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1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Lst>
  <p:sldSz cx="9144000" cy="6858000" type="screen4x3"/>
  <p:notesSz cx="7099300" cy="10236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17" d="100"/>
          <a:sy n="117" d="100"/>
        </p:scale>
        <p:origin x="7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575" cy="511175"/>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13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4021137" y="0"/>
            <a:ext cx="3076575" cy="511175"/>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SzPts val="1400"/>
              <a:buNone/>
              <a:defRPr sz="13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09612" y="4860925"/>
            <a:ext cx="5680075" cy="46069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723437"/>
            <a:ext cx="3076575" cy="511175"/>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SzPts val="1400"/>
              <a:buNone/>
              <a:defRPr sz="13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4021137" y="9723437"/>
            <a:ext cx="3076575" cy="511175"/>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 name="Google Shape;25;p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1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1"/>
        <p:cNvGrpSpPr/>
        <p:nvPr/>
      </p:nvGrpSpPr>
      <p:grpSpPr>
        <a:xfrm>
          <a:off x="0" y="0"/>
          <a:ext cx="0" cy="0"/>
          <a:chOff x="0" y="0"/>
          <a:chExt cx="0" cy="0"/>
        </a:xfrm>
      </p:grpSpPr>
      <p:sp>
        <p:nvSpPr>
          <p:cNvPr id="3932" name="Google Shape;3932;p10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3" name="Google Shape;3933;p10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p10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6" name="Google Shape;3956;p10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Google Shape;3974;p10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5" name="Google Shape;3975;p10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6"/>
        <p:cNvGrpSpPr/>
        <p:nvPr/>
      </p:nvGrpSpPr>
      <p:grpSpPr>
        <a:xfrm>
          <a:off x="0" y="0"/>
          <a:ext cx="0" cy="0"/>
          <a:chOff x="0" y="0"/>
          <a:chExt cx="0" cy="0"/>
        </a:xfrm>
      </p:grpSpPr>
      <p:sp>
        <p:nvSpPr>
          <p:cNvPr id="3997" name="Google Shape;3997;p10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8" name="Google Shape;3998;p10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4"/>
        <p:cNvGrpSpPr/>
        <p:nvPr/>
      </p:nvGrpSpPr>
      <p:grpSpPr>
        <a:xfrm>
          <a:off x="0" y="0"/>
          <a:ext cx="0" cy="0"/>
          <a:chOff x="0" y="0"/>
          <a:chExt cx="0" cy="0"/>
        </a:xfrm>
      </p:grpSpPr>
      <p:sp>
        <p:nvSpPr>
          <p:cNvPr id="4015" name="Google Shape;4015;p10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6" name="Google Shape;4016;p10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6"/>
        <p:cNvGrpSpPr/>
        <p:nvPr/>
      </p:nvGrpSpPr>
      <p:grpSpPr>
        <a:xfrm>
          <a:off x="0" y="0"/>
          <a:ext cx="0" cy="0"/>
          <a:chOff x="0" y="0"/>
          <a:chExt cx="0" cy="0"/>
        </a:xfrm>
      </p:grpSpPr>
      <p:sp>
        <p:nvSpPr>
          <p:cNvPr id="4037" name="Google Shape;4037;p10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8" name="Google Shape;4038;p10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0"/>
        <p:cNvGrpSpPr/>
        <p:nvPr/>
      </p:nvGrpSpPr>
      <p:grpSpPr>
        <a:xfrm>
          <a:off x="0" y="0"/>
          <a:ext cx="0" cy="0"/>
          <a:chOff x="0" y="0"/>
          <a:chExt cx="0" cy="0"/>
        </a:xfrm>
      </p:grpSpPr>
      <p:sp>
        <p:nvSpPr>
          <p:cNvPr id="4081" name="Google Shape;4081;p10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2" name="Google Shape;4082;p10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5"/>
        <p:cNvGrpSpPr/>
        <p:nvPr/>
      </p:nvGrpSpPr>
      <p:grpSpPr>
        <a:xfrm>
          <a:off x="0" y="0"/>
          <a:ext cx="0" cy="0"/>
          <a:chOff x="0" y="0"/>
          <a:chExt cx="0" cy="0"/>
        </a:xfrm>
      </p:grpSpPr>
      <p:sp>
        <p:nvSpPr>
          <p:cNvPr id="4116" name="Google Shape;4116;p11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17" name="Google Shape;4117;p11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8"/>
        <p:cNvGrpSpPr/>
        <p:nvPr/>
      </p:nvGrpSpPr>
      <p:grpSpPr>
        <a:xfrm>
          <a:off x="0" y="0"/>
          <a:ext cx="0" cy="0"/>
          <a:chOff x="0" y="0"/>
          <a:chExt cx="0" cy="0"/>
        </a:xfrm>
      </p:grpSpPr>
      <p:sp>
        <p:nvSpPr>
          <p:cNvPr id="4139" name="Google Shape;4139;p11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0" name="Google Shape;4140;p11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6"/>
        <p:cNvGrpSpPr/>
        <p:nvPr/>
      </p:nvGrpSpPr>
      <p:grpSpPr>
        <a:xfrm>
          <a:off x="0" y="0"/>
          <a:ext cx="0" cy="0"/>
          <a:chOff x="0" y="0"/>
          <a:chExt cx="0" cy="0"/>
        </a:xfrm>
      </p:grpSpPr>
      <p:sp>
        <p:nvSpPr>
          <p:cNvPr id="4157" name="Google Shape;4157;p11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8" name="Google Shape;4158;p11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1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8"/>
        <p:cNvGrpSpPr/>
        <p:nvPr/>
      </p:nvGrpSpPr>
      <p:grpSpPr>
        <a:xfrm>
          <a:off x="0" y="0"/>
          <a:ext cx="0" cy="0"/>
          <a:chOff x="0" y="0"/>
          <a:chExt cx="0" cy="0"/>
        </a:xfrm>
      </p:grpSpPr>
      <p:sp>
        <p:nvSpPr>
          <p:cNvPr id="4179" name="Google Shape;4179;p11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0" name="Google Shape;4180;p11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3"/>
        <p:cNvGrpSpPr/>
        <p:nvPr/>
      </p:nvGrpSpPr>
      <p:grpSpPr>
        <a:xfrm>
          <a:off x="0" y="0"/>
          <a:ext cx="0" cy="0"/>
          <a:chOff x="0" y="0"/>
          <a:chExt cx="0" cy="0"/>
        </a:xfrm>
      </p:grpSpPr>
      <p:sp>
        <p:nvSpPr>
          <p:cNvPr id="4224" name="Google Shape;4224;p11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5" name="Google Shape;4225;p11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8"/>
        <p:cNvGrpSpPr/>
        <p:nvPr/>
      </p:nvGrpSpPr>
      <p:grpSpPr>
        <a:xfrm>
          <a:off x="0" y="0"/>
          <a:ext cx="0" cy="0"/>
          <a:chOff x="0" y="0"/>
          <a:chExt cx="0" cy="0"/>
        </a:xfrm>
      </p:grpSpPr>
      <p:sp>
        <p:nvSpPr>
          <p:cNvPr id="4259" name="Google Shape;4259;p11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60" name="Google Shape;4260;p11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0"/>
        <p:cNvGrpSpPr/>
        <p:nvPr/>
      </p:nvGrpSpPr>
      <p:grpSpPr>
        <a:xfrm>
          <a:off x="0" y="0"/>
          <a:ext cx="0" cy="0"/>
          <a:chOff x="0" y="0"/>
          <a:chExt cx="0" cy="0"/>
        </a:xfrm>
      </p:grpSpPr>
      <p:sp>
        <p:nvSpPr>
          <p:cNvPr id="4281" name="Google Shape;4281;p11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2" name="Google Shape;4282;p11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8"/>
        <p:cNvGrpSpPr/>
        <p:nvPr/>
      </p:nvGrpSpPr>
      <p:grpSpPr>
        <a:xfrm>
          <a:off x="0" y="0"/>
          <a:ext cx="0" cy="0"/>
          <a:chOff x="0" y="0"/>
          <a:chExt cx="0" cy="0"/>
        </a:xfrm>
      </p:grpSpPr>
      <p:sp>
        <p:nvSpPr>
          <p:cNvPr id="4299" name="Google Shape;4299;p11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0" name="Google Shape;4300;p11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0"/>
        <p:cNvGrpSpPr/>
        <p:nvPr/>
      </p:nvGrpSpPr>
      <p:grpSpPr>
        <a:xfrm>
          <a:off x="0" y="0"/>
          <a:ext cx="0" cy="0"/>
          <a:chOff x="0" y="0"/>
          <a:chExt cx="0" cy="0"/>
        </a:xfrm>
      </p:grpSpPr>
      <p:sp>
        <p:nvSpPr>
          <p:cNvPr id="4321" name="Google Shape;4321;p11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2" name="Google Shape;4322;p11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6"/>
        <p:cNvGrpSpPr/>
        <p:nvPr/>
      </p:nvGrpSpPr>
      <p:grpSpPr>
        <a:xfrm>
          <a:off x="0" y="0"/>
          <a:ext cx="0" cy="0"/>
          <a:chOff x="0" y="0"/>
          <a:chExt cx="0" cy="0"/>
        </a:xfrm>
      </p:grpSpPr>
      <p:sp>
        <p:nvSpPr>
          <p:cNvPr id="4367" name="Google Shape;4367;p11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8" name="Google Shape;4368;p11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1"/>
        <p:cNvGrpSpPr/>
        <p:nvPr/>
      </p:nvGrpSpPr>
      <p:grpSpPr>
        <a:xfrm>
          <a:off x="0" y="0"/>
          <a:ext cx="0" cy="0"/>
          <a:chOff x="0" y="0"/>
          <a:chExt cx="0" cy="0"/>
        </a:xfrm>
      </p:grpSpPr>
      <p:sp>
        <p:nvSpPr>
          <p:cNvPr id="4392" name="Google Shape;4392;p12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3" name="Google Shape;4393;p12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4"/>
        <p:cNvGrpSpPr/>
        <p:nvPr/>
      </p:nvGrpSpPr>
      <p:grpSpPr>
        <a:xfrm>
          <a:off x="0" y="0"/>
          <a:ext cx="0" cy="0"/>
          <a:chOff x="0" y="0"/>
          <a:chExt cx="0" cy="0"/>
        </a:xfrm>
      </p:grpSpPr>
      <p:sp>
        <p:nvSpPr>
          <p:cNvPr id="4415" name="Google Shape;4415;p12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6" name="Google Shape;4416;p12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2"/>
        <p:cNvGrpSpPr/>
        <p:nvPr/>
      </p:nvGrpSpPr>
      <p:grpSpPr>
        <a:xfrm>
          <a:off x="0" y="0"/>
          <a:ext cx="0" cy="0"/>
          <a:chOff x="0" y="0"/>
          <a:chExt cx="0" cy="0"/>
        </a:xfrm>
      </p:grpSpPr>
      <p:sp>
        <p:nvSpPr>
          <p:cNvPr id="4433" name="Google Shape;4433;p12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4" name="Google Shape;4434;p12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p12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6" name="Google Shape;4456;p12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8"/>
        <p:cNvGrpSpPr/>
        <p:nvPr/>
      </p:nvGrpSpPr>
      <p:grpSpPr>
        <a:xfrm>
          <a:off x="0" y="0"/>
          <a:ext cx="0" cy="0"/>
          <a:chOff x="0" y="0"/>
          <a:chExt cx="0" cy="0"/>
        </a:xfrm>
      </p:grpSpPr>
      <p:sp>
        <p:nvSpPr>
          <p:cNvPr id="4499" name="Google Shape;4499;p12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0" name="Google Shape;4500;p12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4"/>
        <p:cNvGrpSpPr/>
        <p:nvPr/>
      </p:nvGrpSpPr>
      <p:grpSpPr>
        <a:xfrm>
          <a:off x="0" y="0"/>
          <a:ext cx="0" cy="0"/>
          <a:chOff x="0" y="0"/>
          <a:chExt cx="0" cy="0"/>
        </a:xfrm>
      </p:grpSpPr>
      <p:sp>
        <p:nvSpPr>
          <p:cNvPr id="4525" name="Google Shape;4525;p12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6" name="Google Shape;4526;p12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8"/>
        <p:cNvGrpSpPr/>
        <p:nvPr/>
      </p:nvGrpSpPr>
      <p:grpSpPr>
        <a:xfrm>
          <a:off x="0" y="0"/>
          <a:ext cx="0" cy="0"/>
          <a:chOff x="0" y="0"/>
          <a:chExt cx="0" cy="0"/>
        </a:xfrm>
      </p:grpSpPr>
      <p:sp>
        <p:nvSpPr>
          <p:cNvPr id="4549" name="Google Shape;4549;p12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0" name="Google Shape;4550;p12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p12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2" name="Google Shape;4572;p12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3"/>
        <p:cNvGrpSpPr/>
        <p:nvPr/>
      </p:nvGrpSpPr>
      <p:grpSpPr>
        <a:xfrm>
          <a:off x="0" y="0"/>
          <a:ext cx="0" cy="0"/>
          <a:chOff x="0" y="0"/>
          <a:chExt cx="0" cy="0"/>
        </a:xfrm>
      </p:grpSpPr>
      <p:sp>
        <p:nvSpPr>
          <p:cNvPr id="4594" name="Google Shape;4594;p12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5" name="Google Shape;4595;p12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p12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6" name="Google Shape;4676;p12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1"/>
        <p:cNvGrpSpPr/>
        <p:nvPr/>
      </p:nvGrpSpPr>
      <p:grpSpPr>
        <a:xfrm>
          <a:off x="0" y="0"/>
          <a:ext cx="0" cy="0"/>
          <a:chOff x="0" y="0"/>
          <a:chExt cx="0" cy="0"/>
        </a:xfrm>
      </p:grpSpPr>
      <p:sp>
        <p:nvSpPr>
          <p:cNvPr id="4692" name="Google Shape;4692;p13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3" name="Google Shape;4693;p13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2"/>
        <p:cNvGrpSpPr/>
        <p:nvPr/>
      </p:nvGrpSpPr>
      <p:grpSpPr>
        <a:xfrm>
          <a:off x="0" y="0"/>
          <a:ext cx="0" cy="0"/>
          <a:chOff x="0" y="0"/>
          <a:chExt cx="0" cy="0"/>
        </a:xfrm>
      </p:grpSpPr>
      <p:sp>
        <p:nvSpPr>
          <p:cNvPr id="4733" name="Google Shape;4733;p13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4" name="Google Shape;4734;p13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9"/>
        <p:cNvGrpSpPr/>
        <p:nvPr/>
      </p:nvGrpSpPr>
      <p:grpSpPr>
        <a:xfrm>
          <a:off x="0" y="0"/>
          <a:ext cx="0" cy="0"/>
          <a:chOff x="0" y="0"/>
          <a:chExt cx="0" cy="0"/>
        </a:xfrm>
      </p:grpSpPr>
      <p:sp>
        <p:nvSpPr>
          <p:cNvPr id="4760" name="Google Shape;4760;p13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1" name="Google Shape;4761;p13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1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1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4" name="Google Shape;724;p1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8" name="Google Shape;758;p1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5" name="Google Shape;785;p1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2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9" name="Google Shape;809;p2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2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3" name="Google Shape;833;p2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2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7" name="Google Shape;867;p2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2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1" name="Google Shape;891;p2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2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8" name="Google Shape;908;p2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2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9" name="Google Shape;919;p2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2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5" name="Google Shape;935;p2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2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6" name="Google Shape;956;p2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2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9" name="Google Shape;1029;p2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2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2" name="Google Shape;1062;p2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3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7" name="Google Shape;1077;p3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3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0" name="Google Shape;1110;p3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3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8" name="Google Shape;1138;p3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3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3" name="Google Shape;1163;p33: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3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9" name="Google Shape;1229;p3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3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1" name="Google Shape;1381;p3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3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2" name="Google Shape;1432;p36:notes"/>
          <p:cNvSpPr>
            <a:spLocks noGrp="1" noRot="1" noChangeAspect="1"/>
          </p:cNvSpPr>
          <p:nvPr>
            <p:ph type="sldImg" idx="2"/>
          </p:nvPr>
        </p:nvSpPr>
        <p:spPr>
          <a:xfrm>
            <a:off x="992188" y="768350"/>
            <a:ext cx="5116512"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3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0" name="Google Shape;1480;p3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3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9" name="Google Shape;1539;p3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3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5" name="Google Shape;1605;p3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4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6" name="Google Shape;1626;p4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p4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6" name="Google Shape;1676;p4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4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8" name="Google Shape;1698;p4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p4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3" name="Google Shape;1723;p4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p4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5" name="Google Shape;1765;p4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4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3" name="Google Shape;1803;p4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p4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7" name="Google Shape;1847;p4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p4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1" name="Google Shape;1871;p4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p4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9" name="Google Shape;1899;p4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p4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3" name="Google Shape;1923;p4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p5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1" name="Google Shape;1941;p5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6"/>
        <p:cNvGrpSpPr/>
        <p:nvPr/>
      </p:nvGrpSpPr>
      <p:grpSpPr>
        <a:xfrm>
          <a:off x="0" y="0"/>
          <a:ext cx="0" cy="0"/>
          <a:chOff x="0" y="0"/>
          <a:chExt cx="0" cy="0"/>
        </a:xfrm>
      </p:grpSpPr>
      <p:sp>
        <p:nvSpPr>
          <p:cNvPr id="2007" name="Google Shape;2007;p5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8" name="Google Shape;2008;p5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p5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2" name="Google Shape;2042;p5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p5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4" name="Google Shape;2064;p5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p5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5" name="Google Shape;2105;p5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p5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7" name="Google Shape;2127;p5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p5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9" name="Google Shape;2149;p5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p5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8" name="Google Shape;2178;p5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p5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3" name="Google Shape;2233;p5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p5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6" name="Google Shape;2276;p5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p6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1" name="Google Shape;2311;p6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p6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2" name="Google Shape;2332;p6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p6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6" name="Google Shape;2406;p6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p6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4" name="Google Shape;2484;p6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p6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7" name="Google Shape;2517;p6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p6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8" name="Google Shape;2628;p6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p6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0" name="Google Shape;2940;p6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3"/>
        <p:cNvGrpSpPr/>
        <p:nvPr/>
      </p:nvGrpSpPr>
      <p:grpSpPr>
        <a:xfrm>
          <a:off x="0" y="0"/>
          <a:ext cx="0" cy="0"/>
          <a:chOff x="0" y="0"/>
          <a:chExt cx="0" cy="0"/>
        </a:xfrm>
      </p:grpSpPr>
      <p:sp>
        <p:nvSpPr>
          <p:cNvPr id="3034" name="Google Shape;3034;p6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5" name="Google Shape;3035;p6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7"/>
        <p:cNvGrpSpPr/>
        <p:nvPr/>
      </p:nvGrpSpPr>
      <p:grpSpPr>
        <a:xfrm>
          <a:off x="0" y="0"/>
          <a:ext cx="0" cy="0"/>
          <a:chOff x="0" y="0"/>
          <a:chExt cx="0" cy="0"/>
        </a:xfrm>
      </p:grpSpPr>
      <p:sp>
        <p:nvSpPr>
          <p:cNvPr id="3058" name="Google Shape;3058;p6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9" name="Google Shape;3059;p6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p6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4" name="Google Shape;3104;p6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p7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5" name="Google Shape;3155;p7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p7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0" name="Google Shape;3210;p7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p7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5" name="Google Shape;3265;p7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5"/>
        <p:cNvGrpSpPr/>
        <p:nvPr/>
      </p:nvGrpSpPr>
      <p:grpSpPr>
        <a:xfrm>
          <a:off x="0" y="0"/>
          <a:ext cx="0" cy="0"/>
          <a:chOff x="0" y="0"/>
          <a:chExt cx="0" cy="0"/>
        </a:xfrm>
      </p:grpSpPr>
      <p:sp>
        <p:nvSpPr>
          <p:cNvPr id="3306" name="Google Shape;3306;p7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7" name="Google Shape;3307;p7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4"/>
        <p:cNvGrpSpPr/>
        <p:nvPr/>
      </p:nvGrpSpPr>
      <p:grpSpPr>
        <a:xfrm>
          <a:off x="0" y="0"/>
          <a:ext cx="0" cy="0"/>
          <a:chOff x="0" y="0"/>
          <a:chExt cx="0" cy="0"/>
        </a:xfrm>
      </p:grpSpPr>
      <p:sp>
        <p:nvSpPr>
          <p:cNvPr id="3325" name="Google Shape;3325;p7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6" name="Google Shape;3326;p7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9"/>
        <p:cNvGrpSpPr/>
        <p:nvPr/>
      </p:nvGrpSpPr>
      <p:grpSpPr>
        <a:xfrm>
          <a:off x="0" y="0"/>
          <a:ext cx="0" cy="0"/>
          <a:chOff x="0" y="0"/>
          <a:chExt cx="0" cy="0"/>
        </a:xfrm>
      </p:grpSpPr>
      <p:sp>
        <p:nvSpPr>
          <p:cNvPr id="3340" name="Google Shape;3340;p7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1" name="Google Shape;3341;p7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8"/>
        <p:cNvGrpSpPr/>
        <p:nvPr/>
      </p:nvGrpSpPr>
      <p:grpSpPr>
        <a:xfrm>
          <a:off x="0" y="0"/>
          <a:ext cx="0" cy="0"/>
          <a:chOff x="0" y="0"/>
          <a:chExt cx="0" cy="0"/>
        </a:xfrm>
      </p:grpSpPr>
      <p:sp>
        <p:nvSpPr>
          <p:cNvPr id="3359" name="Google Shape;3359;p7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0" name="Google Shape;3360;p7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4"/>
        <p:cNvGrpSpPr/>
        <p:nvPr/>
      </p:nvGrpSpPr>
      <p:grpSpPr>
        <a:xfrm>
          <a:off x="0" y="0"/>
          <a:ext cx="0" cy="0"/>
          <a:chOff x="0" y="0"/>
          <a:chExt cx="0" cy="0"/>
        </a:xfrm>
      </p:grpSpPr>
      <p:sp>
        <p:nvSpPr>
          <p:cNvPr id="3375" name="Google Shape;3375;p7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6" name="Google Shape;3376;p7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p7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5" name="Google Shape;3395;p7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1"/>
        <p:cNvGrpSpPr/>
        <p:nvPr/>
      </p:nvGrpSpPr>
      <p:grpSpPr>
        <a:xfrm>
          <a:off x="0" y="0"/>
          <a:ext cx="0" cy="0"/>
          <a:chOff x="0" y="0"/>
          <a:chExt cx="0" cy="0"/>
        </a:xfrm>
      </p:grpSpPr>
      <p:sp>
        <p:nvSpPr>
          <p:cNvPr id="3412" name="Google Shape;3412;p7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3" name="Google Shape;3413;p7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9"/>
        <p:cNvGrpSpPr/>
        <p:nvPr/>
      </p:nvGrpSpPr>
      <p:grpSpPr>
        <a:xfrm>
          <a:off x="0" y="0"/>
          <a:ext cx="0" cy="0"/>
          <a:chOff x="0" y="0"/>
          <a:chExt cx="0" cy="0"/>
        </a:xfrm>
      </p:grpSpPr>
      <p:sp>
        <p:nvSpPr>
          <p:cNvPr id="3430" name="Google Shape;3430;p8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1" name="Google Shape;3431;p8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7"/>
        <p:cNvGrpSpPr/>
        <p:nvPr/>
      </p:nvGrpSpPr>
      <p:grpSpPr>
        <a:xfrm>
          <a:off x="0" y="0"/>
          <a:ext cx="0" cy="0"/>
          <a:chOff x="0" y="0"/>
          <a:chExt cx="0" cy="0"/>
        </a:xfrm>
      </p:grpSpPr>
      <p:sp>
        <p:nvSpPr>
          <p:cNvPr id="3448" name="Google Shape;3448;p8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9" name="Google Shape;3449;p8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p8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7" name="Google Shape;3467;p8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1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3"/>
        <p:cNvGrpSpPr/>
        <p:nvPr/>
      </p:nvGrpSpPr>
      <p:grpSpPr>
        <a:xfrm>
          <a:off x="0" y="0"/>
          <a:ext cx="0" cy="0"/>
          <a:chOff x="0" y="0"/>
          <a:chExt cx="0" cy="0"/>
        </a:xfrm>
      </p:grpSpPr>
      <p:sp>
        <p:nvSpPr>
          <p:cNvPr id="3484" name="Google Shape;3484;p8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5" name="Google Shape;3485;p8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p8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3" name="Google Shape;3503;p8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9"/>
        <p:cNvGrpSpPr/>
        <p:nvPr/>
      </p:nvGrpSpPr>
      <p:grpSpPr>
        <a:xfrm>
          <a:off x="0" y="0"/>
          <a:ext cx="0" cy="0"/>
          <a:chOff x="0" y="0"/>
          <a:chExt cx="0" cy="0"/>
        </a:xfrm>
      </p:grpSpPr>
      <p:sp>
        <p:nvSpPr>
          <p:cNvPr id="3520" name="Google Shape;3520;p8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1" name="Google Shape;3521;p8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7"/>
        <p:cNvGrpSpPr/>
        <p:nvPr/>
      </p:nvGrpSpPr>
      <p:grpSpPr>
        <a:xfrm>
          <a:off x="0" y="0"/>
          <a:ext cx="0" cy="0"/>
          <a:chOff x="0" y="0"/>
          <a:chExt cx="0" cy="0"/>
        </a:xfrm>
      </p:grpSpPr>
      <p:sp>
        <p:nvSpPr>
          <p:cNvPr id="3538" name="Google Shape;3538;p8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9" name="Google Shape;3539;p8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p8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7" name="Google Shape;3557;p8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3"/>
        <p:cNvGrpSpPr/>
        <p:nvPr/>
      </p:nvGrpSpPr>
      <p:grpSpPr>
        <a:xfrm>
          <a:off x="0" y="0"/>
          <a:ext cx="0" cy="0"/>
          <a:chOff x="0" y="0"/>
          <a:chExt cx="0" cy="0"/>
        </a:xfrm>
      </p:grpSpPr>
      <p:sp>
        <p:nvSpPr>
          <p:cNvPr id="3574" name="Google Shape;3574;p8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5" name="Google Shape;3575;p8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p8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3" name="Google Shape;3593;p8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9"/>
        <p:cNvGrpSpPr/>
        <p:nvPr/>
      </p:nvGrpSpPr>
      <p:grpSpPr>
        <a:xfrm>
          <a:off x="0" y="0"/>
          <a:ext cx="0" cy="0"/>
          <a:chOff x="0" y="0"/>
          <a:chExt cx="0" cy="0"/>
        </a:xfrm>
      </p:grpSpPr>
      <p:sp>
        <p:nvSpPr>
          <p:cNvPr id="3610" name="Google Shape;3610;p9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1" name="Google Shape;3611;p9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4"/>
        <p:cNvGrpSpPr/>
        <p:nvPr/>
      </p:nvGrpSpPr>
      <p:grpSpPr>
        <a:xfrm>
          <a:off x="0" y="0"/>
          <a:ext cx="0" cy="0"/>
          <a:chOff x="0" y="0"/>
          <a:chExt cx="0" cy="0"/>
        </a:xfrm>
      </p:grpSpPr>
      <p:sp>
        <p:nvSpPr>
          <p:cNvPr id="3625" name="Google Shape;3625;p9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6" name="Google Shape;3626;p9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3"/>
        <p:cNvGrpSpPr/>
        <p:nvPr/>
      </p:nvGrpSpPr>
      <p:grpSpPr>
        <a:xfrm>
          <a:off x="0" y="0"/>
          <a:ext cx="0" cy="0"/>
          <a:chOff x="0" y="0"/>
          <a:chExt cx="0" cy="0"/>
        </a:xfrm>
      </p:grpSpPr>
      <p:sp>
        <p:nvSpPr>
          <p:cNvPr id="3644" name="Google Shape;3644;p9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5" name="Google Shape;3645;p9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0"/>
        <p:cNvGrpSpPr/>
        <p:nvPr/>
      </p:nvGrpSpPr>
      <p:grpSpPr>
        <a:xfrm>
          <a:off x="0" y="0"/>
          <a:ext cx="0" cy="0"/>
          <a:chOff x="0" y="0"/>
          <a:chExt cx="0" cy="0"/>
        </a:xfrm>
      </p:grpSpPr>
      <p:sp>
        <p:nvSpPr>
          <p:cNvPr id="3661" name="Google Shape;3661;p93: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2" name="Google Shape;3662;p93: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2"/>
        <p:cNvGrpSpPr/>
        <p:nvPr/>
      </p:nvGrpSpPr>
      <p:grpSpPr>
        <a:xfrm>
          <a:off x="0" y="0"/>
          <a:ext cx="0" cy="0"/>
          <a:chOff x="0" y="0"/>
          <a:chExt cx="0" cy="0"/>
        </a:xfrm>
      </p:grpSpPr>
      <p:sp>
        <p:nvSpPr>
          <p:cNvPr id="3683" name="Google Shape;3683;p94: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4" name="Google Shape;3684;p94: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2"/>
        <p:cNvGrpSpPr/>
        <p:nvPr/>
      </p:nvGrpSpPr>
      <p:grpSpPr>
        <a:xfrm>
          <a:off x="0" y="0"/>
          <a:ext cx="0" cy="0"/>
          <a:chOff x="0" y="0"/>
          <a:chExt cx="0" cy="0"/>
        </a:xfrm>
      </p:grpSpPr>
      <p:sp>
        <p:nvSpPr>
          <p:cNvPr id="3693" name="Google Shape;3693;p95: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4" name="Google Shape;3694;p95: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0"/>
        <p:cNvGrpSpPr/>
        <p:nvPr/>
      </p:nvGrpSpPr>
      <p:grpSpPr>
        <a:xfrm>
          <a:off x="0" y="0"/>
          <a:ext cx="0" cy="0"/>
          <a:chOff x="0" y="0"/>
          <a:chExt cx="0" cy="0"/>
        </a:xfrm>
      </p:grpSpPr>
      <p:sp>
        <p:nvSpPr>
          <p:cNvPr id="3711" name="Google Shape;3711;p96: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2" name="Google Shape;3712;p96: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2"/>
        <p:cNvGrpSpPr/>
        <p:nvPr/>
      </p:nvGrpSpPr>
      <p:grpSpPr>
        <a:xfrm>
          <a:off x="0" y="0"/>
          <a:ext cx="0" cy="0"/>
          <a:chOff x="0" y="0"/>
          <a:chExt cx="0" cy="0"/>
        </a:xfrm>
      </p:grpSpPr>
      <p:sp>
        <p:nvSpPr>
          <p:cNvPr id="3753" name="Google Shape;3753;p97: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4" name="Google Shape;3754;p97: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1"/>
        <p:cNvGrpSpPr/>
        <p:nvPr/>
      </p:nvGrpSpPr>
      <p:grpSpPr>
        <a:xfrm>
          <a:off x="0" y="0"/>
          <a:ext cx="0" cy="0"/>
          <a:chOff x="0" y="0"/>
          <a:chExt cx="0" cy="0"/>
        </a:xfrm>
      </p:grpSpPr>
      <p:sp>
        <p:nvSpPr>
          <p:cNvPr id="3772" name="Google Shape;3772;p98: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3" name="Google Shape;3773;p98: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7"/>
        <p:cNvGrpSpPr/>
        <p:nvPr/>
      </p:nvGrpSpPr>
      <p:grpSpPr>
        <a:xfrm>
          <a:off x="0" y="0"/>
          <a:ext cx="0" cy="0"/>
          <a:chOff x="0" y="0"/>
          <a:chExt cx="0" cy="0"/>
        </a:xfrm>
      </p:grpSpPr>
      <p:sp>
        <p:nvSpPr>
          <p:cNvPr id="3808" name="Google Shape;3808;p99: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9" name="Google Shape;3809;p99: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5"/>
        <p:cNvGrpSpPr/>
        <p:nvPr/>
      </p:nvGrpSpPr>
      <p:grpSpPr>
        <a:xfrm>
          <a:off x="0" y="0"/>
          <a:ext cx="0" cy="0"/>
          <a:chOff x="0" y="0"/>
          <a:chExt cx="0" cy="0"/>
        </a:xfrm>
      </p:grpSpPr>
      <p:sp>
        <p:nvSpPr>
          <p:cNvPr id="3846" name="Google Shape;3846;p100: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7" name="Google Shape;3847;p100: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p101: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9" name="Google Shape;3869;p101: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1"/>
        <p:cNvGrpSpPr/>
        <p:nvPr/>
      </p:nvGrpSpPr>
      <p:grpSpPr>
        <a:xfrm>
          <a:off x="0" y="0"/>
          <a:ext cx="0" cy="0"/>
          <a:chOff x="0" y="0"/>
          <a:chExt cx="0" cy="0"/>
        </a:xfrm>
      </p:grpSpPr>
      <p:sp>
        <p:nvSpPr>
          <p:cNvPr id="3912" name="Google Shape;3912;p102:notes"/>
          <p:cNvSpPr txBox="1">
            <a:spLocks noGrp="1"/>
          </p:cNvSpPr>
          <p:nvPr>
            <p:ph type="body" idx="1"/>
          </p:nvPr>
        </p:nvSpPr>
        <p:spPr>
          <a:xfrm>
            <a:off x="709612" y="4860925"/>
            <a:ext cx="5680075" cy="4606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3" name="Google Shape;3913;p102:notes"/>
          <p:cNvSpPr>
            <a:spLocks noGrp="1" noRot="1" noChangeAspect="1"/>
          </p:cNvSpPr>
          <p:nvPr>
            <p:ph type="sldImg" idx="2"/>
          </p:nvPr>
        </p:nvSpPr>
        <p:spPr>
          <a:xfrm>
            <a:off x="992187" y="768350"/>
            <a:ext cx="5116512"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0" y="0"/>
            <a:ext cx="3000000" cy="30000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SzPts val="1400"/>
              <a:buNone/>
              <a:defRPr sz="4400" b="0" i="0" u="none" strike="noStrike" cap="none">
                <a:solidFill>
                  <a:schemeClr val="dk2"/>
                </a:solidFill>
                <a:latin typeface="Times New Roman"/>
                <a:ea typeface="Times New Roman"/>
                <a:cs typeface="Times New Roman"/>
                <a:sym typeface="Times New Roman"/>
              </a:defRPr>
            </a:lvl9pPr>
          </a:lstStyle>
          <a:p>
            <a:endParaRPr/>
          </a:p>
        </p:txBody>
      </p:sp>
      <p:sp>
        <p:nvSpPr>
          <p:cNvPr id="15" name="Google Shape;15;p2"/>
          <p:cNvSpPr txBox="1">
            <a:spLocks noGrp="1"/>
          </p:cNvSpPr>
          <p:nvPr>
            <p:ph type="body" idx="1"/>
          </p:nvPr>
        </p:nvSpPr>
        <p:spPr>
          <a:xfrm>
            <a:off x="0" y="0"/>
            <a:ext cx="3000000" cy="30000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Times New Roman"/>
              <a:buChar char="•"/>
              <a:defRPr sz="3200" b="0" i="0" u="none" strike="noStrike" cap="none">
                <a:solidFill>
                  <a:schemeClr val="dk1"/>
                </a:solidFill>
                <a:latin typeface="Times New Roman"/>
                <a:ea typeface="Times New Roman"/>
                <a:cs typeface="Times New Roman"/>
                <a:sym typeface="Times New Roman"/>
              </a:defRPr>
            </a:lvl1pPr>
            <a:lvl2pPr marL="914400" marR="0" lvl="1" indent="-406400" algn="l" rtl="0">
              <a:lnSpc>
                <a:spcPct val="100000"/>
              </a:lnSpc>
              <a:spcBef>
                <a:spcPts val="560"/>
              </a:spcBef>
              <a:spcAft>
                <a:spcPts val="0"/>
              </a:spcAft>
              <a:buClr>
                <a:schemeClr val="dk1"/>
              </a:buClr>
              <a:buSzPts val="2800"/>
              <a:buFont typeface="Times New Roman"/>
              <a:buChar char="–"/>
              <a:defRPr sz="2800" b="0" i="0" u="none" strike="noStrike" cap="none">
                <a:solidFill>
                  <a:schemeClr val="dk1"/>
                </a:solidFill>
                <a:latin typeface="Times New Roman"/>
                <a:ea typeface="Times New Roman"/>
                <a:cs typeface="Times New Roman"/>
                <a:sym typeface="Times New Roman"/>
              </a:defRPr>
            </a:lvl2pPr>
            <a:lvl3pPr marL="1371600" marR="0" lvl="2" indent="-381000" algn="l" rtl="0">
              <a:lnSpc>
                <a:spcPct val="100000"/>
              </a:lnSpc>
              <a:spcBef>
                <a:spcPts val="480"/>
              </a:spcBef>
              <a:spcAft>
                <a:spcPts val="0"/>
              </a:spcAft>
              <a:buClr>
                <a:schemeClr val="dk1"/>
              </a:buClr>
              <a:buSzPts val="2400"/>
              <a:buFont typeface="Times New Roman"/>
              <a:buChar char="•"/>
              <a:defRPr sz="2400" b="0" i="0" u="none" strike="noStrike" cap="none">
                <a:solidFill>
                  <a:schemeClr val="dk1"/>
                </a:solidFill>
                <a:latin typeface="Times New Roman"/>
                <a:ea typeface="Times New Roman"/>
                <a:cs typeface="Times New Roman"/>
                <a:sym typeface="Times New Roman"/>
              </a:defRPr>
            </a:lvl3pPr>
            <a:lvl4pPr marL="1828800" marR="0" lvl="3"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6" name="Google Shape;16;p2"/>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7" name="Google Shape;17;p2"/>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8" name="Google Shape;18;p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
        <p:cNvGrpSpPr/>
        <p:nvPr/>
      </p:nvGrpSpPr>
      <p:grpSpPr>
        <a:xfrm>
          <a:off x="0" y="0"/>
          <a:ext cx="0" cy="0"/>
          <a:chOff x="0" y="0"/>
          <a:chExt cx="0" cy="0"/>
        </a:xfrm>
      </p:grpSpPr>
      <p:sp>
        <p:nvSpPr>
          <p:cNvPr id="20" name="Google Shape;20;p3"/>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1" name="Google Shape;21;p3"/>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SzPts val="1400"/>
              <a:buNone/>
              <a:defRPr sz="2400" b="0" i="0" u="none">
                <a:solidFill>
                  <a:schemeClr val="dk1"/>
                </a:solidFill>
                <a:latin typeface="Times New Roman"/>
                <a:ea typeface="Times New Roman"/>
                <a:cs typeface="Times New Roman"/>
                <a:sym typeface="Times New Roman"/>
              </a:defRPr>
            </a:lvl1pPr>
            <a:lvl2pPr marL="457200" marR="0" lvl="1"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2" name="Google Shape;22;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1pPr>
            <a:lvl2pPr marL="0" marR="0" lvl="1"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2pPr>
            <a:lvl3pPr marL="0" marR="0" lvl="2"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3pPr>
            <a:lvl4pPr marL="0" marR="0" lvl="3"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4pPr>
            <a:lvl5pPr marL="0" marR="0" lvl="4"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5pPr>
            <a:lvl6pPr marL="0" marR="0" lvl="5"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6pPr>
            <a:lvl7pPr marL="0" marR="0" lvl="6"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7pPr>
            <a:lvl8pPr marL="0" marR="0" lvl="7"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8pPr>
            <a:lvl9pPr marL="0" marR="0" lvl="8" indent="0" algn="l" rtl="0">
              <a:lnSpc>
                <a:spcPct val="100000"/>
              </a:lnSpc>
              <a:spcBef>
                <a:spcPts val="0"/>
              </a:spcBef>
              <a:spcAft>
                <a:spcPts val="0"/>
              </a:spcAft>
              <a:buNone/>
              <a:defRPr sz="2400" b="0" i="0" u="none">
                <a:solidFill>
                  <a:schemeClr val="dk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4">
            <a:alphaModFix/>
          </a:blip>
          <a:srcRect l="16087" t="10954" r="3605" b="25189"/>
          <a:stretch/>
        </p:blipFill>
        <p:spPr>
          <a:xfrm>
            <a:off x="673100" y="0"/>
            <a:ext cx="8376167" cy="6805879"/>
          </a:xfrm>
          <a:prstGeom prst="rect">
            <a:avLst/>
          </a:prstGeom>
          <a:noFill/>
          <a:ln>
            <a:noFill/>
          </a:ln>
        </p:spPr>
      </p:pic>
      <p:sp>
        <p:nvSpPr>
          <p:cNvPr id="11" name="Google Shape;11;p1"/>
          <p:cNvSpPr/>
          <p:nvPr/>
        </p:nvSpPr>
        <p:spPr>
          <a:xfrm>
            <a:off x="850900" y="203200"/>
            <a:ext cx="8040687" cy="476250"/>
          </a:xfrm>
          <a:prstGeom prst="roundRect">
            <a:avLst>
              <a:gd name="adj" fmla="val 2232"/>
            </a:avLst>
          </a:prstGeom>
          <a:solidFill>
            <a:srgbClr val="BB9D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12" name="Google Shape;12;p1"/>
          <p:cNvPicPr preferRelativeResize="0"/>
          <p:nvPr/>
        </p:nvPicPr>
        <p:blipFill rotWithShape="1">
          <a:blip r:embed="rId5">
            <a:alphaModFix/>
          </a:blip>
          <a:srcRect t="438"/>
          <a:stretch/>
        </p:blipFill>
        <p:spPr>
          <a:xfrm>
            <a:off x="0" y="0"/>
            <a:ext cx="676230" cy="685114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96.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06.png"/><Relationship Id="rId4" Type="http://schemas.openxmlformats.org/officeDocument/2006/relationships/image" Target="../media/image105.png"/></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6.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5.png"/><Relationship Id="rId4" Type="http://schemas.openxmlformats.org/officeDocument/2006/relationships/image" Target="../media/image111.png"/></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96.png"/></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15.png"/></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05.png"/><Relationship Id="rId4" Type="http://schemas.openxmlformats.org/officeDocument/2006/relationships/image" Target="../media/image116.png"/></Relationships>
</file>

<file path=ppt/slides/_rels/slide1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18.png"/></Relationships>
</file>

<file path=ppt/slides/_rels/slide11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96.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05.png"/><Relationship Id="rId4" Type="http://schemas.openxmlformats.org/officeDocument/2006/relationships/image" Target="../media/image119.png"/></Relationships>
</file>

<file path=ppt/slides/_rels/slide12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38.png"/><Relationship Id="rId9"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8.png"/><Relationship Id="rId7"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53.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jp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4.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3.png"/><Relationship Id="rId4" Type="http://schemas.openxmlformats.org/officeDocument/2006/relationships/image" Target="../media/image61.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7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4.png"/><Relationship Id="rId4" Type="http://schemas.openxmlformats.org/officeDocument/2006/relationships/image" Target="../media/image96.png"/></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
        <p:cNvGrpSpPr/>
        <p:nvPr/>
      </p:nvGrpSpPr>
      <p:grpSpPr>
        <a:xfrm>
          <a:off x="0" y="0"/>
          <a:ext cx="0" cy="0"/>
          <a:chOff x="0" y="0"/>
          <a:chExt cx="0" cy="0"/>
        </a:xfrm>
      </p:grpSpPr>
      <p:sp>
        <p:nvSpPr>
          <p:cNvPr id="27" name="Google Shape;27;p4"/>
          <p:cNvSpPr txBox="1"/>
          <p:nvPr/>
        </p:nvSpPr>
        <p:spPr>
          <a:xfrm>
            <a:off x="1036637" y="147637"/>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Objetivos</a:t>
            </a:r>
            <a:endParaRPr/>
          </a:p>
        </p:txBody>
      </p:sp>
      <p:grpSp>
        <p:nvGrpSpPr>
          <p:cNvPr id="28" name="Google Shape;28;p4"/>
          <p:cNvGrpSpPr/>
          <p:nvPr/>
        </p:nvGrpSpPr>
        <p:grpSpPr>
          <a:xfrm>
            <a:off x="927100" y="1138237"/>
            <a:ext cx="8023225" cy="381000"/>
            <a:chOff x="927100" y="1138237"/>
            <a:chExt cx="8023225" cy="381000"/>
          </a:xfrm>
        </p:grpSpPr>
        <p:sp>
          <p:nvSpPr>
            <p:cNvPr id="29" name="Google Shape;29;p4"/>
            <p:cNvSpPr/>
            <p:nvPr/>
          </p:nvSpPr>
          <p:spPr>
            <a:xfrm>
              <a:off x="927100" y="1190625"/>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 name="Google Shape;30;p4"/>
            <p:cNvSpPr txBox="1"/>
            <p:nvPr/>
          </p:nvSpPr>
          <p:spPr>
            <a:xfrm>
              <a:off x="1109662" y="1138237"/>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Conocer las bases teóricas de la toma de decisiones</a:t>
              </a:r>
              <a:endParaRPr/>
            </a:p>
          </p:txBody>
        </p:sp>
      </p:grpSp>
      <p:grpSp>
        <p:nvGrpSpPr>
          <p:cNvPr id="31" name="Google Shape;31;p4"/>
          <p:cNvGrpSpPr/>
          <p:nvPr/>
        </p:nvGrpSpPr>
        <p:grpSpPr>
          <a:xfrm>
            <a:off x="927100" y="1649412"/>
            <a:ext cx="8023225" cy="676275"/>
            <a:chOff x="927100" y="1649412"/>
            <a:chExt cx="8023225" cy="676275"/>
          </a:xfrm>
        </p:grpSpPr>
        <p:sp>
          <p:nvSpPr>
            <p:cNvPr id="32" name="Google Shape;32;p4"/>
            <p:cNvSpPr/>
            <p:nvPr/>
          </p:nvSpPr>
          <p:spPr>
            <a:xfrm>
              <a:off x="927100" y="1673225"/>
              <a:ext cx="8023225" cy="652462"/>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 name="Google Shape;33;p4"/>
            <p:cNvSpPr txBox="1"/>
            <p:nvPr/>
          </p:nvSpPr>
          <p:spPr>
            <a:xfrm>
              <a:off x="1109662" y="1649412"/>
              <a:ext cx="7351712" cy="669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Conocer el funcionamiento genérico de un sistema de apoyo a la decisión</a:t>
              </a:r>
              <a:endParaRPr/>
            </a:p>
          </p:txBody>
        </p:sp>
      </p:grpSp>
      <p:grpSp>
        <p:nvGrpSpPr>
          <p:cNvPr id="34" name="Google Shape;34;p4"/>
          <p:cNvGrpSpPr/>
          <p:nvPr/>
        </p:nvGrpSpPr>
        <p:grpSpPr>
          <a:xfrm>
            <a:off x="927100" y="2503487"/>
            <a:ext cx="8023225" cy="690563"/>
            <a:chOff x="927100" y="2617787"/>
            <a:chExt cx="8023225" cy="690563"/>
          </a:xfrm>
        </p:grpSpPr>
        <p:sp>
          <p:nvSpPr>
            <p:cNvPr id="35" name="Google Shape;35;p4"/>
            <p:cNvSpPr/>
            <p:nvPr/>
          </p:nvSpPr>
          <p:spPr>
            <a:xfrm>
              <a:off x="927100" y="2641600"/>
              <a:ext cx="8023225" cy="666750"/>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 name="Google Shape;36;p4"/>
            <p:cNvSpPr txBox="1"/>
            <p:nvPr/>
          </p:nvSpPr>
          <p:spPr>
            <a:xfrm>
              <a:off x="1109662" y="2617787"/>
              <a:ext cx="7351712" cy="669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Adquirir algunos conocimientos básicos sobre el análisis multicriterio</a:t>
              </a:r>
              <a:endParaRPr/>
            </a:p>
          </p:txBody>
        </p:sp>
      </p:grpSp>
      <p:sp>
        <p:nvSpPr>
          <p:cNvPr id="37" name="Google Shape;37;p4"/>
          <p:cNvSpPr txBox="1"/>
          <p:nvPr/>
        </p:nvSpPr>
        <p:spPr>
          <a:xfrm>
            <a:off x="1123950" y="3895725"/>
            <a:ext cx="7351712" cy="10969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200" b="1" i="1" u="none">
                <a:solidFill>
                  <a:srgbClr val="1E582F"/>
                </a:solidFill>
                <a:latin typeface="Arial"/>
                <a:ea typeface="Arial"/>
                <a:cs typeface="Arial"/>
                <a:sym typeface="Arial"/>
              </a:rPr>
              <a:t>En definitiva, se trata mostrar las nociones básicas del análisis espacial, con objeto de que sea más fácil aprender por vuestra cuenta en el futuro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p13"/>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Sistemas de apoyo a la decisión</a:t>
            </a:r>
            <a:endParaRPr/>
          </a:p>
        </p:txBody>
      </p:sp>
      <p:grpSp>
        <p:nvGrpSpPr>
          <p:cNvPr id="328" name="Google Shape;328;p13"/>
          <p:cNvGrpSpPr/>
          <p:nvPr/>
        </p:nvGrpSpPr>
        <p:grpSpPr>
          <a:xfrm>
            <a:off x="1028700" y="1022350"/>
            <a:ext cx="7694613" cy="754062"/>
            <a:chOff x="1028700" y="1492250"/>
            <a:chExt cx="7694613" cy="754062"/>
          </a:xfrm>
        </p:grpSpPr>
        <p:sp>
          <p:nvSpPr>
            <p:cNvPr id="329" name="Google Shape;329;p13"/>
            <p:cNvSpPr txBox="1"/>
            <p:nvPr/>
          </p:nvSpPr>
          <p:spPr>
            <a:xfrm>
              <a:off x="1192212" y="1492250"/>
              <a:ext cx="7531100" cy="7540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Este tipo de sistemas pueden estar basados en aplicaciones informáticas, o pueden ponerse en marcha en papel, o “simplemente” pueden implementarse en la forma de trabajar de un grupo multidisciplinar dado. </a:t>
              </a:r>
              <a:endParaRPr/>
            </a:p>
          </p:txBody>
        </p:sp>
        <p:sp>
          <p:nvSpPr>
            <p:cNvPr id="330" name="Google Shape;330;p13"/>
            <p:cNvSpPr txBox="1"/>
            <p:nvPr/>
          </p:nvSpPr>
          <p:spPr>
            <a:xfrm rot="5400000">
              <a:off x="1019968" y="16200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31" name="Google Shape;331;p13"/>
          <p:cNvGrpSpPr/>
          <p:nvPr/>
        </p:nvGrpSpPr>
        <p:grpSpPr>
          <a:xfrm>
            <a:off x="1028700" y="1814512"/>
            <a:ext cx="7694613" cy="1416050"/>
            <a:chOff x="1028700" y="1492250"/>
            <a:chExt cx="7694613" cy="1416050"/>
          </a:xfrm>
        </p:grpSpPr>
        <p:sp>
          <p:nvSpPr>
            <p:cNvPr id="332" name="Google Shape;332;p13"/>
            <p:cNvSpPr txBox="1"/>
            <p:nvPr/>
          </p:nvSpPr>
          <p:spPr>
            <a:xfrm>
              <a:off x="1192212" y="1492250"/>
              <a:ext cx="7531100" cy="14160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Si nos centramos en los SAD basados en las nuevas tecnologías de la información, podemos definirlos como un conjunto de aplicaciones informáticas que utilizan métodos analíticos procedentes de la teoría de la decisión, más una serie de algoritmos de optimización, procedimientos de integración de información, con objeto de generar modelos que asisten a los decisores a formular alternativas, analizarlas e interpretarlas</a:t>
              </a:r>
              <a:endParaRPr/>
            </a:p>
          </p:txBody>
        </p:sp>
        <p:sp>
          <p:nvSpPr>
            <p:cNvPr id="333" name="Google Shape;333;p13"/>
            <p:cNvSpPr txBox="1"/>
            <p:nvPr/>
          </p:nvSpPr>
          <p:spPr>
            <a:xfrm rot="5400000">
              <a:off x="1019968" y="16200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34" name="Google Shape;334;p13"/>
          <p:cNvGrpSpPr/>
          <p:nvPr/>
        </p:nvGrpSpPr>
        <p:grpSpPr>
          <a:xfrm>
            <a:off x="927100" y="3414712"/>
            <a:ext cx="7966075" cy="392112"/>
            <a:chOff x="927100" y="3414712"/>
            <a:chExt cx="7966075" cy="392112"/>
          </a:xfrm>
        </p:grpSpPr>
        <p:sp>
          <p:nvSpPr>
            <p:cNvPr id="335" name="Google Shape;335;p13"/>
            <p:cNvSpPr/>
            <p:nvPr/>
          </p:nvSpPr>
          <p:spPr>
            <a:xfrm>
              <a:off x="1085850" y="3417887"/>
              <a:ext cx="7807325" cy="38893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6" name="Google Shape;336;p13"/>
            <p:cNvSpPr txBox="1"/>
            <p:nvPr/>
          </p:nvSpPr>
          <p:spPr>
            <a:xfrm>
              <a:off x="1187450" y="3414712"/>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Antes de seguir debemos plantearnos: ¿Son necesarios los SAD?</a:t>
              </a:r>
              <a:endParaRPr/>
            </a:p>
          </p:txBody>
        </p:sp>
        <p:sp>
          <p:nvSpPr>
            <p:cNvPr id="337" name="Google Shape;337;p13"/>
            <p:cNvSpPr/>
            <p:nvPr/>
          </p:nvSpPr>
          <p:spPr>
            <a:xfrm rot="5400000">
              <a:off x="900906" y="34917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38" name="Google Shape;338;p13"/>
          <p:cNvGrpSpPr/>
          <p:nvPr/>
        </p:nvGrpSpPr>
        <p:grpSpPr>
          <a:xfrm>
            <a:off x="1108075" y="3876675"/>
            <a:ext cx="7694613" cy="1195387"/>
            <a:chOff x="1028700" y="1492250"/>
            <a:chExt cx="7694613" cy="1195387"/>
          </a:xfrm>
        </p:grpSpPr>
        <p:sp>
          <p:nvSpPr>
            <p:cNvPr id="339" name="Google Shape;339;p13"/>
            <p:cNvSpPr txBox="1"/>
            <p:nvPr/>
          </p:nvSpPr>
          <p:spPr>
            <a:xfrm>
              <a:off x="1192212" y="1492250"/>
              <a:ext cx="7531100" cy="119538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 prácticamente imposible que una única persona o un grupo multidisciplinar sean capaces de llevar a cabo el proceso de integración de las grandes cantidades de datos, los objetivos complejos y contrapuestos, y la inherente complejidad del sistema, necesario para tomar una decisión con posibilidades de ser correcta </a:t>
              </a:r>
              <a:endParaRPr/>
            </a:p>
          </p:txBody>
        </p:sp>
        <p:sp>
          <p:nvSpPr>
            <p:cNvPr id="340" name="Google Shape;340;p13"/>
            <p:cNvSpPr txBox="1"/>
            <p:nvPr/>
          </p:nvSpPr>
          <p:spPr>
            <a:xfrm rot="5400000">
              <a:off x="1019968" y="16200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41" name="Google Shape;341;p13"/>
          <p:cNvGrpSpPr/>
          <p:nvPr/>
        </p:nvGrpSpPr>
        <p:grpSpPr>
          <a:xfrm>
            <a:off x="1133475" y="5151437"/>
            <a:ext cx="7694613" cy="312737"/>
            <a:chOff x="1028700" y="1492250"/>
            <a:chExt cx="7694613" cy="312737"/>
          </a:xfrm>
        </p:grpSpPr>
        <p:sp>
          <p:nvSpPr>
            <p:cNvPr id="342" name="Google Shape;342;p13"/>
            <p:cNvSpPr txBox="1"/>
            <p:nvPr/>
          </p:nvSpPr>
          <p:spPr>
            <a:xfrm>
              <a:off x="1192212" y="1492250"/>
              <a:ext cx="7531100" cy="312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 ser posible, lo anterior resultaría tremendamente costoso</a:t>
              </a:r>
              <a:endParaRPr/>
            </a:p>
          </p:txBody>
        </p:sp>
        <p:sp>
          <p:nvSpPr>
            <p:cNvPr id="343" name="Google Shape;343;p13"/>
            <p:cNvSpPr txBox="1"/>
            <p:nvPr/>
          </p:nvSpPr>
          <p:spPr>
            <a:xfrm rot="5400000">
              <a:off x="1019968" y="16200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34"/>
        <p:cNvGrpSpPr/>
        <p:nvPr/>
      </p:nvGrpSpPr>
      <p:grpSpPr>
        <a:xfrm>
          <a:off x="0" y="0"/>
          <a:ext cx="0" cy="0"/>
          <a:chOff x="0" y="0"/>
          <a:chExt cx="0" cy="0"/>
        </a:xfrm>
      </p:grpSpPr>
      <p:grpSp>
        <p:nvGrpSpPr>
          <p:cNvPr id="3935" name="Google Shape;3935;p103"/>
          <p:cNvGrpSpPr/>
          <p:nvPr/>
        </p:nvGrpSpPr>
        <p:grpSpPr>
          <a:xfrm>
            <a:off x="1003300" y="1662112"/>
            <a:ext cx="2967038" cy="1803400"/>
            <a:chOff x="1003300" y="1662112"/>
            <a:chExt cx="2967038" cy="1803400"/>
          </a:xfrm>
        </p:grpSpPr>
        <p:sp>
          <p:nvSpPr>
            <p:cNvPr id="3936" name="Google Shape;3936;p103"/>
            <p:cNvSpPr txBox="1"/>
            <p:nvPr/>
          </p:nvSpPr>
          <p:spPr>
            <a:xfrm>
              <a:off x="1103312" y="1662112"/>
              <a:ext cx="2867025" cy="180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Calculamos los valores del campo </a:t>
              </a:r>
              <a:r>
                <a:rPr lang="en-US" sz="1600" b="1" i="1" u="none">
                  <a:solidFill>
                    <a:srgbClr val="1E582F"/>
                  </a:solidFill>
                  <a:latin typeface="Arial"/>
                  <a:ea typeface="Arial"/>
                  <a:cs typeface="Arial"/>
                  <a:sym typeface="Arial"/>
                </a:rPr>
                <a:t>apt_indus. </a:t>
              </a:r>
              <a:r>
                <a:rPr lang="en-US" sz="1600" b="0" i="1" u="none">
                  <a:solidFill>
                    <a:srgbClr val="1E582F"/>
                  </a:solidFill>
                  <a:latin typeface="Arial"/>
                  <a:ea typeface="Arial"/>
                  <a:cs typeface="Arial"/>
                  <a:sym typeface="Arial"/>
                </a:rPr>
                <a:t>Resulta de dividir los valores de </a:t>
              </a:r>
              <a:r>
                <a:rPr lang="en-US" sz="1600" b="1" i="1" u="none">
                  <a:solidFill>
                    <a:srgbClr val="1E582F"/>
                  </a:solidFill>
                  <a:latin typeface="Arial"/>
                  <a:ea typeface="Arial"/>
                  <a:cs typeface="Arial"/>
                  <a:sym typeface="Arial"/>
                </a:rPr>
                <a:t>act_indus</a:t>
              </a:r>
              <a:r>
                <a:rPr lang="en-US" sz="1600" b="0" i="1" u="none">
                  <a:solidFill>
                    <a:srgbClr val="1E582F"/>
                  </a:solidFill>
                  <a:latin typeface="Arial"/>
                  <a:ea typeface="Arial"/>
                  <a:cs typeface="Arial"/>
                  <a:sym typeface="Arial"/>
                </a:rPr>
                <a:t> por el valor máximo en este campo. Así obtendremos valores en el rango 0-1</a:t>
              </a:r>
              <a:endParaRPr/>
            </a:p>
          </p:txBody>
        </p:sp>
        <p:sp>
          <p:nvSpPr>
            <p:cNvPr id="3937" name="Google Shape;3937;p103"/>
            <p:cNvSpPr txBox="1"/>
            <p:nvPr/>
          </p:nvSpPr>
          <p:spPr>
            <a:xfrm rot="5400000">
              <a:off x="994568" y="1820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3938" name="Google Shape;3938;p103"/>
          <p:cNvPicPr preferRelativeResize="0"/>
          <p:nvPr/>
        </p:nvPicPr>
        <p:blipFill rotWithShape="1">
          <a:blip r:embed="rId3">
            <a:alphaModFix/>
          </a:blip>
          <a:srcRect l="28971" t="33918" r="29865" b="30532"/>
          <a:stretch/>
        </p:blipFill>
        <p:spPr>
          <a:xfrm>
            <a:off x="1084262" y="3516312"/>
            <a:ext cx="3277697" cy="2123846"/>
          </a:xfrm>
          <a:prstGeom prst="rect">
            <a:avLst/>
          </a:prstGeom>
          <a:noFill/>
          <a:ln>
            <a:noFill/>
          </a:ln>
        </p:spPr>
      </p:pic>
      <p:grpSp>
        <p:nvGrpSpPr>
          <p:cNvPr id="3939" name="Google Shape;3939;p103"/>
          <p:cNvGrpSpPr/>
          <p:nvPr/>
        </p:nvGrpSpPr>
        <p:grpSpPr>
          <a:xfrm>
            <a:off x="4298949" y="1662112"/>
            <a:ext cx="4587875" cy="4387929"/>
            <a:chOff x="4298949" y="1662112"/>
            <a:chExt cx="4587875" cy="4387929"/>
          </a:xfrm>
        </p:grpSpPr>
        <p:sp>
          <p:nvSpPr>
            <p:cNvPr id="3940" name="Google Shape;3940;p103"/>
            <p:cNvSpPr txBox="1"/>
            <p:nvPr/>
          </p:nvSpPr>
          <p:spPr>
            <a:xfrm>
              <a:off x="4398962" y="1662112"/>
              <a:ext cx="44878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Ya tenemos los valores con el rango de 0 a 1</a:t>
              </a:r>
              <a:endParaRPr/>
            </a:p>
          </p:txBody>
        </p:sp>
        <p:sp>
          <p:nvSpPr>
            <p:cNvPr id="3941" name="Google Shape;3941;p103"/>
            <p:cNvSpPr txBox="1"/>
            <p:nvPr/>
          </p:nvSpPr>
          <p:spPr>
            <a:xfrm rot="5400000">
              <a:off x="4290218" y="1820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3942" name="Google Shape;3942;p103"/>
            <p:cNvPicPr preferRelativeResize="0"/>
            <p:nvPr/>
          </p:nvPicPr>
          <p:blipFill rotWithShape="1">
            <a:blip r:embed="rId4">
              <a:alphaModFix/>
            </a:blip>
            <a:srcRect t="11501" r="71809" b="34918"/>
            <a:stretch/>
          </p:blipFill>
          <p:spPr>
            <a:xfrm>
              <a:off x="4729162" y="2136775"/>
              <a:ext cx="2745151" cy="3913266"/>
            </a:xfrm>
            <a:prstGeom prst="rect">
              <a:avLst/>
            </a:prstGeom>
            <a:noFill/>
            <a:ln>
              <a:noFill/>
            </a:ln>
          </p:spPr>
        </p:pic>
      </p:grpSp>
      <p:grpSp>
        <p:nvGrpSpPr>
          <p:cNvPr id="3943" name="Google Shape;3943;p103"/>
          <p:cNvGrpSpPr/>
          <p:nvPr/>
        </p:nvGrpSpPr>
        <p:grpSpPr>
          <a:xfrm>
            <a:off x="1076325" y="5735637"/>
            <a:ext cx="2967038" cy="581025"/>
            <a:chOff x="1076325" y="4838700"/>
            <a:chExt cx="2967038" cy="581025"/>
          </a:xfrm>
        </p:grpSpPr>
        <p:sp>
          <p:nvSpPr>
            <p:cNvPr id="3944" name="Google Shape;3944;p103"/>
            <p:cNvSpPr txBox="1"/>
            <p:nvPr/>
          </p:nvSpPr>
          <p:spPr>
            <a:xfrm>
              <a:off x="1176337" y="4838700"/>
              <a:ext cx="2867025"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Paramos la edición y guardamos los cambios</a:t>
              </a:r>
              <a:endParaRPr/>
            </a:p>
          </p:txBody>
        </p:sp>
        <p:sp>
          <p:nvSpPr>
            <p:cNvPr id="3945" name="Google Shape;3945;p103"/>
            <p:cNvSpPr txBox="1"/>
            <p:nvPr/>
          </p:nvSpPr>
          <p:spPr>
            <a:xfrm rot="5400000">
              <a:off x="1067593" y="4996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946" name="Google Shape;3946;p103"/>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947" name="Google Shape;3947;p103"/>
          <p:cNvGrpSpPr/>
          <p:nvPr/>
        </p:nvGrpSpPr>
        <p:grpSpPr>
          <a:xfrm>
            <a:off x="784225" y="831850"/>
            <a:ext cx="7966075" cy="336550"/>
            <a:chOff x="784225" y="1581150"/>
            <a:chExt cx="7966075" cy="336550"/>
          </a:xfrm>
        </p:grpSpPr>
        <p:sp>
          <p:nvSpPr>
            <p:cNvPr id="3948" name="Google Shape;3948;p103"/>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49" name="Google Shape;3949;p103"/>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50" name="Google Shape;3950;p103"/>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3951" name="Google Shape;3951;p103"/>
          <p:cNvGrpSpPr/>
          <p:nvPr/>
        </p:nvGrpSpPr>
        <p:grpSpPr>
          <a:xfrm>
            <a:off x="979487" y="1263650"/>
            <a:ext cx="3560762" cy="336550"/>
            <a:chOff x="1614487" y="4205287"/>
            <a:chExt cx="3560762" cy="336550"/>
          </a:xfrm>
        </p:grpSpPr>
        <p:sp>
          <p:nvSpPr>
            <p:cNvPr id="3952" name="Google Shape;3952;p103"/>
            <p:cNvSpPr txBox="1"/>
            <p:nvPr/>
          </p:nvSpPr>
          <p:spPr>
            <a:xfrm>
              <a:off x="1714500" y="4205287"/>
              <a:ext cx="34607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actividad industrial</a:t>
              </a:r>
              <a:endParaRPr/>
            </a:p>
          </p:txBody>
        </p:sp>
        <p:sp>
          <p:nvSpPr>
            <p:cNvPr id="3953" name="Google Shape;3953;p103"/>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57"/>
        <p:cNvGrpSpPr/>
        <p:nvPr/>
      </p:nvGrpSpPr>
      <p:grpSpPr>
        <a:xfrm>
          <a:off x="0" y="0"/>
          <a:ext cx="0" cy="0"/>
          <a:chOff x="0" y="0"/>
          <a:chExt cx="0" cy="0"/>
        </a:xfrm>
      </p:grpSpPr>
      <p:sp>
        <p:nvSpPr>
          <p:cNvPr id="3958" name="Google Shape;3958;p104"/>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959" name="Google Shape;3959;p104"/>
          <p:cNvGrpSpPr/>
          <p:nvPr/>
        </p:nvGrpSpPr>
        <p:grpSpPr>
          <a:xfrm>
            <a:off x="784225" y="831850"/>
            <a:ext cx="7966075" cy="336550"/>
            <a:chOff x="784225" y="1581150"/>
            <a:chExt cx="7966075" cy="336550"/>
          </a:xfrm>
        </p:grpSpPr>
        <p:sp>
          <p:nvSpPr>
            <p:cNvPr id="3960" name="Google Shape;3960;p104"/>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61" name="Google Shape;3961;p104"/>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62" name="Google Shape;3962;p104"/>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3963" name="Google Shape;3963;p104"/>
          <p:cNvGrpSpPr/>
          <p:nvPr/>
        </p:nvGrpSpPr>
        <p:grpSpPr>
          <a:xfrm>
            <a:off x="903287" y="2317750"/>
            <a:ext cx="6438899" cy="336550"/>
            <a:chOff x="1614487" y="4205287"/>
            <a:chExt cx="6438899" cy="336550"/>
          </a:xfrm>
        </p:grpSpPr>
        <p:sp>
          <p:nvSpPr>
            <p:cNvPr id="3964" name="Google Shape;3964;p104"/>
            <p:cNvSpPr txBox="1"/>
            <p:nvPr/>
          </p:nvSpPr>
          <p:spPr>
            <a:xfrm>
              <a:off x="1714500" y="4205287"/>
              <a:ext cx="63388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volumen de población: </a:t>
              </a:r>
              <a:r>
                <a:rPr lang="en-US" sz="1600" b="0" i="1" u="none">
                  <a:solidFill>
                    <a:srgbClr val="1E582F"/>
                  </a:solidFill>
                  <a:latin typeface="Arial"/>
                  <a:ea typeface="Arial"/>
                  <a:cs typeface="Arial"/>
                  <a:sym typeface="Arial"/>
                </a:rPr>
                <a:t>creamos campo </a:t>
              </a:r>
              <a:r>
                <a:rPr lang="en-US" sz="1600" b="1" i="1" u="none">
                  <a:solidFill>
                    <a:srgbClr val="1E582F"/>
                  </a:solidFill>
                  <a:latin typeface="Arial"/>
                  <a:ea typeface="Arial"/>
                  <a:cs typeface="Arial"/>
                  <a:sym typeface="Arial"/>
                </a:rPr>
                <a:t>apt_pobla</a:t>
              </a:r>
              <a:endParaRPr/>
            </a:p>
          </p:txBody>
        </p:sp>
        <p:sp>
          <p:nvSpPr>
            <p:cNvPr id="3965" name="Google Shape;3965;p104"/>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966" name="Google Shape;3966;p104"/>
          <p:cNvGrpSpPr/>
          <p:nvPr/>
        </p:nvGrpSpPr>
        <p:grpSpPr>
          <a:xfrm>
            <a:off x="903287" y="2768600"/>
            <a:ext cx="5561013" cy="336550"/>
            <a:chOff x="1614487" y="4205287"/>
            <a:chExt cx="5561013" cy="336550"/>
          </a:xfrm>
        </p:grpSpPr>
        <p:sp>
          <p:nvSpPr>
            <p:cNvPr id="3967" name="Google Shape;3967;p104"/>
            <p:cNvSpPr txBox="1"/>
            <p:nvPr/>
          </p:nvSpPr>
          <p:spPr>
            <a:xfrm>
              <a:off x="1714500" y="4205287"/>
              <a:ext cx="54610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nivel de renta: </a:t>
              </a:r>
              <a:r>
                <a:rPr lang="en-US" sz="1600" b="0" i="1" u="none">
                  <a:solidFill>
                    <a:srgbClr val="1E582F"/>
                  </a:solidFill>
                  <a:latin typeface="Arial"/>
                  <a:ea typeface="Arial"/>
                  <a:cs typeface="Arial"/>
                  <a:sym typeface="Arial"/>
                </a:rPr>
                <a:t>creamos campo </a:t>
              </a:r>
              <a:r>
                <a:rPr lang="en-US" sz="1600" b="1" i="1" u="none">
                  <a:solidFill>
                    <a:srgbClr val="1E582F"/>
                  </a:solidFill>
                  <a:latin typeface="Arial"/>
                  <a:ea typeface="Arial"/>
                  <a:cs typeface="Arial"/>
                  <a:sym typeface="Arial"/>
                </a:rPr>
                <a:t>apt_renta</a:t>
              </a:r>
              <a:endParaRPr/>
            </a:p>
          </p:txBody>
        </p:sp>
        <p:sp>
          <p:nvSpPr>
            <p:cNvPr id="3968" name="Google Shape;3968;p104"/>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969" name="Google Shape;3969;p104"/>
          <p:cNvSpPr txBox="1"/>
          <p:nvPr/>
        </p:nvSpPr>
        <p:spPr>
          <a:xfrm>
            <a:off x="1001712" y="1420812"/>
            <a:ext cx="7400925"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Repetiremos los pasos anteriores para las demás variables de índole municipal</a:t>
            </a:r>
            <a:endParaRPr/>
          </a:p>
        </p:txBody>
      </p:sp>
      <p:grpSp>
        <p:nvGrpSpPr>
          <p:cNvPr id="3970" name="Google Shape;3970;p104"/>
          <p:cNvGrpSpPr/>
          <p:nvPr/>
        </p:nvGrpSpPr>
        <p:grpSpPr>
          <a:xfrm>
            <a:off x="903287" y="3219450"/>
            <a:ext cx="7205663" cy="336550"/>
            <a:chOff x="1614487" y="4205287"/>
            <a:chExt cx="7205663" cy="336550"/>
          </a:xfrm>
        </p:grpSpPr>
        <p:sp>
          <p:nvSpPr>
            <p:cNvPr id="3971" name="Google Shape;3971;p104"/>
            <p:cNvSpPr txBox="1"/>
            <p:nvPr/>
          </p:nvSpPr>
          <p:spPr>
            <a:xfrm>
              <a:off x="1714500" y="4205287"/>
              <a:ext cx="71056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ocupación en sector secundario: </a:t>
              </a:r>
              <a:r>
                <a:rPr lang="en-US" sz="1600" b="0" i="1" u="none">
                  <a:solidFill>
                    <a:srgbClr val="1E582F"/>
                  </a:solidFill>
                  <a:latin typeface="Arial"/>
                  <a:ea typeface="Arial"/>
                  <a:cs typeface="Arial"/>
                  <a:sym typeface="Arial"/>
                </a:rPr>
                <a:t>creamos campo </a:t>
              </a:r>
              <a:r>
                <a:rPr lang="en-US" sz="1600" b="1" i="1" u="none">
                  <a:solidFill>
                    <a:srgbClr val="1E582F"/>
                  </a:solidFill>
                  <a:latin typeface="Arial"/>
                  <a:ea typeface="Arial"/>
                  <a:cs typeface="Arial"/>
                  <a:sym typeface="Arial"/>
                </a:rPr>
                <a:t>apt_sec</a:t>
              </a:r>
              <a:endParaRPr/>
            </a:p>
          </p:txBody>
        </p:sp>
        <p:sp>
          <p:nvSpPr>
            <p:cNvPr id="3972" name="Google Shape;3972;p104"/>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76"/>
        <p:cNvGrpSpPr/>
        <p:nvPr/>
      </p:nvGrpSpPr>
      <p:grpSpPr>
        <a:xfrm>
          <a:off x="0" y="0"/>
          <a:ext cx="0" cy="0"/>
          <a:chOff x="0" y="0"/>
          <a:chExt cx="0" cy="0"/>
        </a:xfrm>
      </p:grpSpPr>
      <p:sp>
        <p:nvSpPr>
          <p:cNvPr id="3977" name="Google Shape;3977;p105"/>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978" name="Google Shape;3978;p105"/>
          <p:cNvGrpSpPr/>
          <p:nvPr/>
        </p:nvGrpSpPr>
        <p:grpSpPr>
          <a:xfrm>
            <a:off x="784225" y="831850"/>
            <a:ext cx="7966075" cy="336550"/>
            <a:chOff x="784225" y="1581150"/>
            <a:chExt cx="7966075" cy="336550"/>
          </a:xfrm>
        </p:grpSpPr>
        <p:sp>
          <p:nvSpPr>
            <p:cNvPr id="3979" name="Google Shape;3979;p10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80" name="Google Shape;3980;p10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81" name="Google Shape;3981;p105"/>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3982" name="Google Shape;3982;p105"/>
          <p:cNvGrpSpPr/>
          <p:nvPr/>
        </p:nvGrpSpPr>
        <p:grpSpPr>
          <a:xfrm>
            <a:off x="979487" y="1263650"/>
            <a:ext cx="4868863" cy="336550"/>
            <a:chOff x="1614487" y="4205287"/>
            <a:chExt cx="4868863" cy="336550"/>
          </a:xfrm>
        </p:grpSpPr>
        <p:sp>
          <p:nvSpPr>
            <p:cNvPr id="3983" name="Google Shape;3983;p105"/>
            <p:cNvSpPr txBox="1"/>
            <p:nvPr/>
          </p:nvSpPr>
          <p:spPr>
            <a:xfrm>
              <a:off x="1714500" y="4205287"/>
              <a:ext cx="47688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vías de comunicación</a:t>
              </a:r>
              <a:endParaRPr/>
            </a:p>
          </p:txBody>
        </p:sp>
        <p:sp>
          <p:nvSpPr>
            <p:cNvPr id="3984" name="Google Shape;3984;p105"/>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985" name="Google Shape;3985;p105"/>
          <p:cNvGrpSpPr/>
          <p:nvPr/>
        </p:nvGrpSpPr>
        <p:grpSpPr>
          <a:xfrm>
            <a:off x="942975" y="2239962"/>
            <a:ext cx="3285621" cy="2801938"/>
            <a:chOff x="942975" y="2239962"/>
            <a:chExt cx="3285621" cy="2801938"/>
          </a:xfrm>
        </p:grpSpPr>
        <p:pic>
          <p:nvPicPr>
            <p:cNvPr id="3986" name="Google Shape;3986;p105"/>
            <p:cNvPicPr preferRelativeResize="0"/>
            <p:nvPr/>
          </p:nvPicPr>
          <p:blipFill rotWithShape="1">
            <a:blip r:embed="rId3">
              <a:alphaModFix/>
            </a:blip>
            <a:srcRect l="17121" t="16145" r="3124" b="8332"/>
            <a:stretch/>
          </p:blipFill>
          <p:spPr>
            <a:xfrm>
              <a:off x="942975" y="2239962"/>
              <a:ext cx="3285621" cy="2333061"/>
            </a:xfrm>
            <a:prstGeom prst="rect">
              <a:avLst/>
            </a:prstGeom>
            <a:noFill/>
            <a:ln>
              <a:noFill/>
            </a:ln>
          </p:spPr>
        </p:pic>
        <p:sp>
          <p:nvSpPr>
            <p:cNvPr id="3987" name="Google Shape;3987;p105"/>
            <p:cNvSpPr txBox="1"/>
            <p:nvPr/>
          </p:nvSpPr>
          <p:spPr>
            <a:xfrm>
              <a:off x="955675" y="4705350"/>
              <a:ext cx="31654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vías de comunicación</a:t>
              </a:r>
              <a:endParaRPr/>
            </a:p>
          </p:txBody>
        </p:sp>
      </p:grpSp>
      <p:cxnSp>
        <p:nvCxnSpPr>
          <p:cNvPr id="3988" name="Google Shape;3988;p105"/>
          <p:cNvCxnSpPr/>
          <p:nvPr/>
        </p:nvCxnSpPr>
        <p:spPr>
          <a:xfrm>
            <a:off x="4310062" y="3352800"/>
            <a:ext cx="871537" cy="0"/>
          </a:xfrm>
          <a:prstGeom prst="straightConnector1">
            <a:avLst/>
          </a:prstGeom>
          <a:noFill/>
          <a:ln w="127000" cap="flat" cmpd="sng">
            <a:solidFill>
              <a:srgbClr val="BEA05C"/>
            </a:solidFill>
            <a:prstDash val="solid"/>
            <a:miter lim="800000"/>
            <a:headEnd type="none" w="sm" len="sm"/>
            <a:tailEnd type="triangle" w="med" len="med"/>
          </a:ln>
        </p:spPr>
      </p:cxnSp>
      <p:grpSp>
        <p:nvGrpSpPr>
          <p:cNvPr id="3989" name="Google Shape;3989;p105"/>
          <p:cNvGrpSpPr/>
          <p:nvPr/>
        </p:nvGrpSpPr>
        <p:grpSpPr>
          <a:xfrm>
            <a:off x="5191125" y="2239962"/>
            <a:ext cx="3395177" cy="3046413"/>
            <a:chOff x="5191125" y="2239962"/>
            <a:chExt cx="3395177" cy="3046413"/>
          </a:xfrm>
        </p:grpSpPr>
        <p:grpSp>
          <p:nvGrpSpPr>
            <p:cNvPr id="3990" name="Google Shape;3990;p105"/>
            <p:cNvGrpSpPr/>
            <p:nvPr/>
          </p:nvGrpSpPr>
          <p:grpSpPr>
            <a:xfrm>
              <a:off x="5191125" y="2239962"/>
              <a:ext cx="3395177" cy="3046413"/>
              <a:chOff x="5191125" y="2239962"/>
              <a:chExt cx="3395177" cy="3046413"/>
            </a:xfrm>
          </p:grpSpPr>
          <p:sp>
            <p:nvSpPr>
              <p:cNvPr id="3991" name="Google Shape;3991;p105"/>
              <p:cNvSpPr txBox="1"/>
              <p:nvPr/>
            </p:nvSpPr>
            <p:spPr>
              <a:xfrm>
                <a:off x="5191125" y="4705350"/>
                <a:ext cx="33607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vías de comunicación</a:t>
                </a:r>
                <a:endParaRPr/>
              </a:p>
            </p:txBody>
          </p:sp>
          <p:pic>
            <p:nvPicPr>
              <p:cNvPr id="3992" name="Google Shape;3992;p105"/>
              <p:cNvPicPr preferRelativeResize="0"/>
              <p:nvPr/>
            </p:nvPicPr>
            <p:blipFill rotWithShape="1">
              <a:blip r:embed="rId4">
                <a:alphaModFix/>
              </a:blip>
              <a:srcRect l="21874" t="19227" r="1627" b="7529"/>
              <a:stretch/>
            </p:blipFill>
            <p:spPr>
              <a:xfrm>
                <a:off x="5311775" y="2239962"/>
                <a:ext cx="3274527" cy="2350495"/>
              </a:xfrm>
              <a:prstGeom prst="rect">
                <a:avLst/>
              </a:prstGeom>
              <a:noFill/>
              <a:ln>
                <a:noFill/>
              </a:ln>
            </p:spPr>
          </p:pic>
        </p:grpSp>
        <p:pic>
          <p:nvPicPr>
            <p:cNvPr id="3993" name="Google Shape;3993;p105"/>
            <p:cNvPicPr preferRelativeResize="0"/>
            <p:nvPr/>
          </p:nvPicPr>
          <p:blipFill rotWithShape="1">
            <a:blip r:embed="rId4">
              <a:alphaModFix/>
            </a:blip>
            <a:srcRect l="2832" t="32550" r="94255" b="59918"/>
            <a:stretch/>
          </p:blipFill>
          <p:spPr>
            <a:xfrm>
              <a:off x="7631112" y="3943350"/>
              <a:ext cx="283707" cy="549981"/>
            </a:xfrm>
            <a:prstGeom prst="rect">
              <a:avLst/>
            </a:prstGeom>
            <a:noFill/>
            <a:ln>
              <a:noFill/>
            </a:ln>
          </p:spPr>
        </p:pic>
        <p:sp>
          <p:nvSpPr>
            <p:cNvPr id="3994" name="Google Shape;3994;p105"/>
            <p:cNvSpPr txBox="1"/>
            <p:nvPr/>
          </p:nvSpPr>
          <p:spPr>
            <a:xfrm>
              <a:off x="7858125" y="39195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3995" name="Google Shape;3995;p105"/>
            <p:cNvSpPr txBox="1"/>
            <p:nvPr/>
          </p:nvSpPr>
          <p:spPr>
            <a:xfrm>
              <a:off x="7858125" y="42560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99"/>
        <p:cNvGrpSpPr/>
        <p:nvPr/>
      </p:nvGrpSpPr>
      <p:grpSpPr>
        <a:xfrm>
          <a:off x="0" y="0"/>
          <a:ext cx="0" cy="0"/>
          <a:chOff x="0" y="0"/>
          <a:chExt cx="0" cy="0"/>
        </a:xfrm>
      </p:grpSpPr>
      <p:grpSp>
        <p:nvGrpSpPr>
          <p:cNvPr id="4000" name="Google Shape;4000;p106"/>
          <p:cNvGrpSpPr/>
          <p:nvPr/>
        </p:nvGrpSpPr>
        <p:grpSpPr>
          <a:xfrm>
            <a:off x="1117600" y="1884362"/>
            <a:ext cx="5078212" cy="4154488"/>
            <a:chOff x="1117600" y="1884362"/>
            <a:chExt cx="5078212" cy="4154488"/>
          </a:xfrm>
        </p:grpSpPr>
        <p:pic>
          <p:nvPicPr>
            <p:cNvPr id="4001" name="Google Shape;4001;p106"/>
            <p:cNvPicPr preferRelativeResize="0"/>
            <p:nvPr/>
          </p:nvPicPr>
          <p:blipFill rotWithShape="1">
            <a:blip r:embed="rId3">
              <a:alphaModFix/>
            </a:blip>
            <a:srcRect l="17121" t="16145" r="3124" b="8332"/>
            <a:stretch/>
          </p:blipFill>
          <p:spPr>
            <a:xfrm>
              <a:off x="1117600" y="1884362"/>
              <a:ext cx="5078212" cy="3605783"/>
            </a:xfrm>
            <a:prstGeom prst="rect">
              <a:avLst/>
            </a:prstGeom>
            <a:noFill/>
            <a:ln>
              <a:noFill/>
            </a:ln>
          </p:spPr>
        </p:pic>
        <p:sp>
          <p:nvSpPr>
            <p:cNvPr id="4002" name="Google Shape;4002;p106"/>
            <p:cNvSpPr txBox="1"/>
            <p:nvPr/>
          </p:nvSpPr>
          <p:spPr>
            <a:xfrm>
              <a:off x="1614487" y="5702300"/>
              <a:ext cx="31654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vías de comunicación</a:t>
              </a:r>
              <a:endParaRPr/>
            </a:p>
          </p:txBody>
        </p:sp>
      </p:grpSp>
      <p:sp>
        <p:nvSpPr>
          <p:cNvPr id="4003" name="Google Shape;4003;p106"/>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004" name="Google Shape;4004;p106"/>
          <p:cNvGrpSpPr/>
          <p:nvPr/>
        </p:nvGrpSpPr>
        <p:grpSpPr>
          <a:xfrm>
            <a:off x="784225" y="831850"/>
            <a:ext cx="7966075" cy="336550"/>
            <a:chOff x="784225" y="1581150"/>
            <a:chExt cx="7966075" cy="336550"/>
          </a:xfrm>
        </p:grpSpPr>
        <p:sp>
          <p:nvSpPr>
            <p:cNvPr id="4005" name="Google Shape;4005;p106"/>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06" name="Google Shape;4006;p106"/>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07" name="Google Shape;4007;p106"/>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008" name="Google Shape;4008;p106"/>
          <p:cNvGrpSpPr/>
          <p:nvPr/>
        </p:nvGrpSpPr>
        <p:grpSpPr>
          <a:xfrm>
            <a:off x="979487" y="1263650"/>
            <a:ext cx="4868863" cy="336550"/>
            <a:chOff x="1614487" y="4205287"/>
            <a:chExt cx="4868863" cy="336550"/>
          </a:xfrm>
        </p:grpSpPr>
        <p:sp>
          <p:nvSpPr>
            <p:cNvPr id="4009" name="Google Shape;4009;p106"/>
            <p:cNvSpPr txBox="1"/>
            <p:nvPr/>
          </p:nvSpPr>
          <p:spPr>
            <a:xfrm>
              <a:off x="1714500" y="4205287"/>
              <a:ext cx="47688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vías de comunicación</a:t>
              </a:r>
              <a:endParaRPr/>
            </a:p>
          </p:txBody>
        </p:sp>
        <p:sp>
          <p:nvSpPr>
            <p:cNvPr id="4010" name="Google Shape;4010;p106"/>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011" name="Google Shape;4011;p106"/>
          <p:cNvGrpSpPr/>
          <p:nvPr/>
        </p:nvGrpSpPr>
        <p:grpSpPr>
          <a:xfrm>
            <a:off x="6362699" y="1843087"/>
            <a:ext cx="2509838" cy="1558925"/>
            <a:chOff x="6305549" y="1843087"/>
            <a:chExt cx="2509838" cy="1558925"/>
          </a:xfrm>
        </p:grpSpPr>
        <p:sp>
          <p:nvSpPr>
            <p:cNvPr id="4012" name="Google Shape;4012;p106"/>
            <p:cNvSpPr txBox="1"/>
            <p:nvPr/>
          </p:nvSpPr>
          <p:spPr>
            <a:xfrm>
              <a:off x="6403975" y="1843087"/>
              <a:ext cx="24114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primer paso es generar un mapa de distancias de cada punto del territorio a la vía de comunicación más cercana</a:t>
              </a:r>
              <a:endParaRPr/>
            </a:p>
          </p:txBody>
        </p:sp>
        <p:sp>
          <p:nvSpPr>
            <p:cNvPr id="4013" name="Google Shape;4013;p106"/>
            <p:cNvSpPr txBox="1"/>
            <p:nvPr/>
          </p:nvSpPr>
          <p:spPr>
            <a:xfrm rot="5400000">
              <a:off x="6296818" y="1970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7"/>
        <p:cNvGrpSpPr/>
        <p:nvPr/>
      </p:nvGrpSpPr>
      <p:grpSpPr>
        <a:xfrm>
          <a:off x="0" y="0"/>
          <a:ext cx="0" cy="0"/>
          <a:chOff x="0" y="0"/>
          <a:chExt cx="0" cy="0"/>
        </a:xfrm>
      </p:grpSpPr>
      <p:sp>
        <p:nvSpPr>
          <p:cNvPr id="4018" name="Google Shape;4018;p107"/>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019" name="Google Shape;4019;p107"/>
          <p:cNvGrpSpPr/>
          <p:nvPr/>
        </p:nvGrpSpPr>
        <p:grpSpPr>
          <a:xfrm>
            <a:off x="784225" y="831850"/>
            <a:ext cx="7966075" cy="336550"/>
            <a:chOff x="784225" y="1581150"/>
            <a:chExt cx="7966075" cy="336550"/>
          </a:xfrm>
        </p:grpSpPr>
        <p:sp>
          <p:nvSpPr>
            <p:cNvPr id="4020" name="Google Shape;4020;p10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21" name="Google Shape;4021;p10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22" name="Google Shape;4022;p107"/>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023" name="Google Shape;4023;p107"/>
          <p:cNvGrpSpPr/>
          <p:nvPr/>
        </p:nvGrpSpPr>
        <p:grpSpPr>
          <a:xfrm>
            <a:off x="979487" y="1263650"/>
            <a:ext cx="4868863" cy="336550"/>
            <a:chOff x="1614487" y="4205287"/>
            <a:chExt cx="4868863" cy="336550"/>
          </a:xfrm>
        </p:grpSpPr>
        <p:sp>
          <p:nvSpPr>
            <p:cNvPr id="4024" name="Google Shape;4024;p107"/>
            <p:cNvSpPr txBox="1"/>
            <p:nvPr/>
          </p:nvSpPr>
          <p:spPr>
            <a:xfrm>
              <a:off x="1714500" y="4205287"/>
              <a:ext cx="47688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vías de comunicación</a:t>
              </a:r>
              <a:endParaRPr/>
            </a:p>
          </p:txBody>
        </p:sp>
        <p:sp>
          <p:nvSpPr>
            <p:cNvPr id="4025" name="Google Shape;4025;p107"/>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026" name="Google Shape;4026;p107"/>
          <p:cNvGrpSpPr/>
          <p:nvPr/>
        </p:nvGrpSpPr>
        <p:grpSpPr>
          <a:xfrm>
            <a:off x="6362699" y="1843087"/>
            <a:ext cx="2509838" cy="1803400"/>
            <a:chOff x="6305549" y="1843087"/>
            <a:chExt cx="2509838" cy="1803400"/>
          </a:xfrm>
        </p:grpSpPr>
        <p:sp>
          <p:nvSpPr>
            <p:cNvPr id="4027" name="Google Shape;4027;p107"/>
            <p:cNvSpPr txBox="1"/>
            <p:nvPr/>
          </p:nvSpPr>
          <p:spPr>
            <a:xfrm>
              <a:off x="6403975" y="1843087"/>
              <a:ext cx="2411412" cy="180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mapa de distancias está en formato raster y muestra la distancia en metros desde cada punto a la vía de comunicación más cercana</a:t>
              </a:r>
              <a:endParaRPr/>
            </a:p>
          </p:txBody>
        </p:sp>
        <p:sp>
          <p:nvSpPr>
            <p:cNvPr id="4028" name="Google Shape;4028;p107"/>
            <p:cNvSpPr txBox="1"/>
            <p:nvPr/>
          </p:nvSpPr>
          <p:spPr>
            <a:xfrm rot="5400000">
              <a:off x="6296818" y="1970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029" name="Google Shape;4029;p107"/>
          <p:cNvGrpSpPr/>
          <p:nvPr/>
        </p:nvGrpSpPr>
        <p:grpSpPr>
          <a:xfrm>
            <a:off x="1117600" y="1884362"/>
            <a:ext cx="5044927" cy="4154488"/>
            <a:chOff x="1117600" y="1884362"/>
            <a:chExt cx="5044927" cy="4154488"/>
          </a:xfrm>
        </p:grpSpPr>
        <p:sp>
          <p:nvSpPr>
            <p:cNvPr id="4030" name="Google Shape;4030;p107"/>
            <p:cNvSpPr txBox="1"/>
            <p:nvPr/>
          </p:nvSpPr>
          <p:spPr>
            <a:xfrm>
              <a:off x="1450975" y="5702300"/>
              <a:ext cx="43862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distancias a vías de comunicación</a:t>
              </a:r>
              <a:endParaRPr/>
            </a:p>
          </p:txBody>
        </p:sp>
        <p:grpSp>
          <p:nvGrpSpPr>
            <p:cNvPr id="4031" name="Google Shape;4031;p107"/>
            <p:cNvGrpSpPr/>
            <p:nvPr/>
          </p:nvGrpSpPr>
          <p:grpSpPr>
            <a:xfrm>
              <a:off x="1117600" y="1884362"/>
              <a:ext cx="5044927" cy="3605783"/>
              <a:chOff x="1117600" y="1884362"/>
              <a:chExt cx="5044927" cy="3605783"/>
            </a:xfrm>
          </p:grpSpPr>
          <p:pic>
            <p:nvPicPr>
              <p:cNvPr id="4032" name="Google Shape;4032;p107"/>
              <p:cNvPicPr preferRelativeResize="0"/>
              <p:nvPr/>
            </p:nvPicPr>
            <p:blipFill rotWithShape="1">
              <a:blip r:embed="rId3">
                <a:alphaModFix/>
              </a:blip>
              <a:srcRect l="19645" t="19031" r="3709" b="7920"/>
              <a:stretch/>
            </p:blipFill>
            <p:spPr>
              <a:xfrm>
                <a:off x="1117600" y="1884362"/>
                <a:ext cx="5044927" cy="3605783"/>
              </a:xfrm>
              <a:prstGeom prst="rect">
                <a:avLst/>
              </a:prstGeom>
              <a:noFill/>
              <a:ln>
                <a:noFill/>
              </a:ln>
            </p:spPr>
          </p:pic>
          <p:pic>
            <p:nvPicPr>
              <p:cNvPr id="4033" name="Google Shape;4033;p107"/>
              <p:cNvPicPr preferRelativeResize="0"/>
              <p:nvPr/>
            </p:nvPicPr>
            <p:blipFill rotWithShape="1">
              <a:blip r:embed="rId4">
                <a:alphaModFix/>
              </a:blip>
              <a:srcRect l="2897" t="63172" r="93830" b="22829"/>
              <a:stretch/>
            </p:blipFill>
            <p:spPr>
              <a:xfrm>
                <a:off x="4794250" y="4338637"/>
                <a:ext cx="318576" cy="1022299"/>
              </a:xfrm>
              <a:prstGeom prst="rect">
                <a:avLst/>
              </a:prstGeom>
              <a:noFill/>
              <a:ln>
                <a:noFill/>
              </a:ln>
            </p:spPr>
          </p:pic>
          <p:sp>
            <p:nvSpPr>
              <p:cNvPr id="4034" name="Google Shape;4034;p107"/>
              <p:cNvSpPr txBox="1"/>
              <p:nvPr/>
            </p:nvSpPr>
            <p:spPr>
              <a:xfrm>
                <a:off x="5067300" y="4273550"/>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035" name="Google Shape;4035;p107"/>
              <p:cNvSpPr txBox="1"/>
              <p:nvPr/>
            </p:nvSpPr>
            <p:spPr>
              <a:xfrm>
                <a:off x="5067300" y="5167312"/>
                <a:ext cx="727075"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79.000</a:t>
                </a:r>
                <a:endParaRPr/>
              </a:p>
            </p:txBody>
          </p:sp>
        </p:gr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39"/>
        <p:cNvGrpSpPr/>
        <p:nvPr/>
      </p:nvGrpSpPr>
      <p:grpSpPr>
        <a:xfrm>
          <a:off x="0" y="0"/>
          <a:ext cx="0" cy="0"/>
          <a:chOff x="0" y="0"/>
          <a:chExt cx="0" cy="0"/>
        </a:xfrm>
      </p:grpSpPr>
      <p:sp>
        <p:nvSpPr>
          <p:cNvPr id="4040" name="Google Shape;4040;p108"/>
          <p:cNvSpPr/>
          <p:nvPr/>
        </p:nvSpPr>
        <p:spPr>
          <a:xfrm>
            <a:off x="4529137" y="3467100"/>
            <a:ext cx="1701800" cy="1828800"/>
          </a:xfrm>
          <a:custGeom>
            <a:avLst/>
            <a:gdLst/>
            <a:ahLst/>
            <a:cxnLst/>
            <a:rect l="l" t="t" r="r" b="b"/>
            <a:pathLst>
              <a:path w="120000" h="120000" extrusionOk="0">
                <a:moveTo>
                  <a:pt x="120000" y="120000"/>
                </a:moveTo>
                <a:lnTo>
                  <a:pt x="30447" y="120000"/>
                </a:lnTo>
                <a:lnTo>
                  <a:pt x="0" y="94166"/>
                </a:lnTo>
                <a:lnTo>
                  <a:pt x="0" y="0"/>
                </a:lnTo>
              </a:path>
            </a:pathLst>
          </a:custGeom>
          <a:noFill/>
          <a:ln w="381000" cap="flat" cmpd="sng">
            <a:solidFill>
              <a:srgbClr val="D0BA8A"/>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41" name="Google Shape;4041;p108"/>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042" name="Google Shape;4042;p108"/>
          <p:cNvGrpSpPr/>
          <p:nvPr/>
        </p:nvGrpSpPr>
        <p:grpSpPr>
          <a:xfrm>
            <a:off x="784225" y="831850"/>
            <a:ext cx="7966075" cy="336550"/>
            <a:chOff x="784225" y="1581150"/>
            <a:chExt cx="7966075" cy="336550"/>
          </a:xfrm>
        </p:grpSpPr>
        <p:sp>
          <p:nvSpPr>
            <p:cNvPr id="4043" name="Google Shape;4043;p10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44" name="Google Shape;4044;p10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45" name="Google Shape;4045;p108"/>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046" name="Google Shape;4046;p108"/>
          <p:cNvGrpSpPr/>
          <p:nvPr/>
        </p:nvGrpSpPr>
        <p:grpSpPr>
          <a:xfrm>
            <a:off x="979487" y="1263650"/>
            <a:ext cx="4868863" cy="336550"/>
            <a:chOff x="1614487" y="4205287"/>
            <a:chExt cx="4868863" cy="336550"/>
          </a:xfrm>
        </p:grpSpPr>
        <p:sp>
          <p:nvSpPr>
            <p:cNvPr id="4047" name="Google Shape;4047;p108"/>
            <p:cNvSpPr txBox="1"/>
            <p:nvPr/>
          </p:nvSpPr>
          <p:spPr>
            <a:xfrm>
              <a:off x="1714500" y="4205287"/>
              <a:ext cx="47688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vías de comunicación</a:t>
              </a:r>
              <a:endParaRPr/>
            </a:p>
          </p:txBody>
        </p:sp>
        <p:sp>
          <p:nvSpPr>
            <p:cNvPr id="4048" name="Google Shape;4048;p108"/>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049" name="Google Shape;4049;p108"/>
          <p:cNvGrpSpPr/>
          <p:nvPr/>
        </p:nvGrpSpPr>
        <p:grpSpPr>
          <a:xfrm>
            <a:off x="5561012" y="3927475"/>
            <a:ext cx="2827337" cy="2054224"/>
            <a:chOff x="3592512" y="4575175"/>
            <a:chExt cx="2827337" cy="2054224"/>
          </a:xfrm>
        </p:grpSpPr>
        <p:sp>
          <p:nvSpPr>
            <p:cNvPr id="4050" name="Google Shape;4050;p108"/>
            <p:cNvSpPr txBox="1"/>
            <p:nvPr/>
          </p:nvSpPr>
          <p:spPr>
            <a:xfrm>
              <a:off x="3592512" y="6338887"/>
              <a:ext cx="2827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Distancia a vías de comunicación</a:t>
              </a:r>
              <a:endParaRPr/>
            </a:p>
          </p:txBody>
        </p:sp>
        <p:grpSp>
          <p:nvGrpSpPr>
            <p:cNvPr id="4051" name="Google Shape;4051;p108"/>
            <p:cNvGrpSpPr/>
            <p:nvPr/>
          </p:nvGrpSpPr>
          <p:grpSpPr>
            <a:xfrm>
              <a:off x="3819525" y="4575175"/>
              <a:ext cx="2328861" cy="1701800"/>
              <a:chOff x="1117600" y="1884362"/>
              <a:chExt cx="2328861" cy="1701800"/>
            </a:xfrm>
          </p:grpSpPr>
          <p:pic>
            <p:nvPicPr>
              <p:cNvPr id="4052" name="Google Shape;4052;p108"/>
              <p:cNvPicPr preferRelativeResize="0"/>
              <p:nvPr/>
            </p:nvPicPr>
            <p:blipFill rotWithShape="1">
              <a:blip r:embed="rId3">
                <a:alphaModFix/>
              </a:blip>
              <a:srcRect l="19645" t="19031" r="3709" b="7920"/>
              <a:stretch/>
            </p:blipFill>
            <p:spPr>
              <a:xfrm>
                <a:off x="1117600" y="1884362"/>
                <a:ext cx="2307702" cy="1649943"/>
              </a:xfrm>
              <a:prstGeom prst="rect">
                <a:avLst/>
              </a:prstGeom>
              <a:noFill/>
              <a:ln>
                <a:noFill/>
              </a:ln>
            </p:spPr>
          </p:pic>
          <p:grpSp>
            <p:nvGrpSpPr>
              <p:cNvPr id="4053" name="Google Shape;4053;p108"/>
              <p:cNvGrpSpPr/>
              <p:nvPr/>
            </p:nvGrpSpPr>
            <p:grpSpPr>
              <a:xfrm>
                <a:off x="2824162" y="2811462"/>
                <a:ext cx="622299" cy="774700"/>
                <a:chOff x="3486150" y="3408362"/>
                <a:chExt cx="622299" cy="774700"/>
              </a:xfrm>
            </p:grpSpPr>
            <p:pic>
              <p:nvPicPr>
                <p:cNvPr id="4054" name="Google Shape;4054;p108"/>
                <p:cNvPicPr preferRelativeResize="0"/>
                <p:nvPr/>
              </p:nvPicPr>
              <p:blipFill rotWithShape="1">
                <a:blip r:embed="rId4">
                  <a:alphaModFix/>
                </a:blip>
                <a:srcRect l="2897" t="63172" r="93830" b="22829"/>
                <a:stretch/>
              </p:blipFill>
              <p:spPr>
                <a:xfrm>
                  <a:off x="3486150" y="3465512"/>
                  <a:ext cx="206045" cy="659343"/>
                </a:xfrm>
                <a:prstGeom prst="rect">
                  <a:avLst/>
                </a:prstGeom>
                <a:noFill/>
                <a:ln>
                  <a:noFill/>
                </a:ln>
              </p:spPr>
            </p:pic>
            <p:sp>
              <p:nvSpPr>
                <p:cNvPr id="4055" name="Google Shape;4055;p108"/>
                <p:cNvSpPr txBox="1"/>
                <p:nvPr/>
              </p:nvSpPr>
              <p:spPr>
                <a:xfrm>
                  <a:off x="3640137" y="3408362"/>
                  <a:ext cx="327025" cy="198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700" b="1" i="0" u="none">
                      <a:solidFill>
                        <a:srgbClr val="1E582F"/>
                      </a:solidFill>
                      <a:latin typeface="Arial"/>
                      <a:ea typeface="Arial"/>
                      <a:cs typeface="Arial"/>
                      <a:sym typeface="Arial"/>
                    </a:rPr>
                    <a:t>0</a:t>
                  </a:r>
                  <a:endParaRPr/>
                </a:p>
              </p:txBody>
            </p:sp>
            <p:sp>
              <p:nvSpPr>
                <p:cNvPr id="4056" name="Google Shape;4056;p108"/>
                <p:cNvSpPr txBox="1"/>
                <p:nvPr/>
              </p:nvSpPr>
              <p:spPr>
                <a:xfrm>
                  <a:off x="3640137" y="3984625"/>
                  <a:ext cx="468312" cy="198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700" b="1" i="0" u="none">
                      <a:solidFill>
                        <a:srgbClr val="1E582F"/>
                      </a:solidFill>
                      <a:latin typeface="Arial"/>
                      <a:ea typeface="Arial"/>
                      <a:cs typeface="Arial"/>
                      <a:sym typeface="Arial"/>
                    </a:rPr>
                    <a:t>79.000</a:t>
                  </a:r>
                  <a:endParaRPr/>
                </a:p>
              </p:txBody>
            </p:sp>
          </p:grpSp>
        </p:grpSp>
      </p:grpSp>
      <p:grpSp>
        <p:nvGrpSpPr>
          <p:cNvPr id="4057" name="Google Shape;4057;p108"/>
          <p:cNvGrpSpPr/>
          <p:nvPr/>
        </p:nvGrpSpPr>
        <p:grpSpPr>
          <a:xfrm>
            <a:off x="5761037" y="1735137"/>
            <a:ext cx="2381250" cy="1773238"/>
            <a:chOff x="5761037" y="1735137"/>
            <a:chExt cx="2381250" cy="1773238"/>
          </a:xfrm>
        </p:grpSpPr>
        <p:sp>
          <p:nvSpPr>
            <p:cNvPr id="4058" name="Google Shape;4058;p108"/>
            <p:cNvSpPr/>
            <p:nvPr/>
          </p:nvSpPr>
          <p:spPr>
            <a:xfrm rot="-5400000" flipH="1">
              <a:off x="5498306" y="2696368"/>
              <a:ext cx="1060450" cy="119062"/>
            </a:xfrm>
            <a:prstGeom prst="parallelogram">
              <a:avLst>
                <a:gd name="adj" fmla="val 1824"/>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59" name="Google Shape;4059;p108"/>
            <p:cNvSpPr/>
            <p:nvPr/>
          </p:nvSpPr>
          <p:spPr>
            <a:xfrm>
              <a:off x="5927725" y="3187700"/>
              <a:ext cx="1846262" cy="104775"/>
            </a:xfrm>
            <a:prstGeom prst="parallelogram">
              <a:avLst>
                <a:gd name="adj" fmla="val 3312"/>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4060" name="Google Shape;4060;p108"/>
            <p:cNvCxnSpPr/>
            <p:nvPr/>
          </p:nvCxnSpPr>
          <p:spPr>
            <a:xfrm>
              <a:off x="5953125" y="3294062"/>
              <a:ext cx="1509712" cy="1587"/>
            </a:xfrm>
            <a:prstGeom prst="straightConnector1">
              <a:avLst/>
            </a:prstGeom>
            <a:solidFill>
              <a:srgbClr val="FFFFFF"/>
            </a:solidFill>
            <a:ln w="9525" cap="flat" cmpd="sng">
              <a:solidFill>
                <a:srgbClr val="000000"/>
              </a:solidFill>
              <a:prstDash val="solid"/>
              <a:miter lim="800000"/>
              <a:headEnd type="none" w="sm" len="sm"/>
              <a:tailEnd type="none" w="sm" len="sm"/>
            </a:ln>
          </p:spPr>
        </p:cxnSp>
        <p:cxnSp>
          <p:nvCxnSpPr>
            <p:cNvPr id="4061" name="Google Shape;4061;p108"/>
            <p:cNvCxnSpPr/>
            <p:nvPr/>
          </p:nvCxnSpPr>
          <p:spPr>
            <a:xfrm>
              <a:off x="5954712" y="2332037"/>
              <a:ext cx="1587" cy="958850"/>
            </a:xfrm>
            <a:prstGeom prst="straightConnector1">
              <a:avLst/>
            </a:prstGeom>
            <a:solidFill>
              <a:srgbClr val="FFFFFF"/>
            </a:solidFill>
            <a:ln w="9525" cap="flat" cmpd="sng">
              <a:solidFill>
                <a:srgbClr val="000000"/>
              </a:solidFill>
              <a:prstDash val="solid"/>
              <a:miter lim="800000"/>
              <a:headEnd type="none" w="sm" len="sm"/>
              <a:tailEnd type="none" w="sm" len="sm"/>
            </a:ln>
          </p:spPr>
        </p:cxnSp>
        <p:sp>
          <p:nvSpPr>
            <p:cNvPr id="4062" name="Google Shape;4062;p108"/>
            <p:cNvSpPr txBox="1"/>
            <p:nvPr/>
          </p:nvSpPr>
          <p:spPr>
            <a:xfrm>
              <a:off x="5830887" y="3205162"/>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0</a:t>
              </a:r>
              <a:endParaRPr/>
            </a:p>
          </p:txBody>
        </p:sp>
        <p:sp>
          <p:nvSpPr>
            <p:cNvPr id="4063" name="Google Shape;4063;p108"/>
            <p:cNvSpPr txBox="1"/>
            <p:nvPr/>
          </p:nvSpPr>
          <p:spPr>
            <a:xfrm>
              <a:off x="5946775" y="3355975"/>
              <a:ext cx="762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Times New Roman"/>
                <a:buNone/>
              </a:pPr>
              <a:r>
                <a:rPr lang="en-US" sz="1000" b="1" i="0" u="none">
                  <a:solidFill>
                    <a:srgbClr val="9D803F"/>
                  </a:solidFill>
                  <a:latin typeface="Times New Roman"/>
                  <a:ea typeface="Times New Roman"/>
                  <a:cs typeface="Times New Roman"/>
                  <a:sym typeface="Times New Roman"/>
                </a:rPr>
                <a:t>0</a:t>
              </a:r>
              <a:endParaRPr/>
            </a:p>
          </p:txBody>
        </p:sp>
        <p:sp>
          <p:nvSpPr>
            <p:cNvPr id="4064" name="Google Shape;4064;p108"/>
            <p:cNvSpPr txBox="1"/>
            <p:nvPr/>
          </p:nvSpPr>
          <p:spPr>
            <a:xfrm>
              <a:off x="7332662" y="3355975"/>
              <a:ext cx="3492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79000</a:t>
              </a:r>
              <a:endParaRPr/>
            </a:p>
          </p:txBody>
        </p:sp>
        <p:sp>
          <p:nvSpPr>
            <p:cNvPr id="4065" name="Google Shape;4065;p108"/>
            <p:cNvSpPr txBox="1"/>
            <p:nvPr/>
          </p:nvSpPr>
          <p:spPr>
            <a:xfrm>
              <a:off x="5761037" y="2332037"/>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a:t>
              </a:r>
              <a:endParaRPr/>
            </a:p>
          </p:txBody>
        </p:sp>
        <p:sp>
          <p:nvSpPr>
            <p:cNvPr id="4066" name="Google Shape;4066;p108"/>
            <p:cNvSpPr/>
            <p:nvPr/>
          </p:nvSpPr>
          <p:spPr>
            <a:xfrm rot="1920000">
              <a:off x="5989637" y="2700337"/>
              <a:ext cx="1668462" cy="88900"/>
            </a:xfrm>
            <a:prstGeom prst="rect">
              <a:avLst/>
            </a:prstGeom>
            <a:gradFill>
              <a:gsLst>
                <a:gs pos="0">
                  <a:srgbClr val="57C757"/>
                </a:gs>
                <a:gs pos="100000">
                  <a:srgbClr val="FF3300"/>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67" name="Google Shape;4067;p108"/>
            <p:cNvSpPr txBox="1"/>
            <p:nvPr/>
          </p:nvSpPr>
          <p:spPr>
            <a:xfrm>
              <a:off x="5838825" y="1735137"/>
              <a:ext cx="2303462"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Función de pertenencia lineal y decreciente</a:t>
              </a:r>
              <a:endParaRPr/>
            </a:p>
          </p:txBody>
        </p:sp>
      </p:grpSp>
      <p:grpSp>
        <p:nvGrpSpPr>
          <p:cNvPr id="4068" name="Google Shape;4068;p108"/>
          <p:cNvGrpSpPr/>
          <p:nvPr/>
        </p:nvGrpSpPr>
        <p:grpSpPr>
          <a:xfrm>
            <a:off x="930275" y="2054225"/>
            <a:ext cx="3668712" cy="4483333"/>
            <a:chOff x="930275" y="2054225"/>
            <a:chExt cx="3668712" cy="4483333"/>
          </a:xfrm>
        </p:grpSpPr>
        <p:cxnSp>
          <p:nvCxnSpPr>
            <p:cNvPr id="4069" name="Google Shape;4069;p108"/>
            <p:cNvCxnSpPr/>
            <p:nvPr/>
          </p:nvCxnSpPr>
          <p:spPr>
            <a:xfrm>
              <a:off x="3127375" y="5035550"/>
              <a:ext cx="1471612" cy="0"/>
            </a:xfrm>
            <a:prstGeom prst="straightConnector1">
              <a:avLst/>
            </a:prstGeom>
            <a:noFill/>
            <a:ln w="76200" cap="flat" cmpd="sng">
              <a:solidFill>
                <a:srgbClr val="D0BA8A"/>
              </a:solidFill>
              <a:prstDash val="solid"/>
              <a:miter lim="800000"/>
              <a:headEnd type="none" w="sm" len="sm"/>
              <a:tailEnd type="none" w="sm" len="sm"/>
            </a:ln>
          </p:spPr>
        </p:cxnSp>
        <p:grpSp>
          <p:nvGrpSpPr>
            <p:cNvPr id="4070" name="Google Shape;4070;p108"/>
            <p:cNvGrpSpPr/>
            <p:nvPr/>
          </p:nvGrpSpPr>
          <p:grpSpPr>
            <a:xfrm>
              <a:off x="930275" y="2054225"/>
              <a:ext cx="2171395" cy="4483333"/>
              <a:chOff x="930275" y="2054225"/>
              <a:chExt cx="2171395" cy="4483333"/>
            </a:xfrm>
          </p:grpSpPr>
          <p:sp>
            <p:nvSpPr>
              <p:cNvPr id="4071" name="Google Shape;4071;p108"/>
              <p:cNvSpPr txBox="1"/>
              <p:nvPr/>
            </p:nvSpPr>
            <p:spPr>
              <a:xfrm>
                <a:off x="930275" y="2054225"/>
                <a:ext cx="20685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proceso de asignación de la función de pertenencia se realiza mediante la RECLASIFICACIÓN</a:t>
                </a:r>
                <a:endParaRPr/>
              </a:p>
            </p:txBody>
          </p:sp>
          <p:pic>
            <p:nvPicPr>
              <p:cNvPr id="4072" name="Google Shape;4072;p108"/>
              <p:cNvPicPr preferRelativeResize="0"/>
              <p:nvPr/>
            </p:nvPicPr>
            <p:blipFill rotWithShape="1">
              <a:blip r:embed="rId5">
                <a:alphaModFix/>
              </a:blip>
              <a:srcRect l="32601" t="19053" r="36426" b="27191"/>
              <a:stretch/>
            </p:blipFill>
            <p:spPr>
              <a:xfrm>
                <a:off x="930275" y="3711575"/>
                <a:ext cx="2171395" cy="2825983"/>
              </a:xfrm>
              <a:prstGeom prst="rect">
                <a:avLst/>
              </a:prstGeom>
              <a:noFill/>
              <a:ln>
                <a:noFill/>
              </a:ln>
            </p:spPr>
          </p:pic>
        </p:grpSp>
      </p:grpSp>
      <p:grpSp>
        <p:nvGrpSpPr>
          <p:cNvPr id="4073" name="Google Shape;4073;p108"/>
          <p:cNvGrpSpPr/>
          <p:nvPr/>
        </p:nvGrpSpPr>
        <p:grpSpPr>
          <a:xfrm>
            <a:off x="3332162" y="1787525"/>
            <a:ext cx="2363788" cy="2271712"/>
            <a:chOff x="3332162" y="1787525"/>
            <a:chExt cx="2363788" cy="2271712"/>
          </a:xfrm>
        </p:grpSpPr>
        <p:pic>
          <p:nvPicPr>
            <p:cNvPr id="4074" name="Google Shape;4074;p108"/>
            <p:cNvPicPr preferRelativeResize="0"/>
            <p:nvPr/>
          </p:nvPicPr>
          <p:blipFill rotWithShape="1">
            <a:blip r:embed="rId6">
              <a:alphaModFix/>
            </a:blip>
            <a:srcRect l="21484" t="19010" r="2539" b="7811"/>
            <a:stretch/>
          </p:blipFill>
          <p:spPr>
            <a:xfrm>
              <a:off x="3332162" y="1787525"/>
              <a:ext cx="2295022" cy="1659453"/>
            </a:xfrm>
            <a:prstGeom prst="rect">
              <a:avLst/>
            </a:prstGeom>
            <a:noFill/>
            <a:ln>
              <a:noFill/>
            </a:ln>
          </p:spPr>
        </p:pic>
        <p:sp>
          <p:nvSpPr>
            <p:cNvPr id="4075" name="Google Shape;4075;p108"/>
            <p:cNvSpPr txBox="1"/>
            <p:nvPr/>
          </p:nvSpPr>
          <p:spPr>
            <a:xfrm>
              <a:off x="3409950" y="3570287"/>
              <a:ext cx="2286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Aptitud según cercanía a vías de comunicación</a:t>
              </a:r>
              <a:endParaRPr/>
            </a:p>
          </p:txBody>
        </p:sp>
        <p:grpSp>
          <p:nvGrpSpPr>
            <p:cNvPr id="4076" name="Google Shape;4076;p108"/>
            <p:cNvGrpSpPr/>
            <p:nvPr/>
          </p:nvGrpSpPr>
          <p:grpSpPr>
            <a:xfrm>
              <a:off x="5002212" y="2814637"/>
              <a:ext cx="481013" cy="581025"/>
              <a:chOff x="4291012" y="5659437"/>
              <a:chExt cx="481013" cy="581025"/>
            </a:xfrm>
          </p:grpSpPr>
          <p:pic>
            <p:nvPicPr>
              <p:cNvPr id="4077" name="Google Shape;4077;p108"/>
              <p:cNvPicPr preferRelativeResize="0"/>
              <p:nvPr/>
            </p:nvPicPr>
            <p:blipFill rotWithShape="1">
              <a:blip r:embed="rId7">
                <a:alphaModFix/>
              </a:blip>
              <a:srcRect l="2832" t="32550" r="94255" b="59918"/>
              <a:stretch/>
            </p:blipFill>
            <p:spPr>
              <a:xfrm>
                <a:off x="4291012" y="5683250"/>
                <a:ext cx="283707" cy="549981"/>
              </a:xfrm>
              <a:prstGeom prst="rect">
                <a:avLst/>
              </a:prstGeom>
              <a:noFill/>
              <a:ln>
                <a:noFill/>
              </a:ln>
            </p:spPr>
          </p:pic>
          <p:sp>
            <p:nvSpPr>
              <p:cNvPr id="4078" name="Google Shape;4078;p108"/>
              <p:cNvSpPr txBox="1"/>
              <p:nvPr/>
            </p:nvSpPr>
            <p:spPr>
              <a:xfrm>
                <a:off x="4518025" y="56594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079" name="Google Shape;4079;p108"/>
              <p:cNvSpPr txBox="1"/>
              <p:nvPr/>
            </p:nvSpPr>
            <p:spPr>
              <a:xfrm>
                <a:off x="4518025" y="59959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3"/>
        <p:cNvGrpSpPr/>
        <p:nvPr/>
      </p:nvGrpSpPr>
      <p:grpSpPr>
        <a:xfrm>
          <a:off x="0" y="0"/>
          <a:ext cx="0" cy="0"/>
          <a:chOff x="0" y="0"/>
          <a:chExt cx="0" cy="0"/>
        </a:xfrm>
      </p:grpSpPr>
      <p:sp>
        <p:nvSpPr>
          <p:cNvPr id="4084" name="Google Shape;4084;p109"/>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085" name="Google Shape;4085;p109"/>
          <p:cNvGrpSpPr/>
          <p:nvPr/>
        </p:nvGrpSpPr>
        <p:grpSpPr>
          <a:xfrm>
            <a:off x="784225" y="831850"/>
            <a:ext cx="7966075" cy="336550"/>
            <a:chOff x="784225" y="1581150"/>
            <a:chExt cx="7966075" cy="336550"/>
          </a:xfrm>
        </p:grpSpPr>
        <p:sp>
          <p:nvSpPr>
            <p:cNvPr id="4086" name="Google Shape;4086;p10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87" name="Google Shape;4087;p10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88" name="Google Shape;4088;p109"/>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089" name="Google Shape;4089;p109"/>
          <p:cNvGrpSpPr/>
          <p:nvPr/>
        </p:nvGrpSpPr>
        <p:grpSpPr>
          <a:xfrm>
            <a:off x="979487" y="1263650"/>
            <a:ext cx="4868863" cy="336550"/>
            <a:chOff x="1614487" y="4205287"/>
            <a:chExt cx="4868863" cy="336550"/>
          </a:xfrm>
        </p:grpSpPr>
        <p:sp>
          <p:nvSpPr>
            <p:cNvPr id="4090" name="Google Shape;4090;p109"/>
            <p:cNvSpPr txBox="1"/>
            <p:nvPr/>
          </p:nvSpPr>
          <p:spPr>
            <a:xfrm>
              <a:off x="1714500" y="4205287"/>
              <a:ext cx="47688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vías de comunicación</a:t>
              </a:r>
              <a:endParaRPr/>
            </a:p>
          </p:txBody>
        </p:sp>
        <p:sp>
          <p:nvSpPr>
            <p:cNvPr id="4091" name="Google Shape;4091;p109"/>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4092" name="Google Shape;4092;p109"/>
          <p:cNvCxnSpPr/>
          <p:nvPr/>
        </p:nvCxnSpPr>
        <p:spPr>
          <a:xfrm>
            <a:off x="4373562" y="3067050"/>
            <a:ext cx="871537" cy="0"/>
          </a:xfrm>
          <a:prstGeom prst="straightConnector1">
            <a:avLst/>
          </a:prstGeom>
          <a:noFill/>
          <a:ln w="127000" cap="flat" cmpd="sng">
            <a:solidFill>
              <a:srgbClr val="BEA05C"/>
            </a:solidFill>
            <a:prstDash val="solid"/>
            <a:miter lim="800000"/>
            <a:headEnd type="none" w="sm" len="sm"/>
            <a:tailEnd type="triangle" w="med" len="med"/>
          </a:ln>
        </p:spPr>
      </p:cxnSp>
      <p:grpSp>
        <p:nvGrpSpPr>
          <p:cNvPr id="4093" name="Google Shape;4093;p109"/>
          <p:cNvGrpSpPr/>
          <p:nvPr/>
        </p:nvGrpSpPr>
        <p:grpSpPr>
          <a:xfrm>
            <a:off x="977900" y="1827212"/>
            <a:ext cx="3274527" cy="3459163"/>
            <a:chOff x="977900" y="1827212"/>
            <a:chExt cx="3274527" cy="3459163"/>
          </a:xfrm>
        </p:grpSpPr>
        <p:grpSp>
          <p:nvGrpSpPr>
            <p:cNvPr id="4094" name="Google Shape;4094;p109"/>
            <p:cNvGrpSpPr/>
            <p:nvPr/>
          </p:nvGrpSpPr>
          <p:grpSpPr>
            <a:xfrm>
              <a:off x="977900" y="1827212"/>
              <a:ext cx="3274527" cy="3459163"/>
              <a:chOff x="977900" y="1827212"/>
              <a:chExt cx="3274527" cy="3459163"/>
            </a:xfrm>
          </p:grpSpPr>
          <p:sp>
            <p:nvSpPr>
              <p:cNvPr id="4095" name="Google Shape;4095;p109"/>
              <p:cNvSpPr txBox="1"/>
              <p:nvPr/>
            </p:nvSpPr>
            <p:spPr>
              <a:xfrm>
                <a:off x="977900" y="4216400"/>
                <a:ext cx="2368550"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vías de comunicación (RASTER)</a:t>
                </a:r>
                <a:endParaRPr/>
              </a:p>
            </p:txBody>
          </p:sp>
          <p:pic>
            <p:nvPicPr>
              <p:cNvPr id="4096" name="Google Shape;4096;p109"/>
              <p:cNvPicPr preferRelativeResize="0"/>
              <p:nvPr/>
            </p:nvPicPr>
            <p:blipFill rotWithShape="1">
              <a:blip r:embed="rId3">
                <a:alphaModFix/>
              </a:blip>
              <a:srcRect l="21874" t="19227" r="1627" b="7529"/>
              <a:stretch/>
            </p:blipFill>
            <p:spPr>
              <a:xfrm>
                <a:off x="977900" y="1827212"/>
                <a:ext cx="3274527" cy="2350495"/>
              </a:xfrm>
              <a:prstGeom prst="rect">
                <a:avLst/>
              </a:prstGeom>
              <a:noFill/>
              <a:ln>
                <a:noFill/>
              </a:ln>
            </p:spPr>
          </p:pic>
        </p:grpSp>
        <p:pic>
          <p:nvPicPr>
            <p:cNvPr id="4097" name="Google Shape;4097;p109"/>
            <p:cNvPicPr preferRelativeResize="0"/>
            <p:nvPr/>
          </p:nvPicPr>
          <p:blipFill rotWithShape="1">
            <a:blip r:embed="rId3">
              <a:alphaModFix/>
            </a:blip>
            <a:srcRect l="2832" t="32550" r="94255" b="59918"/>
            <a:stretch/>
          </p:blipFill>
          <p:spPr>
            <a:xfrm>
              <a:off x="3621087" y="3530600"/>
              <a:ext cx="283707" cy="549981"/>
            </a:xfrm>
            <a:prstGeom prst="rect">
              <a:avLst/>
            </a:prstGeom>
            <a:noFill/>
            <a:ln>
              <a:noFill/>
            </a:ln>
          </p:spPr>
        </p:pic>
        <p:sp>
          <p:nvSpPr>
            <p:cNvPr id="4098" name="Google Shape;4098;p109"/>
            <p:cNvSpPr txBox="1"/>
            <p:nvPr/>
          </p:nvSpPr>
          <p:spPr>
            <a:xfrm>
              <a:off x="3848100" y="35067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099" name="Google Shape;4099;p109"/>
            <p:cNvSpPr txBox="1"/>
            <p:nvPr/>
          </p:nvSpPr>
          <p:spPr>
            <a:xfrm>
              <a:off x="3848100" y="38433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nvGrpSpPr>
          <p:cNvPr id="4100" name="Google Shape;4100;p109"/>
          <p:cNvGrpSpPr/>
          <p:nvPr/>
        </p:nvGrpSpPr>
        <p:grpSpPr>
          <a:xfrm>
            <a:off x="5384800" y="1827212"/>
            <a:ext cx="3274527" cy="3516313"/>
            <a:chOff x="5384800" y="1827212"/>
            <a:chExt cx="3274527" cy="3516313"/>
          </a:xfrm>
        </p:grpSpPr>
        <p:grpSp>
          <p:nvGrpSpPr>
            <p:cNvPr id="4101" name="Google Shape;4101;p109"/>
            <p:cNvGrpSpPr/>
            <p:nvPr/>
          </p:nvGrpSpPr>
          <p:grpSpPr>
            <a:xfrm>
              <a:off x="5384800" y="1827212"/>
              <a:ext cx="3274527" cy="3516313"/>
              <a:chOff x="5384800" y="1827212"/>
              <a:chExt cx="3274527" cy="3516313"/>
            </a:xfrm>
          </p:grpSpPr>
          <p:sp>
            <p:nvSpPr>
              <p:cNvPr id="4102" name="Google Shape;4102;p109"/>
              <p:cNvSpPr txBox="1"/>
              <p:nvPr/>
            </p:nvSpPr>
            <p:spPr>
              <a:xfrm>
                <a:off x="5384800" y="4273550"/>
                <a:ext cx="2224087"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vías de comunicación (VECTOR)</a:t>
                </a:r>
                <a:endParaRPr/>
              </a:p>
            </p:txBody>
          </p:sp>
          <p:pic>
            <p:nvPicPr>
              <p:cNvPr id="4103" name="Google Shape;4103;p109"/>
              <p:cNvPicPr preferRelativeResize="0"/>
              <p:nvPr/>
            </p:nvPicPr>
            <p:blipFill rotWithShape="1">
              <a:blip r:embed="rId3">
                <a:alphaModFix/>
              </a:blip>
              <a:srcRect l="21874" t="19227" r="1627" b="7529"/>
              <a:stretch/>
            </p:blipFill>
            <p:spPr>
              <a:xfrm>
                <a:off x="5384800" y="1827212"/>
                <a:ext cx="3274527" cy="2350495"/>
              </a:xfrm>
              <a:prstGeom prst="rect">
                <a:avLst/>
              </a:prstGeom>
              <a:noFill/>
              <a:ln>
                <a:noFill/>
              </a:ln>
            </p:spPr>
          </p:pic>
        </p:grpSp>
        <p:pic>
          <p:nvPicPr>
            <p:cNvPr id="4104" name="Google Shape;4104;p109"/>
            <p:cNvPicPr preferRelativeResize="0"/>
            <p:nvPr/>
          </p:nvPicPr>
          <p:blipFill rotWithShape="1">
            <a:blip r:embed="rId3">
              <a:alphaModFix/>
            </a:blip>
            <a:srcRect l="2832" t="32550" r="94255" b="59918"/>
            <a:stretch/>
          </p:blipFill>
          <p:spPr>
            <a:xfrm>
              <a:off x="8072437" y="3530600"/>
              <a:ext cx="283707" cy="549981"/>
            </a:xfrm>
            <a:prstGeom prst="rect">
              <a:avLst/>
            </a:prstGeom>
            <a:noFill/>
            <a:ln>
              <a:noFill/>
            </a:ln>
          </p:spPr>
        </p:pic>
        <p:sp>
          <p:nvSpPr>
            <p:cNvPr id="4105" name="Google Shape;4105;p109"/>
            <p:cNvSpPr txBox="1"/>
            <p:nvPr/>
          </p:nvSpPr>
          <p:spPr>
            <a:xfrm>
              <a:off x="8299450" y="35067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106" name="Google Shape;4106;p109"/>
            <p:cNvSpPr txBox="1"/>
            <p:nvPr/>
          </p:nvSpPr>
          <p:spPr>
            <a:xfrm>
              <a:off x="8299450" y="38433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nvGrpSpPr>
          <p:cNvPr id="4107" name="Google Shape;4107;p109"/>
          <p:cNvGrpSpPr/>
          <p:nvPr/>
        </p:nvGrpSpPr>
        <p:grpSpPr>
          <a:xfrm>
            <a:off x="6831012" y="3009900"/>
            <a:ext cx="1662622" cy="3455599"/>
            <a:chOff x="6831012" y="3009900"/>
            <a:chExt cx="1662622" cy="3455599"/>
          </a:xfrm>
        </p:grpSpPr>
        <p:pic>
          <p:nvPicPr>
            <p:cNvPr id="4108" name="Google Shape;4108;p109"/>
            <p:cNvPicPr preferRelativeResize="0"/>
            <p:nvPr/>
          </p:nvPicPr>
          <p:blipFill rotWithShape="1">
            <a:blip r:embed="rId4">
              <a:alphaModFix/>
            </a:blip>
            <a:srcRect l="21092" t="16667" r="3320" b="8592"/>
            <a:stretch/>
          </p:blipFill>
          <p:spPr>
            <a:xfrm>
              <a:off x="6831012" y="5232400"/>
              <a:ext cx="1662622" cy="1233099"/>
            </a:xfrm>
            <a:prstGeom prst="rect">
              <a:avLst/>
            </a:prstGeom>
            <a:noFill/>
            <a:ln w="57150" cap="flat" cmpd="sng">
              <a:solidFill>
                <a:srgbClr val="BEA05C"/>
              </a:solidFill>
              <a:prstDash val="solid"/>
              <a:miter lim="800000"/>
              <a:headEnd type="none" w="sm" len="sm"/>
              <a:tailEnd type="none" w="sm" len="sm"/>
            </a:ln>
          </p:spPr>
        </p:pic>
        <p:sp>
          <p:nvSpPr>
            <p:cNvPr id="4109" name="Google Shape;4109;p109"/>
            <p:cNvSpPr/>
            <p:nvPr/>
          </p:nvSpPr>
          <p:spPr>
            <a:xfrm>
              <a:off x="7181850" y="3009900"/>
              <a:ext cx="590550" cy="400050"/>
            </a:xfrm>
            <a:prstGeom prst="rect">
              <a:avLst/>
            </a:prstGeom>
            <a:noFill/>
            <a:ln w="57150" cap="flat" cmpd="sng">
              <a:solidFill>
                <a:srgbClr val="BEA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4110" name="Google Shape;4110;p109"/>
            <p:cNvCxnSpPr/>
            <p:nvPr/>
          </p:nvCxnSpPr>
          <p:spPr>
            <a:xfrm>
              <a:off x="7772400" y="3419475"/>
              <a:ext cx="0" cy="1752600"/>
            </a:xfrm>
            <a:prstGeom prst="straightConnector1">
              <a:avLst/>
            </a:prstGeom>
            <a:noFill/>
            <a:ln w="38100" cap="flat" cmpd="sng">
              <a:solidFill>
                <a:srgbClr val="BEA05C"/>
              </a:solidFill>
              <a:prstDash val="solid"/>
              <a:miter lim="800000"/>
              <a:headEnd type="none" w="sm" len="sm"/>
              <a:tailEnd type="none" w="sm" len="sm"/>
            </a:ln>
          </p:spPr>
        </p:cxnSp>
      </p:grpSp>
      <p:grpSp>
        <p:nvGrpSpPr>
          <p:cNvPr id="4111" name="Google Shape;4111;p109"/>
          <p:cNvGrpSpPr/>
          <p:nvPr/>
        </p:nvGrpSpPr>
        <p:grpSpPr>
          <a:xfrm>
            <a:off x="2498725" y="3009900"/>
            <a:ext cx="1689567" cy="3439744"/>
            <a:chOff x="2498725" y="3009900"/>
            <a:chExt cx="1689567" cy="3439744"/>
          </a:xfrm>
        </p:grpSpPr>
        <p:sp>
          <p:nvSpPr>
            <p:cNvPr id="4112" name="Google Shape;4112;p109"/>
            <p:cNvSpPr/>
            <p:nvPr/>
          </p:nvSpPr>
          <p:spPr>
            <a:xfrm>
              <a:off x="2857500" y="3009900"/>
              <a:ext cx="590550" cy="400050"/>
            </a:xfrm>
            <a:prstGeom prst="rect">
              <a:avLst/>
            </a:prstGeom>
            <a:noFill/>
            <a:ln w="57150" cap="flat" cmpd="sng">
              <a:solidFill>
                <a:srgbClr val="BEA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4113" name="Google Shape;4113;p109"/>
            <p:cNvCxnSpPr/>
            <p:nvPr/>
          </p:nvCxnSpPr>
          <p:spPr>
            <a:xfrm>
              <a:off x="3448050" y="3419475"/>
              <a:ext cx="0" cy="1752600"/>
            </a:xfrm>
            <a:prstGeom prst="straightConnector1">
              <a:avLst/>
            </a:prstGeom>
            <a:noFill/>
            <a:ln w="38100" cap="flat" cmpd="sng">
              <a:solidFill>
                <a:srgbClr val="BEA05C"/>
              </a:solidFill>
              <a:prstDash val="solid"/>
              <a:miter lim="800000"/>
              <a:headEnd type="none" w="sm" len="sm"/>
              <a:tailEnd type="none" w="sm" len="sm"/>
            </a:ln>
          </p:spPr>
        </p:cxnSp>
        <p:pic>
          <p:nvPicPr>
            <p:cNvPr id="4114" name="Google Shape;4114;p109"/>
            <p:cNvPicPr preferRelativeResize="0"/>
            <p:nvPr/>
          </p:nvPicPr>
          <p:blipFill rotWithShape="1">
            <a:blip r:embed="rId5">
              <a:alphaModFix/>
            </a:blip>
            <a:srcRect l="18810" t="14983" b="6779"/>
            <a:stretch/>
          </p:blipFill>
          <p:spPr>
            <a:xfrm>
              <a:off x="2498725" y="5229225"/>
              <a:ext cx="1689567" cy="1220419"/>
            </a:xfrm>
            <a:prstGeom prst="rect">
              <a:avLst/>
            </a:prstGeom>
            <a:noFill/>
            <a:ln w="57150" cap="flat" cmpd="sng">
              <a:solidFill>
                <a:srgbClr val="BEA05C"/>
              </a:solidFill>
              <a:prstDash val="solid"/>
              <a:miter lim="800000"/>
              <a:headEnd type="none" w="sm" len="sm"/>
              <a:tailEnd type="none" w="sm" len="sm"/>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8"/>
        <p:cNvGrpSpPr/>
        <p:nvPr/>
      </p:nvGrpSpPr>
      <p:grpSpPr>
        <a:xfrm>
          <a:off x="0" y="0"/>
          <a:ext cx="0" cy="0"/>
          <a:chOff x="0" y="0"/>
          <a:chExt cx="0" cy="0"/>
        </a:xfrm>
      </p:grpSpPr>
      <p:sp>
        <p:nvSpPr>
          <p:cNvPr id="4119" name="Google Shape;4119;p110"/>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120" name="Google Shape;4120;p110"/>
          <p:cNvGrpSpPr/>
          <p:nvPr/>
        </p:nvGrpSpPr>
        <p:grpSpPr>
          <a:xfrm>
            <a:off x="784225" y="831850"/>
            <a:ext cx="7966075" cy="336550"/>
            <a:chOff x="784225" y="1581150"/>
            <a:chExt cx="7966075" cy="336550"/>
          </a:xfrm>
        </p:grpSpPr>
        <p:sp>
          <p:nvSpPr>
            <p:cNvPr id="4121" name="Google Shape;4121;p11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22" name="Google Shape;4122;p11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23" name="Google Shape;4123;p110"/>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124" name="Google Shape;4124;p110"/>
          <p:cNvGrpSpPr/>
          <p:nvPr/>
        </p:nvGrpSpPr>
        <p:grpSpPr>
          <a:xfrm>
            <a:off x="979487" y="1263650"/>
            <a:ext cx="4246563" cy="336550"/>
            <a:chOff x="1614487" y="4205287"/>
            <a:chExt cx="4246563" cy="336550"/>
          </a:xfrm>
        </p:grpSpPr>
        <p:sp>
          <p:nvSpPr>
            <p:cNvPr id="4125" name="Google Shape;4125;p110"/>
            <p:cNvSpPr txBox="1"/>
            <p:nvPr/>
          </p:nvSpPr>
          <p:spPr>
            <a:xfrm>
              <a:off x="1714500" y="4205287"/>
              <a:ext cx="41465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cursos de agua</a:t>
              </a:r>
              <a:endParaRPr/>
            </a:p>
          </p:txBody>
        </p:sp>
        <p:sp>
          <p:nvSpPr>
            <p:cNvPr id="4126" name="Google Shape;4126;p110"/>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127" name="Google Shape;4127;p110"/>
          <p:cNvGrpSpPr/>
          <p:nvPr/>
        </p:nvGrpSpPr>
        <p:grpSpPr>
          <a:xfrm>
            <a:off x="942975" y="2217737"/>
            <a:ext cx="3298301" cy="2824163"/>
            <a:chOff x="942975" y="2217737"/>
            <a:chExt cx="3298301" cy="2824163"/>
          </a:xfrm>
        </p:grpSpPr>
        <p:pic>
          <p:nvPicPr>
            <p:cNvPr id="4128" name="Google Shape;4128;p110"/>
            <p:cNvPicPr preferRelativeResize="0"/>
            <p:nvPr/>
          </p:nvPicPr>
          <p:blipFill rotWithShape="1">
            <a:blip r:embed="rId3">
              <a:alphaModFix/>
            </a:blip>
            <a:srcRect l="18750" t="17404" r="3434" b="8528"/>
            <a:stretch/>
          </p:blipFill>
          <p:spPr>
            <a:xfrm>
              <a:off x="942975" y="2217737"/>
              <a:ext cx="3298301" cy="2355250"/>
            </a:xfrm>
            <a:prstGeom prst="rect">
              <a:avLst/>
            </a:prstGeom>
            <a:noFill/>
            <a:ln>
              <a:noFill/>
            </a:ln>
          </p:spPr>
        </p:pic>
        <p:sp>
          <p:nvSpPr>
            <p:cNvPr id="4129" name="Google Shape;4129;p110"/>
            <p:cNvSpPr txBox="1"/>
            <p:nvPr/>
          </p:nvSpPr>
          <p:spPr>
            <a:xfrm>
              <a:off x="1201737" y="4705350"/>
              <a:ext cx="25431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cursos de agua</a:t>
              </a:r>
              <a:endParaRPr/>
            </a:p>
          </p:txBody>
        </p:sp>
      </p:grpSp>
      <p:cxnSp>
        <p:nvCxnSpPr>
          <p:cNvPr id="4130" name="Google Shape;4130;p110"/>
          <p:cNvCxnSpPr/>
          <p:nvPr/>
        </p:nvCxnSpPr>
        <p:spPr>
          <a:xfrm>
            <a:off x="4310062" y="3352800"/>
            <a:ext cx="871537" cy="0"/>
          </a:xfrm>
          <a:prstGeom prst="straightConnector1">
            <a:avLst/>
          </a:prstGeom>
          <a:noFill/>
          <a:ln w="127000" cap="flat" cmpd="sng">
            <a:solidFill>
              <a:srgbClr val="BEA05C"/>
            </a:solidFill>
            <a:prstDash val="solid"/>
            <a:miter lim="800000"/>
            <a:headEnd type="none" w="sm" len="sm"/>
            <a:tailEnd type="triangle" w="med" len="med"/>
          </a:ln>
        </p:spPr>
      </p:cxnSp>
      <p:grpSp>
        <p:nvGrpSpPr>
          <p:cNvPr id="4131" name="Google Shape;4131;p110"/>
          <p:cNvGrpSpPr/>
          <p:nvPr/>
        </p:nvGrpSpPr>
        <p:grpSpPr>
          <a:xfrm>
            <a:off x="5191125" y="2273300"/>
            <a:ext cx="3360737" cy="3013075"/>
            <a:chOff x="5191125" y="2273300"/>
            <a:chExt cx="3360737" cy="3013075"/>
          </a:xfrm>
        </p:grpSpPr>
        <p:sp>
          <p:nvSpPr>
            <p:cNvPr id="4132" name="Google Shape;4132;p110"/>
            <p:cNvSpPr txBox="1"/>
            <p:nvPr/>
          </p:nvSpPr>
          <p:spPr>
            <a:xfrm>
              <a:off x="5191125" y="4705350"/>
              <a:ext cx="33607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cursos de agua</a:t>
              </a:r>
              <a:endParaRPr/>
            </a:p>
          </p:txBody>
        </p:sp>
        <p:grpSp>
          <p:nvGrpSpPr>
            <p:cNvPr id="4133" name="Google Shape;4133;p110"/>
            <p:cNvGrpSpPr/>
            <p:nvPr/>
          </p:nvGrpSpPr>
          <p:grpSpPr>
            <a:xfrm>
              <a:off x="5311775" y="2273300"/>
              <a:ext cx="3196864" cy="2317212"/>
              <a:chOff x="5311775" y="2273300"/>
              <a:chExt cx="3196864" cy="2317212"/>
            </a:xfrm>
          </p:grpSpPr>
          <p:pic>
            <p:nvPicPr>
              <p:cNvPr id="4134" name="Google Shape;4134;p110"/>
              <p:cNvPicPr preferRelativeResize="0"/>
              <p:nvPr/>
            </p:nvPicPr>
            <p:blipFill rotWithShape="1">
              <a:blip r:embed="rId4">
                <a:alphaModFix/>
              </a:blip>
              <a:srcRect l="19253" t="17469" r="4166" b="8527"/>
              <a:stretch/>
            </p:blipFill>
            <p:spPr>
              <a:xfrm>
                <a:off x="5311775" y="2273300"/>
                <a:ext cx="3196864" cy="2317212"/>
              </a:xfrm>
              <a:prstGeom prst="rect">
                <a:avLst/>
              </a:prstGeom>
              <a:noFill/>
              <a:ln>
                <a:noFill/>
              </a:ln>
            </p:spPr>
          </p:pic>
          <p:pic>
            <p:nvPicPr>
              <p:cNvPr id="4135" name="Google Shape;4135;p110"/>
              <p:cNvPicPr preferRelativeResize="0"/>
              <p:nvPr/>
            </p:nvPicPr>
            <p:blipFill rotWithShape="1">
              <a:blip r:embed="rId5">
                <a:alphaModFix/>
              </a:blip>
              <a:srcRect l="2832" t="32550" r="94255" b="59918"/>
              <a:stretch/>
            </p:blipFill>
            <p:spPr>
              <a:xfrm>
                <a:off x="7631112" y="3943350"/>
                <a:ext cx="283707" cy="549981"/>
              </a:xfrm>
              <a:prstGeom prst="rect">
                <a:avLst/>
              </a:prstGeom>
              <a:noFill/>
              <a:ln>
                <a:noFill/>
              </a:ln>
            </p:spPr>
          </p:pic>
          <p:sp>
            <p:nvSpPr>
              <p:cNvPr id="4136" name="Google Shape;4136;p110"/>
              <p:cNvSpPr txBox="1"/>
              <p:nvPr/>
            </p:nvSpPr>
            <p:spPr>
              <a:xfrm>
                <a:off x="7858125" y="39195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137" name="Google Shape;4137;p110"/>
              <p:cNvSpPr txBox="1"/>
              <p:nvPr/>
            </p:nvSpPr>
            <p:spPr>
              <a:xfrm>
                <a:off x="7858125" y="42560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41"/>
        <p:cNvGrpSpPr/>
        <p:nvPr/>
      </p:nvGrpSpPr>
      <p:grpSpPr>
        <a:xfrm>
          <a:off x="0" y="0"/>
          <a:ext cx="0" cy="0"/>
          <a:chOff x="0" y="0"/>
          <a:chExt cx="0" cy="0"/>
        </a:xfrm>
      </p:grpSpPr>
      <p:grpSp>
        <p:nvGrpSpPr>
          <p:cNvPr id="4142" name="Google Shape;4142;p111"/>
          <p:cNvGrpSpPr/>
          <p:nvPr/>
        </p:nvGrpSpPr>
        <p:grpSpPr>
          <a:xfrm>
            <a:off x="1117600" y="1881187"/>
            <a:ext cx="5052852" cy="4157663"/>
            <a:chOff x="1117600" y="1881187"/>
            <a:chExt cx="5052852" cy="4157663"/>
          </a:xfrm>
        </p:grpSpPr>
        <p:pic>
          <p:nvPicPr>
            <p:cNvPr id="4143" name="Google Shape;4143;p111"/>
            <p:cNvPicPr preferRelativeResize="0"/>
            <p:nvPr/>
          </p:nvPicPr>
          <p:blipFill rotWithShape="1">
            <a:blip r:embed="rId3">
              <a:alphaModFix/>
            </a:blip>
            <a:srcRect l="18750" t="17404" r="3434" b="8528"/>
            <a:stretch/>
          </p:blipFill>
          <p:spPr>
            <a:xfrm>
              <a:off x="1117600" y="1881187"/>
              <a:ext cx="5052852" cy="3608953"/>
            </a:xfrm>
            <a:prstGeom prst="rect">
              <a:avLst/>
            </a:prstGeom>
            <a:noFill/>
            <a:ln>
              <a:noFill/>
            </a:ln>
          </p:spPr>
        </p:pic>
        <p:sp>
          <p:nvSpPr>
            <p:cNvPr id="4144" name="Google Shape;4144;p111"/>
            <p:cNvSpPr txBox="1"/>
            <p:nvPr/>
          </p:nvSpPr>
          <p:spPr>
            <a:xfrm>
              <a:off x="1614487" y="5702300"/>
              <a:ext cx="25431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cursos de agua</a:t>
              </a:r>
              <a:endParaRPr/>
            </a:p>
          </p:txBody>
        </p:sp>
      </p:grpSp>
      <p:sp>
        <p:nvSpPr>
          <p:cNvPr id="4145" name="Google Shape;4145;p111"/>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146" name="Google Shape;4146;p111"/>
          <p:cNvGrpSpPr/>
          <p:nvPr/>
        </p:nvGrpSpPr>
        <p:grpSpPr>
          <a:xfrm>
            <a:off x="784225" y="831850"/>
            <a:ext cx="7966075" cy="336550"/>
            <a:chOff x="784225" y="1581150"/>
            <a:chExt cx="7966075" cy="336550"/>
          </a:xfrm>
        </p:grpSpPr>
        <p:sp>
          <p:nvSpPr>
            <p:cNvPr id="4147" name="Google Shape;4147;p11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48" name="Google Shape;4148;p11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49" name="Google Shape;4149;p111"/>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150" name="Google Shape;4150;p111"/>
          <p:cNvGrpSpPr/>
          <p:nvPr/>
        </p:nvGrpSpPr>
        <p:grpSpPr>
          <a:xfrm>
            <a:off x="979487" y="1263650"/>
            <a:ext cx="4246563" cy="336550"/>
            <a:chOff x="1614487" y="4205287"/>
            <a:chExt cx="4246563" cy="336550"/>
          </a:xfrm>
        </p:grpSpPr>
        <p:sp>
          <p:nvSpPr>
            <p:cNvPr id="4151" name="Google Shape;4151;p111"/>
            <p:cNvSpPr txBox="1"/>
            <p:nvPr/>
          </p:nvSpPr>
          <p:spPr>
            <a:xfrm>
              <a:off x="1714500" y="4205287"/>
              <a:ext cx="41465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cursos de agua</a:t>
              </a:r>
              <a:endParaRPr/>
            </a:p>
          </p:txBody>
        </p:sp>
        <p:sp>
          <p:nvSpPr>
            <p:cNvPr id="4152" name="Google Shape;4152;p111"/>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153" name="Google Shape;4153;p111"/>
          <p:cNvGrpSpPr/>
          <p:nvPr/>
        </p:nvGrpSpPr>
        <p:grpSpPr>
          <a:xfrm>
            <a:off x="6362699" y="1843087"/>
            <a:ext cx="2509838" cy="1558925"/>
            <a:chOff x="6305549" y="1843087"/>
            <a:chExt cx="2509838" cy="1558925"/>
          </a:xfrm>
        </p:grpSpPr>
        <p:sp>
          <p:nvSpPr>
            <p:cNvPr id="4154" name="Google Shape;4154;p111"/>
            <p:cNvSpPr txBox="1"/>
            <p:nvPr/>
          </p:nvSpPr>
          <p:spPr>
            <a:xfrm>
              <a:off x="6403975" y="1843087"/>
              <a:ext cx="24114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primer paso es generar un mapa de distancias de cada punto del territorio al curso de agua más cercano</a:t>
              </a:r>
              <a:endParaRPr/>
            </a:p>
          </p:txBody>
        </p:sp>
        <p:sp>
          <p:nvSpPr>
            <p:cNvPr id="4155" name="Google Shape;4155;p111"/>
            <p:cNvSpPr txBox="1"/>
            <p:nvPr/>
          </p:nvSpPr>
          <p:spPr>
            <a:xfrm rot="5400000">
              <a:off x="6296818" y="1970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9"/>
        <p:cNvGrpSpPr/>
        <p:nvPr/>
      </p:nvGrpSpPr>
      <p:grpSpPr>
        <a:xfrm>
          <a:off x="0" y="0"/>
          <a:ext cx="0" cy="0"/>
          <a:chOff x="0" y="0"/>
          <a:chExt cx="0" cy="0"/>
        </a:xfrm>
      </p:grpSpPr>
      <p:sp>
        <p:nvSpPr>
          <p:cNvPr id="4160" name="Google Shape;4160;p112"/>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161" name="Google Shape;4161;p112"/>
          <p:cNvGrpSpPr/>
          <p:nvPr/>
        </p:nvGrpSpPr>
        <p:grpSpPr>
          <a:xfrm>
            <a:off x="784225" y="831850"/>
            <a:ext cx="7966075" cy="336550"/>
            <a:chOff x="784225" y="1581150"/>
            <a:chExt cx="7966075" cy="336550"/>
          </a:xfrm>
        </p:grpSpPr>
        <p:sp>
          <p:nvSpPr>
            <p:cNvPr id="4162" name="Google Shape;4162;p112"/>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63" name="Google Shape;4163;p112"/>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64" name="Google Shape;4164;p112"/>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165" name="Google Shape;4165;p112"/>
          <p:cNvGrpSpPr/>
          <p:nvPr/>
        </p:nvGrpSpPr>
        <p:grpSpPr>
          <a:xfrm>
            <a:off x="979487" y="1263650"/>
            <a:ext cx="4076700" cy="336550"/>
            <a:chOff x="1614487" y="4205287"/>
            <a:chExt cx="4076700" cy="336550"/>
          </a:xfrm>
        </p:grpSpPr>
        <p:sp>
          <p:nvSpPr>
            <p:cNvPr id="4166" name="Google Shape;4166;p112"/>
            <p:cNvSpPr txBox="1"/>
            <p:nvPr/>
          </p:nvSpPr>
          <p:spPr>
            <a:xfrm>
              <a:off x="1714500" y="4205287"/>
              <a:ext cx="39766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cursos de agua</a:t>
              </a:r>
              <a:endParaRPr/>
            </a:p>
          </p:txBody>
        </p:sp>
        <p:sp>
          <p:nvSpPr>
            <p:cNvPr id="4167" name="Google Shape;4167;p112"/>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168" name="Google Shape;4168;p112"/>
          <p:cNvGrpSpPr/>
          <p:nvPr/>
        </p:nvGrpSpPr>
        <p:grpSpPr>
          <a:xfrm>
            <a:off x="6362699" y="1843087"/>
            <a:ext cx="2509838" cy="1558925"/>
            <a:chOff x="6305549" y="1843087"/>
            <a:chExt cx="2509838" cy="1558925"/>
          </a:xfrm>
        </p:grpSpPr>
        <p:sp>
          <p:nvSpPr>
            <p:cNvPr id="4169" name="Google Shape;4169;p112"/>
            <p:cNvSpPr txBox="1"/>
            <p:nvPr/>
          </p:nvSpPr>
          <p:spPr>
            <a:xfrm>
              <a:off x="6403975" y="1843087"/>
              <a:ext cx="24114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mapa de distancias está en formato raster y muestra la distancia en metros desde cada punto al curso de agua más cercano</a:t>
              </a:r>
              <a:endParaRPr/>
            </a:p>
          </p:txBody>
        </p:sp>
        <p:sp>
          <p:nvSpPr>
            <p:cNvPr id="4170" name="Google Shape;4170;p112"/>
            <p:cNvSpPr txBox="1"/>
            <p:nvPr/>
          </p:nvSpPr>
          <p:spPr>
            <a:xfrm rot="5400000">
              <a:off x="6296818" y="1970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171" name="Google Shape;4171;p112"/>
          <p:cNvGrpSpPr/>
          <p:nvPr/>
        </p:nvGrpSpPr>
        <p:grpSpPr>
          <a:xfrm>
            <a:off x="1117600" y="1862137"/>
            <a:ext cx="5032248" cy="4176713"/>
            <a:chOff x="1117600" y="1862137"/>
            <a:chExt cx="5032248" cy="4176713"/>
          </a:xfrm>
        </p:grpSpPr>
        <p:sp>
          <p:nvSpPr>
            <p:cNvPr id="4172" name="Google Shape;4172;p112"/>
            <p:cNvSpPr txBox="1"/>
            <p:nvPr/>
          </p:nvSpPr>
          <p:spPr>
            <a:xfrm>
              <a:off x="1614487" y="5702300"/>
              <a:ext cx="25431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cursos de agua</a:t>
              </a:r>
              <a:endParaRPr/>
            </a:p>
          </p:txBody>
        </p:sp>
        <p:grpSp>
          <p:nvGrpSpPr>
            <p:cNvPr id="4173" name="Google Shape;4173;p112"/>
            <p:cNvGrpSpPr/>
            <p:nvPr/>
          </p:nvGrpSpPr>
          <p:grpSpPr>
            <a:xfrm>
              <a:off x="1117600" y="1862137"/>
              <a:ext cx="5032248" cy="3627973"/>
              <a:chOff x="1117600" y="1862137"/>
              <a:chExt cx="5032248" cy="3627973"/>
            </a:xfrm>
          </p:grpSpPr>
          <p:pic>
            <p:nvPicPr>
              <p:cNvPr id="4174" name="Google Shape;4174;p112"/>
              <p:cNvPicPr preferRelativeResize="0"/>
              <p:nvPr/>
            </p:nvPicPr>
            <p:blipFill rotWithShape="1">
              <a:blip r:embed="rId3">
                <a:alphaModFix/>
              </a:blip>
              <a:srcRect l="18929" t="17448" r="3857" b="8332"/>
              <a:stretch/>
            </p:blipFill>
            <p:spPr>
              <a:xfrm>
                <a:off x="1117600" y="1862137"/>
                <a:ext cx="5032248" cy="3627973"/>
              </a:xfrm>
              <a:prstGeom prst="rect">
                <a:avLst/>
              </a:prstGeom>
              <a:noFill/>
              <a:ln>
                <a:noFill/>
              </a:ln>
            </p:spPr>
          </p:pic>
          <p:pic>
            <p:nvPicPr>
              <p:cNvPr id="4175" name="Google Shape;4175;p112"/>
              <p:cNvPicPr preferRelativeResize="0"/>
              <p:nvPr/>
            </p:nvPicPr>
            <p:blipFill rotWithShape="1">
              <a:blip r:embed="rId4">
                <a:alphaModFix/>
              </a:blip>
              <a:srcRect l="2897" t="63172" r="93830" b="22829"/>
              <a:stretch/>
            </p:blipFill>
            <p:spPr>
              <a:xfrm>
                <a:off x="4794250" y="4338637"/>
                <a:ext cx="318576" cy="1022299"/>
              </a:xfrm>
              <a:prstGeom prst="rect">
                <a:avLst/>
              </a:prstGeom>
              <a:noFill/>
              <a:ln>
                <a:noFill/>
              </a:ln>
            </p:spPr>
          </p:pic>
          <p:sp>
            <p:nvSpPr>
              <p:cNvPr id="4176" name="Google Shape;4176;p112"/>
              <p:cNvSpPr txBox="1"/>
              <p:nvPr/>
            </p:nvSpPr>
            <p:spPr>
              <a:xfrm>
                <a:off x="5067300" y="4273550"/>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177" name="Google Shape;4177;p112"/>
              <p:cNvSpPr txBox="1"/>
              <p:nvPr/>
            </p:nvSpPr>
            <p:spPr>
              <a:xfrm>
                <a:off x="5067300" y="5167312"/>
                <a:ext cx="727075"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50.000</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Google Shape;348;p14"/>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Sistemas de apoyo a la decisión</a:t>
            </a:r>
            <a:endParaRPr/>
          </a:p>
        </p:txBody>
      </p:sp>
      <p:grpSp>
        <p:nvGrpSpPr>
          <p:cNvPr id="349" name="Google Shape;349;p14"/>
          <p:cNvGrpSpPr/>
          <p:nvPr/>
        </p:nvGrpSpPr>
        <p:grpSpPr>
          <a:xfrm>
            <a:off x="927100" y="862012"/>
            <a:ext cx="7966075" cy="392112"/>
            <a:chOff x="927100" y="3414712"/>
            <a:chExt cx="7966075" cy="392112"/>
          </a:xfrm>
        </p:grpSpPr>
        <p:sp>
          <p:nvSpPr>
            <p:cNvPr id="350" name="Google Shape;350;p14"/>
            <p:cNvSpPr/>
            <p:nvPr/>
          </p:nvSpPr>
          <p:spPr>
            <a:xfrm>
              <a:off x="1085850" y="3417887"/>
              <a:ext cx="7807325" cy="38893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1" name="Google Shape;351;p14"/>
            <p:cNvSpPr txBox="1"/>
            <p:nvPr/>
          </p:nvSpPr>
          <p:spPr>
            <a:xfrm>
              <a:off x="1187450" y="3414712"/>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Las principales aportaciones de los SAD son:</a:t>
              </a:r>
              <a:endParaRPr/>
            </a:p>
          </p:txBody>
        </p:sp>
        <p:sp>
          <p:nvSpPr>
            <p:cNvPr id="352" name="Google Shape;352;p14"/>
            <p:cNvSpPr/>
            <p:nvPr/>
          </p:nvSpPr>
          <p:spPr>
            <a:xfrm rot="5400000">
              <a:off x="900906" y="34917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53" name="Google Shape;353;p14"/>
          <p:cNvGrpSpPr/>
          <p:nvPr/>
        </p:nvGrpSpPr>
        <p:grpSpPr>
          <a:xfrm>
            <a:off x="1176338" y="1535112"/>
            <a:ext cx="7167561" cy="533400"/>
            <a:chOff x="1176338" y="1535112"/>
            <a:chExt cx="7167561" cy="533400"/>
          </a:xfrm>
        </p:grpSpPr>
        <p:sp>
          <p:nvSpPr>
            <p:cNvPr id="354" name="Google Shape;354;p14"/>
            <p:cNvSpPr txBox="1"/>
            <p:nvPr/>
          </p:nvSpPr>
          <p:spPr>
            <a:xfrm rot="5400000">
              <a:off x="1167606" y="16406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5" name="Google Shape;355;p14"/>
            <p:cNvSpPr txBox="1"/>
            <p:nvPr/>
          </p:nvSpPr>
          <p:spPr>
            <a:xfrm>
              <a:off x="1325562" y="1535112"/>
              <a:ext cx="70183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Facilitan el proceso de identificación de los factores implicados en el problema a resolver.</a:t>
              </a:r>
              <a:endParaRPr/>
            </a:p>
          </p:txBody>
        </p:sp>
      </p:grpSp>
      <p:grpSp>
        <p:nvGrpSpPr>
          <p:cNvPr id="356" name="Google Shape;356;p14"/>
          <p:cNvGrpSpPr/>
          <p:nvPr/>
        </p:nvGrpSpPr>
        <p:grpSpPr>
          <a:xfrm>
            <a:off x="1176338" y="2206625"/>
            <a:ext cx="7167561" cy="533400"/>
            <a:chOff x="1176338" y="2206625"/>
            <a:chExt cx="7167561" cy="533400"/>
          </a:xfrm>
        </p:grpSpPr>
        <p:sp>
          <p:nvSpPr>
            <p:cNvPr id="357" name="Google Shape;357;p14"/>
            <p:cNvSpPr txBox="1"/>
            <p:nvPr/>
          </p:nvSpPr>
          <p:spPr>
            <a:xfrm rot="5400000">
              <a:off x="1167606" y="2378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8" name="Google Shape;358;p14"/>
            <p:cNvSpPr txBox="1"/>
            <p:nvPr/>
          </p:nvSpPr>
          <p:spPr>
            <a:xfrm>
              <a:off x="1325562" y="2206625"/>
              <a:ext cx="70183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Asisten a la hora de elegir entre las posibles alternativas antes de tomar la decisión.</a:t>
              </a:r>
              <a:endParaRPr/>
            </a:p>
          </p:txBody>
        </p:sp>
      </p:grpSp>
      <p:grpSp>
        <p:nvGrpSpPr>
          <p:cNvPr id="359" name="Google Shape;359;p14"/>
          <p:cNvGrpSpPr/>
          <p:nvPr/>
        </p:nvGrpSpPr>
        <p:grpSpPr>
          <a:xfrm>
            <a:off x="1176338" y="2878137"/>
            <a:ext cx="7478712" cy="974725"/>
            <a:chOff x="1176338" y="2878137"/>
            <a:chExt cx="7478712" cy="974725"/>
          </a:xfrm>
        </p:grpSpPr>
        <p:sp>
          <p:nvSpPr>
            <p:cNvPr id="360" name="Google Shape;360;p14"/>
            <p:cNvSpPr txBox="1"/>
            <p:nvPr/>
          </p:nvSpPr>
          <p:spPr>
            <a:xfrm rot="5400000">
              <a:off x="1167606" y="30313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1" name="Google Shape;361;p14"/>
            <p:cNvSpPr txBox="1"/>
            <p:nvPr/>
          </p:nvSpPr>
          <p:spPr>
            <a:xfrm>
              <a:off x="1325562" y="2878137"/>
              <a:ext cx="7329487" cy="9747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sistematización del proceso de toma de decisiones hace que éste sea reproducible con facilidad. El proceso está documentado, es transparente y puede ser evaluado. Esto reduce notablemente la arbitrariedad y subjetividad del proceso de toma de decisiones.</a:t>
              </a:r>
              <a:endParaRPr/>
            </a:p>
          </p:txBody>
        </p:sp>
      </p:grpSp>
      <p:grpSp>
        <p:nvGrpSpPr>
          <p:cNvPr id="362" name="Google Shape;362;p14"/>
          <p:cNvGrpSpPr/>
          <p:nvPr/>
        </p:nvGrpSpPr>
        <p:grpSpPr>
          <a:xfrm>
            <a:off x="1176338" y="3990975"/>
            <a:ext cx="7478712" cy="1416050"/>
            <a:chOff x="1176338" y="3990975"/>
            <a:chExt cx="7478712" cy="1416050"/>
          </a:xfrm>
        </p:grpSpPr>
        <p:sp>
          <p:nvSpPr>
            <p:cNvPr id="363" name="Google Shape;363;p14"/>
            <p:cNvSpPr txBox="1"/>
            <p:nvPr/>
          </p:nvSpPr>
          <p:spPr>
            <a:xfrm rot="5400000">
              <a:off x="1167606" y="41044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4" name="Google Shape;364;p14"/>
            <p:cNvSpPr txBox="1"/>
            <p:nvPr/>
          </p:nvSpPr>
          <p:spPr>
            <a:xfrm>
              <a:off x="1325562" y="3990975"/>
              <a:ext cx="7329487" cy="14160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Por último y muy importante, aumentan considerablemente la capacidad de explicar y justificar las decisiones que se han tomado. Esto se debe a la capacidad de análisis, despliegue y procesamiento de la información con la que cuentan. De esta manera su uso nos permite conocer mejor el proceso que estamos analizando, lo cual redunda en una mejora de la decisión tomada.</a:t>
              </a:r>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1"/>
        <p:cNvGrpSpPr/>
        <p:nvPr/>
      </p:nvGrpSpPr>
      <p:grpSpPr>
        <a:xfrm>
          <a:off x="0" y="0"/>
          <a:ext cx="0" cy="0"/>
          <a:chOff x="0" y="0"/>
          <a:chExt cx="0" cy="0"/>
        </a:xfrm>
      </p:grpSpPr>
      <p:sp>
        <p:nvSpPr>
          <p:cNvPr id="4182" name="Google Shape;4182;p113"/>
          <p:cNvSpPr/>
          <p:nvPr/>
        </p:nvSpPr>
        <p:spPr>
          <a:xfrm>
            <a:off x="4529137" y="3467100"/>
            <a:ext cx="1701800" cy="1828800"/>
          </a:xfrm>
          <a:custGeom>
            <a:avLst/>
            <a:gdLst/>
            <a:ahLst/>
            <a:cxnLst/>
            <a:rect l="l" t="t" r="r" b="b"/>
            <a:pathLst>
              <a:path w="120000" h="120000" extrusionOk="0">
                <a:moveTo>
                  <a:pt x="120000" y="120000"/>
                </a:moveTo>
                <a:lnTo>
                  <a:pt x="30447" y="120000"/>
                </a:lnTo>
                <a:lnTo>
                  <a:pt x="0" y="94166"/>
                </a:lnTo>
                <a:lnTo>
                  <a:pt x="0" y="0"/>
                </a:lnTo>
              </a:path>
            </a:pathLst>
          </a:custGeom>
          <a:noFill/>
          <a:ln w="381000" cap="flat" cmpd="sng">
            <a:solidFill>
              <a:srgbClr val="D0BA8A"/>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83" name="Google Shape;4183;p113"/>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184" name="Google Shape;4184;p113"/>
          <p:cNvGrpSpPr/>
          <p:nvPr/>
        </p:nvGrpSpPr>
        <p:grpSpPr>
          <a:xfrm>
            <a:off x="784225" y="831850"/>
            <a:ext cx="7966075" cy="336550"/>
            <a:chOff x="784225" y="1581150"/>
            <a:chExt cx="7966075" cy="336550"/>
          </a:xfrm>
        </p:grpSpPr>
        <p:sp>
          <p:nvSpPr>
            <p:cNvPr id="4185" name="Google Shape;4185;p113"/>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86" name="Google Shape;4186;p113"/>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87" name="Google Shape;4187;p113"/>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188" name="Google Shape;4188;p113"/>
          <p:cNvGrpSpPr/>
          <p:nvPr/>
        </p:nvGrpSpPr>
        <p:grpSpPr>
          <a:xfrm>
            <a:off x="979487" y="1263650"/>
            <a:ext cx="4246563" cy="336550"/>
            <a:chOff x="1614487" y="4205287"/>
            <a:chExt cx="4246563" cy="336550"/>
          </a:xfrm>
        </p:grpSpPr>
        <p:sp>
          <p:nvSpPr>
            <p:cNvPr id="4189" name="Google Shape;4189;p113"/>
            <p:cNvSpPr txBox="1"/>
            <p:nvPr/>
          </p:nvSpPr>
          <p:spPr>
            <a:xfrm>
              <a:off x="1714500" y="4205287"/>
              <a:ext cx="41465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cursos de agua</a:t>
              </a:r>
              <a:endParaRPr/>
            </a:p>
          </p:txBody>
        </p:sp>
        <p:sp>
          <p:nvSpPr>
            <p:cNvPr id="4190" name="Google Shape;4190;p113"/>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191" name="Google Shape;4191;p113"/>
          <p:cNvGrpSpPr/>
          <p:nvPr/>
        </p:nvGrpSpPr>
        <p:grpSpPr>
          <a:xfrm>
            <a:off x="930275" y="2054225"/>
            <a:ext cx="3668712" cy="4483333"/>
            <a:chOff x="930275" y="2054225"/>
            <a:chExt cx="3668712" cy="4483333"/>
          </a:xfrm>
        </p:grpSpPr>
        <p:cxnSp>
          <p:nvCxnSpPr>
            <p:cNvPr id="4192" name="Google Shape;4192;p113"/>
            <p:cNvCxnSpPr/>
            <p:nvPr/>
          </p:nvCxnSpPr>
          <p:spPr>
            <a:xfrm>
              <a:off x="3127375" y="5035550"/>
              <a:ext cx="1471612" cy="0"/>
            </a:xfrm>
            <a:prstGeom prst="straightConnector1">
              <a:avLst/>
            </a:prstGeom>
            <a:noFill/>
            <a:ln w="76200" cap="flat" cmpd="sng">
              <a:solidFill>
                <a:srgbClr val="D0BA8A"/>
              </a:solidFill>
              <a:prstDash val="solid"/>
              <a:miter lim="800000"/>
              <a:headEnd type="none" w="sm" len="sm"/>
              <a:tailEnd type="none" w="sm" len="sm"/>
            </a:ln>
          </p:spPr>
        </p:cxnSp>
        <p:grpSp>
          <p:nvGrpSpPr>
            <p:cNvPr id="4193" name="Google Shape;4193;p113"/>
            <p:cNvGrpSpPr/>
            <p:nvPr/>
          </p:nvGrpSpPr>
          <p:grpSpPr>
            <a:xfrm>
              <a:off x="930275" y="2054225"/>
              <a:ext cx="2171395" cy="4483333"/>
              <a:chOff x="930275" y="2054225"/>
              <a:chExt cx="2171395" cy="4483333"/>
            </a:xfrm>
          </p:grpSpPr>
          <p:sp>
            <p:nvSpPr>
              <p:cNvPr id="4194" name="Google Shape;4194;p113"/>
              <p:cNvSpPr txBox="1"/>
              <p:nvPr/>
            </p:nvSpPr>
            <p:spPr>
              <a:xfrm>
                <a:off x="930275" y="2054225"/>
                <a:ext cx="20685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proceso de asignación de la función de pertenencia se realiza mediante la RECLASIFICACIÓN</a:t>
                </a:r>
                <a:endParaRPr/>
              </a:p>
            </p:txBody>
          </p:sp>
          <p:pic>
            <p:nvPicPr>
              <p:cNvPr id="4195" name="Google Shape;4195;p113"/>
              <p:cNvPicPr preferRelativeResize="0"/>
              <p:nvPr/>
            </p:nvPicPr>
            <p:blipFill rotWithShape="1">
              <a:blip r:embed="rId3">
                <a:alphaModFix/>
              </a:blip>
              <a:srcRect l="32601" t="19053" r="36426" b="27191"/>
              <a:stretch/>
            </p:blipFill>
            <p:spPr>
              <a:xfrm>
                <a:off x="930275" y="3711575"/>
                <a:ext cx="2171395" cy="2825983"/>
              </a:xfrm>
              <a:prstGeom prst="rect">
                <a:avLst/>
              </a:prstGeom>
              <a:noFill/>
              <a:ln>
                <a:noFill/>
              </a:ln>
            </p:spPr>
          </p:pic>
        </p:grpSp>
      </p:grpSp>
      <p:grpSp>
        <p:nvGrpSpPr>
          <p:cNvPr id="4196" name="Google Shape;4196;p113"/>
          <p:cNvGrpSpPr/>
          <p:nvPr/>
        </p:nvGrpSpPr>
        <p:grpSpPr>
          <a:xfrm>
            <a:off x="5561012" y="3916362"/>
            <a:ext cx="2579687" cy="2065337"/>
            <a:chOff x="5561012" y="3916362"/>
            <a:chExt cx="2579687" cy="2065337"/>
          </a:xfrm>
        </p:grpSpPr>
        <p:sp>
          <p:nvSpPr>
            <p:cNvPr id="4197" name="Google Shape;4197;p113"/>
            <p:cNvSpPr txBox="1"/>
            <p:nvPr/>
          </p:nvSpPr>
          <p:spPr>
            <a:xfrm>
              <a:off x="5561012" y="5691187"/>
              <a:ext cx="2320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Distancia a cursos de agua</a:t>
              </a:r>
              <a:endParaRPr/>
            </a:p>
          </p:txBody>
        </p:sp>
        <p:grpSp>
          <p:nvGrpSpPr>
            <p:cNvPr id="4198" name="Google Shape;4198;p113"/>
            <p:cNvGrpSpPr/>
            <p:nvPr/>
          </p:nvGrpSpPr>
          <p:grpSpPr>
            <a:xfrm>
              <a:off x="5811837" y="3916362"/>
              <a:ext cx="2328862" cy="1673225"/>
              <a:chOff x="5811837" y="3916362"/>
              <a:chExt cx="2328862" cy="1673225"/>
            </a:xfrm>
          </p:grpSpPr>
          <p:pic>
            <p:nvPicPr>
              <p:cNvPr id="4199" name="Google Shape;4199;p113"/>
              <p:cNvPicPr preferRelativeResize="0"/>
              <p:nvPr/>
            </p:nvPicPr>
            <p:blipFill rotWithShape="1">
              <a:blip r:embed="rId4">
                <a:alphaModFix/>
              </a:blip>
              <a:srcRect l="18929" t="17448" r="3857" b="8332"/>
              <a:stretch/>
            </p:blipFill>
            <p:spPr>
              <a:xfrm>
                <a:off x="5811837" y="3916362"/>
                <a:ext cx="2293437" cy="1654698"/>
              </a:xfrm>
              <a:prstGeom prst="rect">
                <a:avLst/>
              </a:prstGeom>
              <a:noFill/>
              <a:ln>
                <a:noFill/>
              </a:ln>
            </p:spPr>
          </p:pic>
          <p:grpSp>
            <p:nvGrpSpPr>
              <p:cNvPr id="4200" name="Google Shape;4200;p113"/>
              <p:cNvGrpSpPr/>
              <p:nvPr/>
            </p:nvGrpSpPr>
            <p:grpSpPr>
              <a:xfrm>
                <a:off x="7518400" y="4814887"/>
                <a:ext cx="622299" cy="774700"/>
                <a:chOff x="3486150" y="3408362"/>
                <a:chExt cx="622299" cy="774700"/>
              </a:xfrm>
            </p:grpSpPr>
            <p:pic>
              <p:nvPicPr>
                <p:cNvPr id="4201" name="Google Shape;4201;p113"/>
                <p:cNvPicPr preferRelativeResize="0"/>
                <p:nvPr/>
              </p:nvPicPr>
              <p:blipFill rotWithShape="1">
                <a:blip r:embed="rId5">
                  <a:alphaModFix/>
                </a:blip>
                <a:srcRect l="2897" t="63172" r="93830" b="22829"/>
                <a:stretch/>
              </p:blipFill>
              <p:spPr>
                <a:xfrm>
                  <a:off x="3486150" y="3465512"/>
                  <a:ext cx="206045" cy="659343"/>
                </a:xfrm>
                <a:prstGeom prst="rect">
                  <a:avLst/>
                </a:prstGeom>
                <a:noFill/>
                <a:ln>
                  <a:noFill/>
                </a:ln>
              </p:spPr>
            </p:pic>
            <p:sp>
              <p:nvSpPr>
                <p:cNvPr id="4202" name="Google Shape;4202;p113"/>
                <p:cNvSpPr txBox="1"/>
                <p:nvPr/>
              </p:nvSpPr>
              <p:spPr>
                <a:xfrm>
                  <a:off x="3640137" y="3408362"/>
                  <a:ext cx="327025" cy="198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700" b="1" i="0" u="none">
                      <a:solidFill>
                        <a:srgbClr val="1E582F"/>
                      </a:solidFill>
                      <a:latin typeface="Arial"/>
                      <a:ea typeface="Arial"/>
                      <a:cs typeface="Arial"/>
                      <a:sym typeface="Arial"/>
                    </a:rPr>
                    <a:t>0</a:t>
                  </a:r>
                  <a:endParaRPr/>
                </a:p>
              </p:txBody>
            </p:sp>
            <p:sp>
              <p:nvSpPr>
                <p:cNvPr id="4203" name="Google Shape;4203;p113"/>
                <p:cNvSpPr txBox="1"/>
                <p:nvPr/>
              </p:nvSpPr>
              <p:spPr>
                <a:xfrm>
                  <a:off x="3640137" y="3984625"/>
                  <a:ext cx="468312" cy="198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700" b="1" i="0" u="none">
                      <a:solidFill>
                        <a:srgbClr val="1E582F"/>
                      </a:solidFill>
                      <a:latin typeface="Arial"/>
                      <a:ea typeface="Arial"/>
                      <a:cs typeface="Arial"/>
                      <a:sym typeface="Arial"/>
                    </a:rPr>
                    <a:t>50.000</a:t>
                  </a:r>
                  <a:endParaRPr/>
                </a:p>
              </p:txBody>
            </p:sp>
          </p:grpSp>
        </p:grpSp>
      </p:grpSp>
      <p:grpSp>
        <p:nvGrpSpPr>
          <p:cNvPr id="4204" name="Google Shape;4204;p113"/>
          <p:cNvGrpSpPr/>
          <p:nvPr/>
        </p:nvGrpSpPr>
        <p:grpSpPr>
          <a:xfrm>
            <a:off x="5761037" y="1735137"/>
            <a:ext cx="2381250" cy="1773238"/>
            <a:chOff x="5761037" y="1735137"/>
            <a:chExt cx="2381250" cy="1773238"/>
          </a:xfrm>
        </p:grpSpPr>
        <p:sp>
          <p:nvSpPr>
            <p:cNvPr id="4205" name="Google Shape;4205;p113"/>
            <p:cNvSpPr/>
            <p:nvPr/>
          </p:nvSpPr>
          <p:spPr>
            <a:xfrm rot="-5400000" flipH="1">
              <a:off x="5498306" y="2696368"/>
              <a:ext cx="1060450" cy="119062"/>
            </a:xfrm>
            <a:prstGeom prst="parallelogram">
              <a:avLst>
                <a:gd name="adj" fmla="val 1824"/>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06" name="Google Shape;4206;p113"/>
            <p:cNvSpPr/>
            <p:nvPr/>
          </p:nvSpPr>
          <p:spPr>
            <a:xfrm>
              <a:off x="5927725" y="3187700"/>
              <a:ext cx="1846262" cy="104775"/>
            </a:xfrm>
            <a:prstGeom prst="parallelogram">
              <a:avLst>
                <a:gd name="adj" fmla="val 3312"/>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4207" name="Google Shape;4207;p113"/>
            <p:cNvCxnSpPr/>
            <p:nvPr/>
          </p:nvCxnSpPr>
          <p:spPr>
            <a:xfrm>
              <a:off x="5953125" y="3294062"/>
              <a:ext cx="1509712" cy="1587"/>
            </a:xfrm>
            <a:prstGeom prst="straightConnector1">
              <a:avLst/>
            </a:prstGeom>
            <a:solidFill>
              <a:srgbClr val="FFFFFF"/>
            </a:solidFill>
            <a:ln w="9525" cap="flat" cmpd="sng">
              <a:solidFill>
                <a:srgbClr val="000000"/>
              </a:solidFill>
              <a:prstDash val="solid"/>
              <a:miter lim="800000"/>
              <a:headEnd type="none" w="sm" len="sm"/>
              <a:tailEnd type="none" w="sm" len="sm"/>
            </a:ln>
          </p:spPr>
        </p:cxnSp>
        <p:cxnSp>
          <p:nvCxnSpPr>
            <p:cNvPr id="4208" name="Google Shape;4208;p113"/>
            <p:cNvCxnSpPr/>
            <p:nvPr/>
          </p:nvCxnSpPr>
          <p:spPr>
            <a:xfrm>
              <a:off x="5954712" y="2332037"/>
              <a:ext cx="1587" cy="958850"/>
            </a:xfrm>
            <a:prstGeom prst="straightConnector1">
              <a:avLst/>
            </a:prstGeom>
            <a:solidFill>
              <a:srgbClr val="FFFFFF"/>
            </a:solidFill>
            <a:ln w="9525" cap="flat" cmpd="sng">
              <a:solidFill>
                <a:srgbClr val="000000"/>
              </a:solidFill>
              <a:prstDash val="solid"/>
              <a:miter lim="800000"/>
              <a:headEnd type="none" w="sm" len="sm"/>
              <a:tailEnd type="none" w="sm" len="sm"/>
            </a:ln>
          </p:spPr>
        </p:cxnSp>
        <p:sp>
          <p:nvSpPr>
            <p:cNvPr id="4209" name="Google Shape;4209;p113"/>
            <p:cNvSpPr txBox="1"/>
            <p:nvPr/>
          </p:nvSpPr>
          <p:spPr>
            <a:xfrm>
              <a:off x="5830887" y="3205162"/>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0</a:t>
              </a:r>
              <a:endParaRPr/>
            </a:p>
          </p:txBody>
        </p:sp>
        <p:sp>
          <p:nvSpPr>
            <p:cNvPr id="4210" name="Google Shape;4210;p113"/>
            <p:cNvSpPr txBox="1"/>
            <p:nvPr/>
          </p:nvSpPr>
          <p:spPr>
            <a:xfrm>
              <a:off x="5946775" y="3355975"/>
              <a:ext cx="762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Times New Roman"/>
                <a:buNone/>
              </a:pPr>
              <a:r>
                <a:rPr lang="en-US" sz="1000" b="1" i="0" u="none">
                  <a:solidFill>
                    <a:srgbClr val="9D803F"/>
                  </a:solidFill>
                  <a:latin typeface="Times New Roman"/>
                  <a:ea typeface="Times New Roman"/>
                  <a:cs typeface="Times New Roman"/>
                  <a:sym typeface="Times New Roman"/>
                </a:rPr>
                <a:t>0</a:t>
              </a:r>
              <a:endParaRPr/>
            </a:p>
          </p:txBody>
        </p:sp>
        <p:sp>
          <p:nvSpPr>
            <p:cNvPr id="4211" name="Google Shape;4211;p113"/>
            <p:cNvSpPr txBox="1"/>
            <p:nvPr/>
          </p:nvSpPr>
          <p:spPr>
            <a:xfrm>
              <a:off x="7332662" y="3355975"/>
              <a:ext cx="3492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50000</a:t>
              </a:r>
              <a:endParaRPr/>
            </a:p>
          </p:txBody>
        </p:sp>
        <p:sp>
          <p:nvSpPr>
            <p:cNvPr id="4212" name="Google Shape;4212;p113"/>
            <p:cNvSpPr txBox="1"/>
            <p:nvPr/>
          </p:nvSpPr>
          <p:spPr>
            <a:xfrm>
              <a:off x="5761037" y="2332037"/>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a:t>
              </a:r>
              <a:endParaRPr/>
            </a:p>
          </p:txBody>
        </p:sp>
        <p:sp>
          <p:nvSpPr>
            <p:cNvPr id="4213" name="Google Shape;4213;p113"/>
            <p:cNvSpPr/>
            <p:nvPr/>
          </p:nvSpPr>
          <p:spPr>
            <a:xfrm rot="1920000">
              <a:off x="5989637" y="2700337"/>
              <a:ext cx="1668462" cy="88900"/>
            </a:xfrm>
            <a:prstGeom prst="rect">
              <a:avLst/>
            </a:prstGeom>
            <a:gradFill>
              <a:gsLst>
                <a:gs pos="0">
                  <a:srgbClr val="57C757"/>
                </a:gs>
                <a:gs pos="100000">
                  <a:srgbClr val="FF3300"/>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14" name="Google Shape;4214;p113"/>
            <p:cNvSpPr txBox="1"/>
            <p:nvPr/>
          </p:nvSpPr>
          <p:spPr>
            <a:xfrm>
              <a:off x="5838825" y="1735137"/>
              <a:ext cx="2303462"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Función de pertenencia lineal y decreciente</a:t>
              </a:r>
              <a:endParaRPr/>
            </a:p>
          </p:txBody>
        </p:sp>
      </p:grpSp>
      <p:grpSp>
        <p:nvGrpSpPr>
          <p:cNvPr id="4215" name="Google Shape;4215;p113"/>
          <p:cNvGrpSpPr/>
          <p:nvPr/>
        </p:nvGrpSpPr>
        <p:grpSpPr>
          <a:xfrm>
            <a:off x="3332162" y="1787525"/>
            <a:ext cx="2363788" cy="2271712"/>
            <a:chOff x="3332162" y="1787525"/>
            <a:chExt cx="2363788" cy="2271712"/>
          </a:xfrm>
        </p:grpSpPr>
        <p:grpSp>
          <p:nvGrpSpPr>
            <p:cNvPr id="4216" name="Google Shape;4216;p113"/>
            <p:cNvGrpSpPr/>
            <p:nvPr/>
          </p:nvGrpSpPr>
          <p:grpSpPr>
            <a:xfrm>
              <a:off x="3332162" y="1787525"/>
              <a:ext cx="2363788" cy="2271712"/>
              <a:chOff x="3332162" y="1787525"/>
              <a:chExt cx="2363788" cy="2271712"/>
            </a:xfrm>
          </p:grpSpPr>
          <p:pic>
            <p:nvPicPr>
              <p:cNvPr id="4217" name="Google Shape;4217;p113"/>
              <p:cNvPicPr preferRelativeResize="0"/>
              <p:nvPr/>
            </p:nvPicPr>
            <p:blipFill rotWithShape="1">
              <a:blip r:embed="rId6">
                <a:alphaModFix/>
              </a:blip>
              <a:srcRect l="19253" t="17469" r="4166" b="8527"/>
              <a:stretch/>
            </p:blipFill>
            <p:spPr>
              <a:xfrm>
                <a:off x="3332162" y="1787525"/>
                <a:ext cx="2279172" cy="1653113"/>
              </a:xfrm>
              <a:prstGeom prst="rect">
                <a:avLst/>
              </a:prstGeom>
              <a:noFill/>
              <a:ln>
                <a:noFill/>
              </a:ln>
            </p:spPr>
          </p:pic>
          <p:sp>
            <p:nvSpPr>
              <p:cNvPr id="4218" name="Google Shape;4218;p113"/>
              <p:cNvSpPr txBox="1"/>
              <p:nvPr/>
            </p:nvSpPr>
            <p:spPr>
              <a:xfrm>
                <a:off x="3409950" y="3570287"/>
                <a:ext cx="2286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Aptitud según cercanía a cursos de agua</a:t>
                </a:r>
                <a:endParaRPr/>
              </a:p>
            </p:txBody>
          </p:sp>
        </p:grpSp>
        <p:grpSp>
          <p:nvGrpSpPr>
            <p:cNvPr id="4219" name="Google Shape;4219;p113"/>
            <p:cNvGrpSpPr/>
            <p:nvPr/>
          </p:nvGrpSpPr>
          <p:grpSpPr>
            <a:xfrm>
              <a:off x="4978400" y="2786062"/>
              <a:ext cx="481012" cy="581025"/>
              <a:chOff x="4978400" y="2824162"/>
              <a:chExt cx="481012" cy="581025"/>
            </a:xfrm>
          </p:grpSpPr>
          <p:pic>
            <p:nvPicPr>
              <p:cNvPr id="4220" name="Google Shape;4220;p113"/>
              <p:cNvPicPr preferRelativeResize="0"/>
              <p:nvPr/>
            </p:nvPicPr>
            <p:blipFill rotWithShape="1">
              <a:blip r:embed="rId7">
                <a:alphaModFix/>
              </a:blip>
              <a:srcRect l="2832" t="32550" r="94255" b="59918"/>
              <a:stretch/>
            </p:blipFill>
            <p:spPr>
              <a:xfrm>
                <a:off x="4978400" y="2847975"/>
                <a:ext cx="283707" cy="549981"/>
              </a:xfrm>
              <a:prstGeom prst="rect">
                <a:avLst/>
              </a:prstGeom>
              <a:noFill/>
              <a:ln>
                <a:noFill/>
              </a:ln>
            </p:spPr>
          </p:pic>
          <p:sp>
            <p:nvSpPr>
              <p:cNvPr id="4221" name="Google Shape;4221;p113"/>
              <p:cNvSpPr txBox="1"/>
              <p:nvPr/>
            </p:nvSpPr>
            <p:spPr>
              <a:xfrm>
                <a:off x="5205412" y="2824162"/>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222" name="Google Shape;4222;p113"/>
              <p:cNvSpPr txBox="1"/>
              <p:nvPr/>
            </p:nvSpPr>
            <p:spPr>
              <a:xfrm>
                <a:off x="5205412" y="3160712"/>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26"/>
        <p:cNvGrpSpPr/>
        <p:nvPr/>
      </p:nvGrpSpPr>
      <p:grpSpPr>
        <a:xfrm>
          <a:off x="0" y="0"/>
          <a:ext cx="0" cy="0"/>
          <a:chOff x="0" y="0"/>
          <a:chExt cx="0" cy="0"/>
        </a:xfrm>
      </p:grpSpPr>
      <p:sp>
        <p:nvSpPr>
          <p:cNvPr id="4227" name="Google Shape;4227;p114"/>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228" name="Google Shape;4228;p114"/>
          <p:cNvGrpSpPr/>
          <p:nvPr/>
        </p:nvGrpSpPr>
        <p:grpSpPr>
          <a:xfrm>
            <a:off x="784225" y="831850"/>
            <a:ext cx="7966075" cy="336550"/>
            <a:chOff x="784225" y="1581150"/>
            <a:chExt cx="7966075" cy="336550"/>
          </a:xfrm>
        </p:grpSpPr>
        <p:sp>
          <p:nvSpPr>
            <p:cNvPr id="4229" name="Google Shape;4229;p114"/>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30" name="Google Shape;4230;p114"/>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31" name="Google Shape;4231;p114"/>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232" name="Google Shape;4232;p114"/>
          <p:cNvGrpSpPr/>
          <p:nvPr/>
        </p:nvGrpSpPr>
        <p:grpSpPr>
          <a:xfrm>
            <a:off x="979487" y="1263650"/>
            <a:ext cx="4246563" cy="336550"/>
            <a:chOff x="1614487" y="4205287"/>
            <a:chExt cx="4246563" cy="336550"/>
          </a:xfrm>
        </p:grpSpPr>
        <p:sp>
          <p:nvSpPr>
            <p:cNvPr id="4233" name="Google Shape;4233;p114"/>
            <p:cNvSpPr txBox="1"/>
            <p:nvPr/>
          </p:nvSpPr>
          <p:spPr>
            <a:xfrm>
              <a:off x="1714500" y="4205287"/>
              <a:ext cx="41465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cursos de agua</a:t>
              </a:r>
              <a:endParaRPr/>
            </a:p>
          </p:txBody>
        </p:sp>
        <p:sp>
          <p:nvSpPr>
            <p:cNvPr id="4234" name="Google Shape;4234;p114"/>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4235" name="Google Shape;4235;p114"/>
          <p:cNvCxnSpPr/>
          <p:nvPr/>
        </p:nvCxnSpPr>
        <p:spPr>
          <a:xfrm>
            <a:off x="4373562" y="3067050"/>
            <a:ext cx="871537" cy="0"/>
          </a:xfrm>
          <a:prstGeom prst="straightConnector1">
            <a:avLst/>
          </a:prstGeom>
          <a:noFill/>
          <a:ln w="127000" cap="flat" cmpd="sng">
            <a:solidFill>
              <a:srgbClr val="BEA05C"/>
            </a:solidFill>
            <a:prstDash val="solid"/>
            <a:miter lim="800000"/>
            <a:headEnd type="none" w="sm" len="sm"/>
            <a:tailEnd type="triangle" w="med" len="med"/>
          </a:ln>
        </p:spPr>
      </p:cxnSp>
      <p:grpSp>
        <p:nvGrpSpPr>
          <p:cNvPr id="4236" name="Google Shape;4236;p114"/>
          <p:cNvGrpSpPr/>
          <p:nvPr/>
        </p:nvGrpSpPr>
        <p:grpSpPr>
          <a:xfrm>
            <a:off x="977900" y="1814512"/>
            <a:ext cx="3258678" cy="3227388"/>
            <a:chOff x="977900" y="1814512"/>
            <a:chExt cx="3258678" cy="3227388"/>
          </a:xfrm>
        </p:grpSpPr>
        <p:sp>
          <p:nvSpPr>
            <p:cNvPr id="4237" name="Google Shape;4237;p114"/>
            <p:cNvSpPr txBox="1"/>
            <p:nvPr/>
          </p:nvSpPr>
          <p:spPr>
            <a:xfrm>
              <a:off x="977900" y="4216400"/>
              <a:ext cx="2368550"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cursos de agua (RASTER)</a:t>
              </a:r>
              <a:endParaRPr/>
            </a:p>
          </p:txBody>
        </p:sp>
        <p:grpSp>
          <p:nvGrpSpPr>
            <p:cNvPr id="4238" name="Google Shape;4238;p114"/>
            <p:cNvGrpSpPr/>
            <p:nvPr/>
          </p:nvGrpSpPr>
          <p:grpSpPr>
            <a:xfrm>
              <a:off x="977900" y="1814512"/>
              <a:ext cx="3258678" cy="2363175"/>
              <a:chOff x="977900" y="1814512"/>
              <a:chExt cx="3258678" cy="2363175"/>
            </a:xfrm>
          </p:grpSpPr>
          <p:pic>
            <p:nvPicPr>
              <p:cNvPr id="4239" name="Google Shape;4239;p114"/>
              <p:cNvPicPr preferRelativeResize="0"/>
              <p:nvPr/>
            </p:nvPicPr>
            <p:blipFill rotWithShape="1">
              <a:blip r:embed="rId3">
                <a:alphaModFix/>
              </a:blip>
              <a:srcRect l="19253" t="17469" r="4166" b="8527"/>
              <a:stretch/>
            </p:blipFill>
            <p:spPr>
              <a:xfrm>
                <a:off x="977900" y="1814512"/>
                <a:ext cx="3258678" cy="2363175"/>
              </a:xfrm>
              <a:prstGeom prst="rect">
                <a:avLst/>
              </a:prstGeom>
              <a:noFill/>
              <a:ln>
                <a:noFill/>
              </a:ln>
            </p:spPr>
          </p:pic>
          <p:pic>
            <p:nvPicPr>
              <p:cNvPr id="4240" name="Google Shape;4240;p114"/>
              <p:cNvPicPr preferRelativeResize="0"/>
              <p:nvPr/>
            </p:nvPicPr>
            <p:blipFill rotWithShape="1">
              <a:blip r:embed="rId4">
                <a:alphaModFix/>
              </a:blip>
              <a:srcRect l="2832" t="32550" r="94255" b="59918"/>
              <a:stretch/>
            </p:blipFill>
            <p:spPr>
              <a:xfrm>
                <a:off x="3621087" y="3530600"/>
                <a:ext cx="283707" cy="549981"/>
              </a:xfrm>
              <a:prstGeom prst="rect">
                <a:avLst/>
              </a:prstGeom>
              <a:noFill/>
              <a:ln>
                <a:noFill/>
              </a:ln>
            </p:spPr>
          </p:pic>
          <p:sp>
            <p:nvSpPr>
              <p:cNvPr id="4241" name="Google Shape;4241;p114"/>
              <p:cNvSpPr txBox="1"/>
              <p:nvPr/>
            </p:nvSpPr>
            <p:spPr>
              <a:xfrm>
                <a:off x="3848100" y="35067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242" name="Google Shape;4242;p114"/>
              <p:cNvSpPr txBox="1"/>
              <p:nvPr/>
            </p:nvSpPr>
            <p:spPr>
              <a:xfrm>
                <a:off x="3848100" y="38433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grpSp>
        <p:nvGrpSpPr>
          <p:cNvPr id="4243" name="Google Shape;4243;p114"/>
          <p:cNvGrpSpPr/>
          <p:nvPr/>
        </p:nvGrpSpPr>
        <p:grpSpPr>
          <a:xfrm>
            <a:off x="5384800" y="1814512"/>
            <a:ext cx="3309478" cy="3284538"/>
            <a:chOff x="5384800" y="1814512"/>
            <a:chExt cx="3309478" cy="3284538"/>
          </a:xfrm>
        </p:grpSpPr>
        <p:sp>
          <p:nvSpPr>
            <p:cNvPr id="4244" name="Google Shape;4244;p114"/>
            <p:cNvSpPr txBox="1"/>
            <p:nvPr/>
          </p:nvSpPr>
          <p:spPr>
            <a:xfrm>
              <a:off x="5384800" y="4273550"/>
              <a:ext cx="2224087"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cursos de agua (VECTOR)</a:t>
              </a:r>
              <a:endParaRPr/>
            </a:p>
          </p:txBody>
        </p:sp>
        <p:pic>
          <p:nvPicPr>
            <p:cNvPr id="4245" name="Google Shape;4245;p114"/>
            <p:cNvPicPr preferRelativeResize="0"/>
            <p:nvPr/>
          </p:nvPicPr>
          <p:blipFill rotWithShape="1">
            <a:blip r:embed="rId3">
              <a:alphaModFix/>
            </a:blip>
            <a:srcRect l="19253" t="17469" r="4166" b="8527"/>
            <a:stretch/>
          </p:blipFill>
          <p:spPr>
            <a:xfrm>
              <a:off x="5435600" y="1814512"/>
              <a:ext cx="3258678" cy="2363175"/>
            </a:xfrm>
            <a:prstGeom prst="rect">
              <a:avLst/>
            </a:prstGeom>
            <a:noFill/>
            <a:ln>
              <a:noFill/>
            </a:ln>
          </p:spPr>
        </p:pic>
        <p:pic>
          <p:nvPicPr>
            <p:cNvPr id="4246" name="Google Shape;4246;p114"/>
            <p:cNvPicPr preferRelativeResize="0"/>
            <p:nvPr/>
          </p:nvPicPr>
          <p:blipFill rotWithShape="1">
            <a:blip r:embed="rId4">
              <a:alphaModFix/>
            </a:blip>
            <a:srcRect l="2832" t="32550" r="94255" b="59918"/>
            <a:stretch/>
          </p:blipFill>
          <p:spPr>
            <a:xfrm>
              <a:off x="8072437" y="3530600"/>
              <a:ext cx="283707" cy="549981"/>
            </a:xfrm>
            <a:prstGeom prst="rect">
              <a:avLst/>
            </a:prstGeom>
            <a:noFill/>
            <a:ln>
              <a:noFill/>
            </a:ln>
          </p:spPr>
        </p:pic>
        <p:sp>
          <p:nvSpPr>
            <p:cNvPr id="4247" name="Google Shape;4247;p114"/>
            <p:cNvSpPr txBox="1"/>
            <p:nvPr/>
          </p:nvSpPr>
          <p:spPr>
            <a:xfrm>
              <a:off x="8299450" y="35067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248" name="Google Shape;4248;p114"/>
            <p:cNvSpPr txBox="1"/>
            <p:nvPr/>
          </p:nvSpPr>
          <p:spPr>
            <a:xfrm>
              <a:off x="8299450" y="38433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nvGrpSpPr>
          <p:cNvPr id="4249" name="Google Shape;4249;p114"/>
          <p:cNvGrpSpPr/>
          <p:nvPr/>
        </p:nvGrpSpPr>
        <p:grpSpPr>
          <a:xfrm>
            <a:off x="6811962" y="3009900"/>
            <a:ext cx="1692737" cy="3439746"/>
            <a:chOff x="6811962" y="3009900"/>
            <a:chExt cx="1692737" cy="3439746"/>
          </a:xfrm>
        </p:grpSpPr>
        <p:pic>
          <p:nvPicPr>
            <p:cNvPr id="4250" name="Google Shape;4250;p114"/>
            <p:cNvPicPr preferRelativeResize="0"/>
            <p:nvPr/>
          </p:nvPicPr>
          <p:blipFill rotWithShape="1">
            <a:blip r:embed="rId5">
              <a:alphaModFix/>
            </a:blip>
            <a:srcRect l="15625" t="15625" r="8789" b="9635"/>
            <a:stretch/>
          </p:blipFill>
          <p:spPr>
            <a:xfrm>
              <a:off x="6811962" y="5230812"/>
              <a:ext cx="1692737" cy="1218834"/>
            </a:xfrm>
            <a:prstGeom prst="rect">
              <a:avLst/>
            </a:prstGeom>
            <a:noFill/>
            <a:ln w="57150" cap="flat" cmpd="sng">
              <a:solidFill>
                <a:srgbClr val="BEA05C"/>
              </a:solidFill>
              <a:prstDash val="solid"/>
              <a:miter lim="800000"/>
              <a:headEnd type="none" w="sm" len="sm"/>
              <a:tailEnd type="none" w="sm" len="sm"/>
            </a:ln>
          </p:spPr>
        </p:pic>
        <p:sp>
          <p:nvSpPr>
            <p:cNvPr id="4251" name="Google Shape;4251;p114"/>
            <p:cNvSpPr/>
            <p:nvPr/>
          </p:nvSpPr>
          <p:spPr>
            <a:xfrm>
              <a:off x="7181850" y="3009900"/>
              <a:ext cx="590550" cy="400050"/>
            </a:xfrm>
            <a:prstGeom prst="rect">
              <a:avLst/>
            </a:prstGeom>
            <a:noFill/>
            <a:ln w="57150" cap="flat" cmpd="sng">
              <a:solidFill>
                <a:srgbClr val="BEA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4252" name="Google Shape;4252;p114"/>
            <p:cNvCxnSpPr/>
            <p:nvPr/>
          </p:nvCxnSpPr>
          <p:spPr>
            <a:xfrm>
              <a:off x="7772400" y="3419475"/>
              <a:ext cx="0" cy="1752600"/>
            </a:xfrm>
            <a:prstGeom prst="straightConnector1">
              <a:avLst/>
            </a:prstGeom>
            <a:noFill/>
            <a:ln w="38100" cap="flat" cmpd="sng">
              <a:solidFill>
                <a:srgbClr val="BEA05C"/>
              </a:solidFill>
              <a:prstDash val="solid"/>
              <a:miter lim="800000"/>
              <a:headEnd type="none" w="sm" len="sm"/>
              <a:tailEnd type="none" w="sm" len="sm"/>
            </a:ln>
          </p:spPr>
        </p:cxnSp>
      </p:grpSp>
      <p:grpSp>
        <p:nvGrpSpPr>
          <p:cNvPr id="4253" name="Google Shape;4253;p114"/>
          <p:cNvGrpSpPr/>
          <p:nvPr/>
        </p:nvGrpSpPr>
        <p:grpSpPr>
          <a:xfrm>
            <a:off x="2487612" y="3009900"/>
            <a:ext cx="1694322" cy="3458765"/>
            <a:chOff x="2487612" y="3009900"/>
            <a:chExt cx="1694322" cy="3458765"/>
          </a:xfrm>
        </p:grpSpPr>
        <p:pic>
          <p:nvPicPr>
            <p:cNvPr id="4254" name="Google Shape;4254;p114"/>
            <p:cNvPicPr preferRelativeResize="0"/>
            <p:nvPr/>
          </p:nvPicPr>
          <p:blipFill rotWithShape="1">
            <a:blip r:embed="rId6">
              <a:alphaModFix/>
            </a:blip>
            <a:srcRect l="15348" t="14885" r="3102" b="7333"/>
            <a:stretch/>
          </p:blipFill>
          <p:spPr>
            <a:xfrm>
              <a:off x="2487612" y="5230812"/>
              <a:ext cx="1694322" cy="1237853"/>
            </a:xfrm>
            <a:prstGeom prst="rect">
              <a:avLst/>
            </a:prstGeom>
            <a:noFill/>
            <a:ln w="57150" cap="flat" cmpd="sng">
              <a:solidFill>
                <a:srgbClr val="BEA05C"/>
              </a:solidFill>
              <a:prstDash val="solid"/>
              <a:miter lim="800000"/>
              <a:headEnd type="none" w="sm" len="sm"/>
              <a:tailEnd type="none" w="sm" len="sm"/>
            </a:ln>
          </p:spPr>
        </p:pic>
        <p:grpSp>
          <p:nvGrpSpPr>
            <p:cNvPr id="4255" name="Google Shape;4255;p114"/>
            <p:cNvGrpSpPr/>
            <p:nvPr/>
          </p:nvGrpSpPr>
          <p:grpSpPr>
            <a:xfrm>
              <a:off x="2857500" y="3009900"/>
              <a:ext cx="590550" cy="2162175"/>
              <a:chOff x="2857500" y="3009900"/>
              <a:chExt cx="590550" cy="2162175"/>
            </a:xfrm>
          </p:grpSpPr>
          <p:sp>
            <p:nvSpPr>
              <p:cNvPr id="4256" name="Google Shape;4256;p114"/>
              <p:cNvSpPr/>
              <p:nvPr/>
            </p:nvSpPr>
            <p:spPr>
              <a:xfrm>
                <a:off x="2857500" y="3009900"/>
                <a:ext cx="590550" cy="400050"/>
              </a:xfrm>
              <a:prstGeom prst="rect">
                <a:avLst/>
              </a:prstGeom>
              <a:noFill/>
              <a:ln w="57150" cap="flat" cmpd="sng">
                <a:solidFill>
                  <a:srgbClr val="BEA05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4257" name="Google Shape;4257;p114"/>
              <p:cNvCxnSpPr/>
              <p:nvPr/>
            </p:nvCxnSpPr>
            <p:spPr>
              <a:xfrm>
                <a:off x="3448050" y="3419475"/>
                <a:ext cx="0" cy="1752600"/>
              </a:xfrm>
              <a:prstGeom prst="straightConnector1">
                <a:avLst/>
              </a:prstGeom>
              <a:noFill/>
              <a:ln w="38100" cap="flat" cmpd="sng">
                <a:solidFill>
                  <a:srgbClr val="BEA05C"/>
                </a:solidFill>
                <a:prstDash val="solid"/>
                <a:miter lim="800000"/>
                <a:headEnd type="none" w="sm" len="sm"/>
                <a:tailEnd type="none" w="sm" len="sm"/>
              </a:ln>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61"/>
        <p:cNvGrpSpPr/>
        <p:nvPr/>
      </p:nvGrpSpPr>
      <p:grpSpPr>
        <a:xfrm>
          <a:off x="0" y="0"/>
          <a:ext cx="0" cy="0"/>
          <a:chOff x="0" y="0"/>
          <a:chExt cx="0" cy="0"/>
        </a:xfrm>
      </p:grpSpPr>
      <p:sp>
        <p:nvSpPr>
          <p:cNvPr id="4262" name="Google Shape;4262;p115"/>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263" name="Google Shape;4263;p115"/>
          <p:cNvGrpSpPr/>
          <p:nvPr/>
        </p:nvGrpSpPr>
        <p:grpSpPr>
          <a:xfrm>
            <a:off x="784225" y="831850"/>
            <a:ext cx="7966075" cy="336550"/>
            <a:chOff x="784225" y="1581150"/>
            <a:chExt cx="7966075" cy="336550"/>
          </a:xfrm>
        </p:grpSpPr>
        <p:sp>
          <p:nvSpPr>
            <p:cNvPr id="4264" name="Google Shape;4264;p11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65" name="Google Shape;4265;p11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66" name="Google Shape;4266;p115"/>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267" name="Google Shape;4267;p115"/>
          <p:cNvGrpSpPr/>
          <p:nvPr/>
        </p:nvGrpSpPr>
        <p:grpSpPr>
          <a:xfrm>
            <a:off x="979487" y="1263650"/>
            <a:ext cx="4381499" cy="336550"/>
            <a:chOff x="1614487" y="4205287"/>
            <a:chExt cx="4381499" cy="336550"/>
          </a:xfrm>
        </p:grpSpPr>
        <p:sp>
          <p:nvSpPr>
            <p:cNvPr id="4268" name="Google Shape;4268;p115"/>
            <p:cNvSpPr txBox="1"/>
            <p:nvPr/>
          </p:nvSpPr>
          <p:spPr>
            <a:xfrm>
              <a:off x="1714500" y="4205287"/>
              <a:ext cx="42814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núcleos urbanos</a:t>
              </a:r>
              <a:endParaRPr/>
            </a:p>
          </p:txBody>
        </p:sp>
        <p:sp>
          <p:nvSpPr>
            <p:cNvPr id="4269" name="Google Shape;4269;p115"/>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270" name="Google Shape;4270;p115"/>
          <p:cNvGrpSpPr/>
          <p:nvPr/>
        </p:nvGrpSpPr>
        <p:grpSpPr>
          <a:xfrm>
            <a:off x="942975" y="2217737"/>
            <a:ext cx="3298301" cy="2824163"/>
            <a:chOff x="942975" y="2217737"/>
            <a:chExt cx="3298301" cy="2824163"/>
          </a:xfrm>
        </p:grpSpPr>
        <p:pic>
          <p:nvPicPr>
            <p:cNvPr id="4271" name="Google Shape;4271;p115"/>
            <p:cNvPicPr preferRelativeResize="0"/>
            <p:nvPr/>
          </p:nvPicPr>
          <p:blipFill rotWithShape="1">
            <a:blip r:embed="rId3">
              <a:alphaModFix/>
            </a:blip>
            <a:srcRect l="22394" t="17707" r="3125" b="9113"/>
            <a:stretch/>
          </p:blipFill>
          <p:spPr>
            <a:xfrm>
              <a:off x="942975" y="2217737"/>
              <a:ext cx="3298301" cy="2358420"/>
            </a:xfrm>
            <a:prstGeom prst="rect">
              <a:avLst/>
            </a:prstGeom>
            <a:noFill/>
            <a:ln>
              <a:noFill/>
            </a:ln>
          </p:spPr>
        </p:pic>
        <p:sp>
          <p:nvSpPr>
            <p:cNvPr id="4272" name="Google Shape;4272;p115"/>
            <p:cNvSpPr txBox="1"/>
            <p:nvPr/>
          </p:nvSpPr>
          <p:spPr>
            <a:xfrm>
              <a:off x="1201737" y="4705350"/>
              <a:ext cx="26781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núcleos urbanos</a:t>
              </a:r>
              <a:endParaRPr/>
            </a:p>
          </p:txBody>
        </p:sp>
      </p:grpSp>
      <p:cxnSp>
        <p:nvCxnSpPr>
          <p:cNvPr id="4273" name="Google Shape;4273;p115"/>
          <p:cNvCxnSpPr/>
          <p:nvPr/>
        </p:nvCxnSpPr>
        <p:spPr>
          <a:xfrm>
            <a:off x="4310062" y="3352800"/>
            <a:ext cx="871537" cy="0"/>
          </a:xfrm>
          <a:prstGeom prst="straightConnector1">
            <a:avLst/>
          </a:prstGeom>
          <a:noFill/>
          <a:ln w="127000" cap="flat" cmpd="sng">
            <a:solidFill>
              <a:srgbClr val="BEA05C"/>
            </a:solidFill>
            <a:prstDash val="solid"/>
            <a:miter lim="800000"/>
            <a:headEnd type="none" w="sm" len="sm"/>
            <a:tailEnd type="triangle" w="med" len="med"/>
          </a:ln>
        </p:spPr>
      </p:cxnSp>
      <p:grpSp>
        <p:nvGrpSpPr>
          <p:cNvPr id="4274" name="Google Shape;4274;p115"/>
          <p:cNvGrpSpPr/>
          <p:nvPr/>
        </p:nvGrpSpPr>
        <p:grpSpPr>
          <a:xfrm>
            <a:off x="5191125" y="2274887"/>
            <a:ext cx="3360737" cy="3011488"/>
            <a:chOff x="5191125" y="2274887"/>
            <a:chExt cx="3360737" cy="3011488"/>
          </a:xfrm>
        </p:grpSpPr>
        <p:pic>
          <p:nvPicPr>
            <p:cNvPr id="4275" name="Google Shape;4275;p115"/>
            <p:cNvPicPr preferRelativeResize="0"/>
            <p:nvPr/>
          </p:nvPicPr>
          <p:blipFill rotWithShape="1">
            <a:blip r:embed="rId4">
              <a:alphaModFix/>
            </a:blip>
            <a:srcRect l="22933" t="19053" r="2977" b="10134"/>
            <a:stretch/>
          </p:blipFill>
          <p:spPr>
            <a:xfrm>
              <a:off x="5311775" y="2274887"/>
              <a:ext cx="3230148" cy="2315626"/>
            </a:xfrm>
            <a:prstGeom prst="rect">
              <a:avLst/>
            </a:prstGeom>
            <a:noFill/>
            <a:ln>
              <a:noFill/>
            </a:ln>
          </p:spPr>
        </p:pic>
        <p:sp>
          <p:nvSpPr>
            <p:cNvPr id="4276" name="Google Shape;4276;p115"/>
            <p:cNvSpPr txBox="1"/>
            <p:nvPr/>
          </p:nvSpPr>
          <p:spPr>
            <a:xfrm>
              <a:off x="5191125" y="4705350"/>
              <a:ext cx="33607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núcleos urbanos</a:t>
              </a:r>
              <a:endParaRPr/>
            </a:p>
          </p:txBody>
        </p:sp>
        <p:pic>
          <p:nvPicPr>
            <p:cNvPr id="4277" name="Google Shape;4277;p115"/>
            <p:cNvPicPr preferRelativeResize="0"/>
            <p:nvPr/>
          </p:nvPicPr>
          <p:blipFill rotWithShape="1">
            <a:blip r:embed="rId5">
              <a:alphaModFix/>
            </a:blip>
            <a:srcRect l="2832" t="32550" r="94255" b="59918"/>
            <a:stretch/>
          </p:blipFill>
          <p:spPr>
            <a:xfrm>
              <a:off x="7631112" y="3943350"/>
              <a:ext cx="283707" cy="549981"/>
            </a:xfrm>
            <a:prstGeom prst="rect">
              <a:avLst/>
            </a:prstGeom>
            <a:noFill/>
            <a:ln>
              <a:noFill/>
            </a:ln>
          </p:spPr>
        </p:pic>
        <p:sp>
          <p:nvSpPr>
            <p:cNvPr id="4278" name="Google Shape;4278;p115"/>
            <p:cNvSpPr txBox="1"/>
            <p:nvPr/>
          </p:nvSpPr>
          <p:spPr>
            <a:xfrm>
              <a:off x="7858125" y="39195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279" name="Google Shape;4279;p115"/>
            <p:cNvSpPr txBox="1"/>
            <p:nvPr/>
          </p:nvSpPr>
          <p:spPr>
            <a:xfrm>
              <a:off x="7858125" y="42560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83"/>
        <p:cNvGrpSpPr/>
        <p:nvPr/>
      </p:nvGrpSpPr>
      <p:grpSpPr>
        <a:xfrm>
          <a:off x="0" y="0"/>
          <a:ext cx="0" cy="0"/>
          <a:chOff x="0" y="0"/>
          <a:chExt cx="0" cy="0"/>
        </a:xfrm>
      </p:grpSpPr>
      <p:sp>
        <p:nvSpPr>
          <p:cNvPr id="4284" name="Google Shape;4284;p116"/>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285" name="Google Shape;4285;p116"/>
          <p:cNvGrpSpPr/>
          <p:nvPr/>
        </p:nvGrpSpPr>
        <p:grpSpPr>
          <a:xfrm>
            <a:off x="784225" y="831850"/>
            <a:ext cx="7966075" cy="336550"/>
            <a:chOff x="784225" y="1581150"/>
            <a:chExt cx="7966075" cy="336550"/>
          </a:xfrm>
        </p:grpSpPr>
        <p:sp>
          <p:nvSpPr>
            <p:cNvPr id="4286" name="Google Shape;4286;p116"/>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87" name="Google Shape;4287;p116"/>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88" name="Google Shape;4288;p116"/>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289" name="Google Shape;4289;p116"/>
          <p:cNvGrpSpPr/>
          <p:nvPr/>
        </p:nvGrpSpPr>
        <p:grpSpPr>
          <a:xfrm>
            <a:off x="979487" y="1263650"/>
            <a:ext cx="4381499" cy="336550"/>
            <a:chOff x="1614487" y="4205287"/>
            <a:chExt cx="4381499" cy="336550"/>
          </a:xfrm>
        </p:grpSpPr>
        <p:sp>
          <p:nvSpPr>
            <p:cNvPr id="4290" name="Google Shape;4290;p116"/>
            <p:cNvSpPr txBox="1"/>
            <p:nvPr/>
          </p:nvSpPr>
          <p:spPr>
            <a:xfrm>
              <a:off x="1714500" y="4205287"/>
              <a:ext cx="42814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núcleos urbanos</a:t>
              </a:r>
              <a:endParaRPr/>
            </a:p>
          </p:txBody>
        </p:sp>
        <p:sp>
          <p:nvSpPr>
            <p:cNvPr id="4291" name="Google Shape;4291;p116"/>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292" name="Google Shape;4292;p116"/>
          <p:cNvGrpSpPr/>
          <p:nvPr/>
        </p:nvGrpSpPr>
        <p:grpSpPr>
          <a:xfrm>
            <a:off x="6362699" y="1843087"/>
            <a:ext cx="2509838" cy="1558925"/>
            <a:chOff x="6305549" y="1843087"/>
            <a:chExt cx="2509838" cy="1558925"/>
          </a:xfrm>
        </p:grpSpPr>
        <p:sp>
          <p:nvSpPr>
            <p:cNvPr id="4293" name="Google Shape;4293;p116"/>
            <p:cNvSpPr txBox="1"/>
            <p:nvPr/>
          </p:nvSpPr>
          <p:spPr>
            <a:xfrm>
              <a:off x="6403975" y="1843087"/>
              <a:ext cx="24114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primer paso es generar un mapa de distancias de cada punto del territorio al núcleo urbano más cercano</a:t>
              </a:r>
              <a:endParaRPr/>
            </a:p>
          </p:txBody>
        </p:sp>
        <p:sp>
          <p:nvSpPr>
            <p:cNvPr id="4294" name="Google Shape;4294;p116"/>
            <p:cNvSpPr txBox="1"/>
            <p:nvPr/>
          </p:nvSpPr>
          <p:spPr>
            <a:xfrm rot="5400000">
              <a:off x="6296818" y="1970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295" name="Google Shape;4295;p116"/>
          <p:cNvGrpSpPr/>
          <p:nvPr/>
        </p:nvGrpSpPr>
        <p:grpSpPr>
          <a:xfrm>
            <a:off x="1117600" y="1881187"/>
            <a:ext cx="5037003" cy="4219575"/>
            <a:chOff x="1117600" y="1881187"/>
            <a:chExt cx="5037003" cy="4219575"/>
          </a:xfrm>
        </p:grpSpPr>
        <p:pic>
          <p:nvPicPr>
            <p:cNvPr id="4296" name="Google Shape;4296;p116"/>
            <p:cNvPicPr preferRelativeResize="0"/>
            <p:nvPr/>
          </p:nvPicPr>
          <p:blipFill rotWithShape="1">
            <a:blip r:embed="rId3">
              <a:alphaModFix/>
            </a:blip>
            <a:srcRect l="22394" t="17707" r="3125" b="9113"/>
            <a:stretch/>
          </p:blipFill>
          <p:spPr>
            <a:xfrm>
              <a:off x="1117600" y="1881187"/>
              <a:ext cx="5037003" cy="3601029"/>
            </a:xfrm>
            <a:prstGeom prst="rect">
              <a:avLst/>
            </a:prstGeom>
            <a:noFill/>
            <a:ln>
              <a:noFill/>
            </a:ln>
          </p:spPr>
        </p:pic>
        <p:sp>
          <p:nvSpPr>
            <p:cNvPr id="4297" name="Google Shape;4297;p116"/>
            <p:cNvSpPr txBox="1"/>
            <p:nvPr/>
          </p:nvSpPr>
          <p:spPr>
            <a:xfrm>
              <a:off x="2130425" y="5764212"/>
              <a:ext cx="26781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núcleos urbanos</a:t>
              </a: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01"/>
        <p:cNvGrpSpPr/>
        <p:nvPr/>
      </p:nvGrpSpPr>
      <p:grpSpPr>
        <a:xfrm>
          <a:off x="0" y="0"/>
          <a:ext cx="0" cy="0"/>
          <a:chOff x="0" y="0"/>
          <a:chExt cx="0" cy="0"/>
        </a:xfrm>
      </p:grpSpPr>
      <p:sp>
        <p:nvSpPr>
          <p:cNvPr id="4302" name="Google Shape;4302;p117"/>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303" name="Google Shape;4303;p117"/>
          <p:cNvGrpSpPr/>
          <p:nvPr/>
        </p:nvGrpSpPr>
        <p:grpSpPr>
          <a:xfrm>
            <a:off x="784225" y="831850"/>
            <a:ext cx="7966075" cy="336550"/>
            <a:chOff x="784225" y="1581150"/>
            <a:chExt cx="7966075" cy="336550"/>
          </a:xfrm>
        </p:grpSpPr>
        <p:sp>
          <p:nvSpPr>
            <p:cNvPr id="4304" name="Google Shape;4304;p11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05" name="Google Shape;4305;p11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06" name="Google Shape;4306;p117"/>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307" name="Google Shape;4307;p117"/>
          <p:cNvGrpSpPr/>
          <p:nvPr/>
        </p:nvGrpSpPr>
        <p:grpSpPr>
          <a:xfrm>
            <a:off x="979487" y="1263650"/>
            <a:ext cx="4381499" cy="336550"/>
            <a:chOff x="1614487" y="4205287"/>
            <a:chExt cx="4381499" cy="336550"/>
          </a:xfrm>
        </p:grpSpPr>
        <p:sp>
          <p:nvSpPr>
            <p:cNvPr id="4308" name="Google Shape;4308;p117"/>
            <p:cNvSpPr txBox="1"/>
            <p:nvPr/>
          </p:nvSpPr>
          <p:spPr>
            <a:xfrm>
              <a:off x="1714500" y="4205287"/>
              <a:ext cx="42814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núcleos urbanos</a:t>
              </a:r>
              <a:endParaRPr/>
            </a:p>
          </p:txBody>
        </p:sp>
        <p:sp>
          <p:nvSpPr>
            <p:cNvPr id="4309" name="Google Shape;4309;p117"/>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310" name="Google Shape;4310;p117"/>
          <p:cNvGrpSpPr/>
          <p:nvPr/>
        </p:nvGrpSpPr>
        <p:grpSpPr>
          <a:xfrm>
            <a:off x="6362699" y="1843087"/>
            <a:ext cx="2509838" cy="1558925"/>
            <a:chOff x="6305549" y="1843087"/>
            <a:chExt cx="2509838" cy="1558925"/>
          </a:xfrm>
        </p:grpSpPr>
        <p:sp>
          <p:nvSpPr>
            <p:cNvPr id="4311" name="Google Shape;4311;p117"/>
            <p:cNvSpPr txBox="1"/>
            <p:nvPr/>
          </p:nvSpPr>
          <p:spPr>
            <a:xfrm>
              <a:off x="6403975" y="1843087"/>
              <a:ext cx="24114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mapa de distancias está en formato raster y muestra la distancia en metros desde cada punto al núcleo urbano más cercano</a:t>
              </a:r>
              <a:endParaRPr/>
            </a:p>
          </p:txBody>
        </p:sp>
        <p:sp>
          <p:nvSpPr>
            <p:cNvPr id="4312" name="Google Shape;4312;p117"/>
            <p:cNvSpPr txBox="1"/>
            <p:nvPr/>
          </p:nvSpPr>
          <p:spPr>
            <a:xfrm rot="5400000">
              <a:off x="6296818" y="1970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313" name="Google Shape;4313;p117"/>
          <p:cNvGrpSpPr/>
          <p:nvPr/>
        </p:nvGrpSpPr>
        <p:grpSpPr>
          <a:xfrm>
            <a:off x="1117600" y="1879600"/>
            <a:ext cx="5017983" cy="4159250"/>
            <a:chOff x="1117600" y="1879600"/>
            <a:chExt cx="5017983" cy="4159250"/>
          </a:xfrm>
        </p:grpSpPr>
        <p:sp>
          <p:nvSpPr>
            <p:cNvPr id="4314" name="Google Shape;4314;p117"/>
            <p:cNvSpPr txBox="1"/>
            <p:nvPr/>
          </p:nvSpPr>
          <p:spPr>
            <a:xfrm>
              <a:off x="1614487" y="5702300"/>
              <a:ext cx="38989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distancias a núcleos urbanos</a:t>
              </a:r>
              <a:endParaRPr/>
            </a:p>
          </p:txBody>
        </p:sp>
        <p:grpSp>
          <p:nvGrpSpPr>
            <p:cNvPr id="4315" name="Google Shape;4315;p117"/>
            <p:cNvGrpSpPr/>
            <p:nvPr/>
          </p:nvGrpSpPr>
          <p:grpSpPr>
            <a:xfrm>
              <a:off x="1117600" y="1879600"/>
              <a:ext cx="5017983" cy="3610539"/>
              <a:chOff x="1117600" y="1879600"/>
              <a:chExt cx="5017983" cy="3610539"/>
            </a:xfrm>
          </p:grpSpPr>
          <p:pic>
            <p:nvPicPr>
              <p:cNvPr id="4316" name="Google Shape;4316;p117"/>
              <p:cNvPicPr preferRelativeResize="0"/>
              <p:nvPr/>
            </p:nvPicPr>
            <p:blipFill rotWithShape="1">
              <a:blip r:embed="rId3">
                <a:alphaModFix/>
              </a:blip>
              <a:srcRect l="22135" t="18228" r="2929" b="9894"/>
              <a:stretch/>
            </p:blipFill>
            <p:spPr>
              <a:xfrm>
                <a:off x="1117600" y="1879600"/>
                <a:ext cx="5017983" cy="3610539"/>
              </a:xfrm>
              <a:prstGeom prst="rect">
                <a:avLst/>
              </a:prstGeom>
              <a:noFill/>
              <a:ln>
                <a:noFill/>
              </a:ln>
            </p:spPr>
          </p:pic>
          <p:pic>
            <p:nvPicPr>
              <p:cNvPr id="4317" name="Google Shape;4317;p117"/>
              <p:cNvPicPr preferRelativeResize="0"/>
              <p:nvPr/>
            </p:nvPicPr>
            <p:blipFill rotWithShape="1">
              <a:blip r:embed="rId4">
                <a:alphaModFix/>
              </a:blip>
              <a:srcRect l="2897" t="63172" r="93830" b="22829"/>
              <a:stretch/>
            </p:blipFill>
            <p:spPr>
              <a:xfrm>
                <a:off x="4794250" y="4338637"/>
                <a:ext cx="318576" cy="1022299"/>
              </a:xfrm>
              <a:prstGeom prst="rect">
                <a:avLst/>
              </a:prstGeom>
              <a:noFill/>
              <a:ln>
                <a:noFill/>
              </a:ln>
            </p:spPr>
          </p:pic>
          <p:sp>
            <p:nvSpPr>
              <p:cNvPr id="4318" name="Google Shape;4318;p117"/>
              <p:cNvSpPr txBox="1"/>
              <p:nvPr/>
            </p:nvSpPr>
            <p:spPr>
              <a:xfrm>
                <a:off x="5067300" y="4273550"/>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319" name="Google Shape;4319;p117"/>
              <p:cNvSpPr txBox="1"/>
              <p:nvPr/>
            </p:nvSpPr>
            <p:spPr>
              <a:xfrm>
                <a:off x="5067300" y="5167312"/>
                <a:ext cx="727075"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50.000</a:t>
                </a:r>
                <a:endParaRPr/>
              </a:p>
            </p:txBody>
          </p:sp>
        </p:gr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23"/>
        <p:cNvGrpSpPr/>
        <p:nvPr/>
      </p:nvGrpSpPr>
      <p:grpSpPr>
        <a:xfrm>
          <a:off x="0" y="0"/>
          <a:ext cx="0" cy="0"/>
          <a:chOff x="0" y="0"/>
          <a:chExt cx="0" cy="0"/>
        </a:xfrm>
      </p:grpSpPr>
      <p:sp>
        <p:nvSpPr>
          <p:cNvPr id="4324" name="Google Shape;4324;p118"/>
          <p:cNvSpPr/>
          <p:nvPr/>
        </p:nvSpPr>
        <p:spPr>
          <a:xfrm>
            <a:off x="4529137" y="3467100"/>
            <a:ext cx="1701800" cy="1828800"/>
          </a:xfrm>
          <a:custGeom>
            <a:avLst/>
            <a:gdLst/>
            <a:ahLst/>
            <a:cxnLst/>
            <a:rect l="l" t="t" r="r" b="b"/>
            <a:pathLst>
              <a:path w="120000" h="120000" extrusionOk="0">
                <a:moveTo>
                  <a:pt x="120000" y="120000"/>
                </a:moveTo>
                <a:lnTo>
                  <a:pt x="30447" y="120000"/>
                </a:lnTo>
                <a:lnTo>
                  <a:pt x="0" y="94166"/>
                </a:lnTo>
                <a:lnTo>
                  <a:pt x="0" y="0"/>
                </a:lnTo>
              </a:path>
            </a:pathLst>
          </a:custGeom>
          <a:noFill/>
          <a:ln w="381000" cap="flat" cmpd="sng">
            <a:solidFill>
              <a:srgbClr val="D0BA8A"/>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25" name="Google Shape;4325;p118"/>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326" name="Google Shape;4326;p118"/>
          <p:cNvGrpSpPr/>
          <p:nvPr/>
        </p:nvGrpSpPr>
        <p:grpSpPr>
          <a:xfrm>
            <a:off x="784225" y="831850"/>
            <a:ext cx="7966075" cy="336550"/>
            <a:chOff x="784225" y="1581150"/>
            <a:chExt cx="7966075" cy="336550"/>
          </a:xfrm>
        </p:grpSpPr>
        <p:sp>
          <p:nvSpPr>
            <p:cNvPr id="4327" name="Google Shape;4327;p11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28" name="Google Shape;4328;p11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29" name="Google Shape;4329;p118"/>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330" name="Google Shape;4330;p118"/>
          <p:cNvGrpSpPr/>
          <p:nvPr/>
        </p:nvGrpSpPr>
        <p:grpSpPr>
          <a:xfrm>
            <a:off x="979487" y="1263650"/>
            <a:ext cx="4381499" cy="336550"/>
            <a:chOff x="1614487" y="4205287"/>
            <a:chExt cx="4381499" cy="336550"/>
          </a:xfrm>
        </p:grpSpPr>
        <p:sp>
          <p:nvSpPr>
            <p:cNvPr id="4331" name="Google Shape;4331;p118"/>
            <p:cNvSpPr txBox="1"/>
            <p:nvPr/>
          </p:nvSpPr>
          <p:spPr>
            <a:xfrm>
              <a:off x="1714500" y="4205287"/>
              <a:ext cx="42814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núcleos urbanos</a:t>
              </a:r>
              <a:endParaRPr/>
            </a:p>
          </p:txBody>
        </p:sp>
        <p:sp>
          <p:nvSpPr>
            <p:cNvPr id="4332" name="Google Shape;4332;p118"/>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333" name="Google Shape;4333;p118"/>
          <p:cNvGrpSpPr/>
          <p:nvPr/>
        </p:nvGrpSpPr>
        <p:grpSpPr>
          <a:xfrm>
            <a:off x="930275" y="2054225"/>
            <a:ext cx="3668712" cy="4483333"/>
            <a:chOff x="930275" y="2054225"/>
            <a:chExt cx="3668712" cy="4483333"/>
          </a:xfrm>
        </p:grpSpPr>
        <p:cxnSp>
          <p:nvCxnSpPr>
            <p:cNvPr id="4334" name="Google Shape;4334;p118"/>
            <p:cNvCxnSpPr/>
            <p:nvPr/>
          </p:nvCxnSpPr>
          <p:spPr>
            <a:xfrm>
              <a:off x="3127375" y="5035550"/>
              <a:ext cx="1471612" cy="0"/>
            </a:xfrm>
            <a:prstGeom prst="straightConnector1">
              <a:avLst/>
            </a:prstGeom>
            <a:noFill/>
            <a:ln w="76200" cap="flat" cmpd="sng">
              <a:solidFill>
                <a:srgbClr val="D0BA8A"/>
              </a:solidFill>
              <a:prstDash val="solid"/>
              <a:miter lim="800000"/>
              <a:headEnd type="none" w="sm" len="sm"/>
              <a:tailEnd type="none" w="sm" len="sm"/>
            </a:ln>
          </p:spPr>
        </p:cxnSp>
        <p:grpSp>
          <p:nvGrpSpPr>
            <p:cNvPr id="4335" name="Google Shape;4335;p118"/>
            <p:cNvGrpSpPr/>
            <p:nvPr/>
          </p:nvGrpSpPr>
          <p:grpSpPr>
            <a:xfrm>
              <a:off x="930275" y="2054225"/>
              <a:ext cx="2171395" cy="4483333"/>
              <a:chOff x="930275" y="2054225"/>
              <a:chExt cx="2171395" cy="4483333"/>
            </a:xfrm>
          </p:grpSpPr>
          <p:sp>
            <p:nvSpPr>
              <p:cNvPr id="4336" name="Google Shape;4336;p118"/>
              <p:cNvSpPr txBox="1"/>
              <p:nvPr/>
            </p:nvSpPr>
            <p:spPr>
              <a:xfrm>
                <a:off x="930275" y="2054225"/>
                <a:ext cx="20685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proceso de asignación de la función de pertenencia se realiza mediante la RECLASIFICACIÓN</a:t>
                </a:r>
                <a:endParaRPr/>
              </a:p>
            </p:txBody>
          </p:sp>
          <p:pic>
            <p:nvPicPr>
              <p:cNvPr id="4337" name="Google Shape;4337;p118"/>
              <p:cNvPicPr preferRelativeResize="0"/>
              <p:nvPr/>
            </p:nvPicPr>
            <p:blipFill rotWithShape="1">
              <a:blip r:embed="rId3">
                <a:alphaModFix/>
              </a:blip>
              <a:srcRect l="32601" t="19053" r="36426" b="27191"/>
              <a:stretch/>
            </p:blipFill>
            <p:spPr>
              <a:xfrm>
                <a:off x="930275" y="3711575"/>
                <a:ext cx="2171395" cy="2825983"/>
              </a:xfrm>
              <a:prstGeom prst="rect">
                <a:avLst/>
              </a:prstGeom>
              <a:noFill/>
              <a:ln>
                <a:noFill/>
              </a:ln>
            </p:spPr>
          </p:pic>
        </p:grpSp>
      </p:grpSp>
      <p:grpSp>
        <p:nvGrpSpPr>
          <p:cNvPr id="4338" name="Google Shape;4338;p118"/>
          <p:cNvGrpSpPr/>
          <p:nvPr/>
        </p:nvGrpSpPr>
        <p:grpSpPr>
          <a:xfrm>
            <a:off x="5761037" y="3897312"/>
            <a:ext cx="2432050" cy="2084387"/>
            <a:chOff x="5761037" y="3897312"/>
            <a:chExt cx="2432050" cy="2084387"/>
          </a:xfrm>
        </p:grpSpPr>
        <p:sp>
          <p:nvSpPr>
            <p:cNvPr id="4339" name="Google Shape;4339;p118"/>
            <p:cNvSpPr txBox="1"/>
            <p:nvPr/>
          </p:nvSpPr>
          <p:spPr>
            <a:xfrm>
              <a:off x="5761037" y="5691187"/>
              <a:ext cx="243205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Distancia a núcleos urbanos</a:t>
              </a:r>
              <a:endParaRPr/>
            </a:p>
          </p:txBody>
        </p:sp>
        <p:grpSp>
          <p:nvGrpSpPr>
            <p:cNvPr id="4340" name="Google Shape;4340;p118"/>
            <p:cNvGrpSpPr/>
            <p:nvPr/>
          </p:nvGrpSpPr>
          <p:grpSpPr>
            <a:xfrm>
              <a:off x="5811837" y="3897312"/>
              <a:ext cx="2366962" cy="1682750"/>
              <a:chOff x="5811837" y="3897312"/>
              <a:chExt cx="2366962" cy="1682750"/>
            </a:xfrm>
          </p:grpSpPr>
          <p:pic>
            <p:nvPicPr>
              <p:cNvPr id="4341" name="Google Shape;4341;p118"/>
              <p:cNvPicPr preferRelativeResize="0"/>
              <p:nvPr/>
            </p:nvPicPr>
            <p:blipFill rotWithShape="1">
              <a:blip r:embed="rId4">
                <a:alphaModFix/>
              </a:blip>
              <a:srcRect l="22135" t="18228" r="2929" b="9894"/>
              <a:stretch/>
            </p:blipFill>
            <p:spPr>
              <a:xfrm>
                <a:off x="5811837" y="3897312"/>
                <a:ext cx="2315626" cy="1665792"/>
              </a:xfrm>
              <a:prstGeom prst="rect">
                <a:avLst/>
              </a:prstGeom>
              <a:noFill/>
              <a:ln>
                <a:noFill/>
              </a:ln>
            </p:spPr>
          </p:pic>
          <p:grpSp>
            <p:nvGrpSpPr>
              <p:cNvPr id="4342" name="Google Shape;4342;p118"/>
              <p:cNvGrpSpPr/>
              <p:nvPr/>
            </p:nvGrpSpPr>
            <p:grpSpPr>
              <a:xfrm>
                <a:off x="7556500" y="4805362"/>
                <a:ext cx="622299" cy="774700"/>
                <a:chOff x="3486150" y="3408362"/>
                <a:chExt cx="622299" cy="774700"/>
              </a:xfrm>
            </p:grpSpPr>
            <p:pic>
              <p:nvPicPr>
                <p:cNvPr id="4343" name="Google Shape;4343;p118"/>
                <p:cNvPicPr preferRelativeResize="0"/>
                <p:nvPr/>
              </p:nvPicPr>
              <p:blipFill rotWithShape="1">
                <a:blip r:embed="rId5">
                  <a:alphaModFix/>
                </a:blip>
                <a:srcRect l="2897" t="63172" r="93830" b="22829"/>
                <a:stretch/>
              </p:blipFill>
              <p:spPr>
                <a:xfrm>
                  <a:off x="3486150" y="3465512"/>
                  <a:ext cx="206045" cy="659343"/>
                </a:xfrm>
                <a:prstGeom prst="rect">
                  <a:avLst/>
                </a:prstGeom>
                <a:noFill/>
                <a:ln>
                  <a:noFill/>
                </a:ln>
              </p:spPr>
            </p:pic>
            <p:sp>
              <p:nvSpPr>
                <p:cNvPr id="4344" name="Google Shape;4344;p118"/>
                <p:cNvSpPr txBox="1"/>
                <p:nvPr/>
              </p:nvSpPr>
              <p:spPr>
                <a:xfrm>
                  <a:off x="3640137" y="3408362"/>
                  <a:ext cx="327025" cy="198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700" b="1" i="0" u="none">
                      <a:solidFill>
                        <a:srgbClr val="1E582F"/>
                      </a:solidFill>
                      <a:latin typeface="Arial"/>
                      <a:ea typeface="Arial"/>
                      <a:cs typeface="Arial"/>
                      <a:sym typeface="Arial"/>
                    </a:rPr>
                    <a:t>0</a:t>
                  </a:r>
                  <a:endParaRPr/>
                </a:p>
              </p:txBody>
            </p:sp>
            <p:sp>
              <p:nvSpPr>
                <p:cNvPr id="4345" name="Google Shape;4345;p118"/>
                <p:cNvSpPr txBox="1"/>
                <p:nvPr/>
              </p:nvSpPr>
              <p:spPr>
                <a:xfrm>
                  <a:off x="3640137" y="3984625"/>
                  <a:ext cx="468312" cy="198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700" b="1" i="0" u="none">
                      <a:solidFill>
                        <a:srgbClr val="1E582F"/>
                      </a:solidFill>
                      <a:latin typeface="Arial"/>
                      <a:ea typeface="Arial"/>
                      <a:cs typeface="Arial"/>
                      <a:sym typeface="Arial"/>
                    </a:rPr>
                    <a:t>50.000</a:t>
                  </a:r>
                  <a:endParaRPr/>
                </a:p>
              </p:txBody>
            </p:sp>
          </p:grpSp>
        </p:grpSp>
      </p:grpSp>
      <p:grpSp>
        <p:nvGrpSpPr>
          <p:cNvPr id="4346" name="Google Shape;4346;p118"/>
          <p:cNvGrpSpPr/>
          <p:nvPr/>
        </p:nvGrpSpPr>
        <p:grpSpPr>
          <a:xfrm>
            <a:off x="3303587" y="1787525"/>
            <a:ext cx="2392363" cy="2271712"/>
            <a:chOff x="3303587" y="1787525"/>
            <a:chExt cx="2392363" cy="2271712"/>
          </a:xfrm>
        </p:grpSpPr>
        <p:pic>
          <p:nvPicPr>
            <p:cNvPr id="4347" name="Google Shape;4347;p118"/>
            <p:cNvPicPr preferRelativeResize="0"/>
            <p:nvPr/>
          </p:nvPicPr>
          <p:blipFill rotWithShape="1">
            <a:blip r:embed="rId6">
              <a:alphaModFix/>
            </a:blip>
            <a:srcRect l="22933" t="19053" r="2977" b="10134"/>
            <a:stretch/>
          </p:blipFill>
          <p:spPr>
            <a:xfrm>
              <a:off x="3303587" y="1787525"/>
              <a:ext cx="2307702" cy="1653113"/>
            </a:xfrm>
            <a:prstGeom prst="rect">
              <a:avLst/>
            </a:prstGeom>
            <a:noFill/>
            <a:ln>
              <a:noFill/>
            </a:ln>
          </p:spPr>
        </p:pic>
        <p:sp>
          <p:nvSpPr>
            <p:cNvPr id="4348" name="Google Shape;4348;p118"/>
            <p:cNvSpPr txBox="1"/>
            <p:nvPr/>
          </p:nvSpPr>
          <p:spPr>
            <a:xfrm>
              <a:off x="3409950" y="3570287"/>
              <a:ext cx="2286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Aptitud según cercanía a núcleos urbanos</a:t>
              </a:r>
              <a:endParaRPr/>
            </a:p>
          </p:txBody>
        </p:sp>
        <p:grpSp>
          <p:nvGrpSpPr>
            <p:cNvPr id="4349" name="Google Shape;4349;p118"/>
            <p:cNvGrpSpPr/>
            <p:nvPr/>
          </p:nvGrpSpPr>
          <p:grpSpPr>
            <a:xfrm>
              <a:off x="4978400" y="2786062"/>
              <a:ext cx="481012" cy="581025"/>
              <a:chOff x="4978400" y="2824162"/>
              <a:chExt cx="481012" cy="581025"/>
            </a:xfrm>
          </p:grpSpPr>
          <p:pic>
            <p:nvPicPr>
              <p:cNvPr id="4350" name="Google Shape;4350;p118"/>
              <p:cNvPicPr preferRelativeResize="0"/>
              <p:nvPr/>
            </p:nvPicPr>
            <p:blipFill rotWithShape="1">
              <a:blip r:embed="rId7">
                <a:alphaModFix/>
              </a:blip>
              <a:srcRect l="2832" t="32550" r="94255" b="59918"/>
              <a:stretch/>
            </p:blipFill>
            <p:spPr>
              <a:xfrm>
                <a:off x="4978400" y="2847975"/>
                <a:ext cx="283707" cy="549981"/>
              </a:xfrm>
              <a:prstGeom prst="rect">
                <a:avLst/>
              </a:prstGeom>
              <a:noFill/>
              <a:ln>
                <a:noFill/>
              </a:ln>
            </p:spPr>
          </p:pic>
          <p:sp>
            <p:nvSpPr>
              <p:cNvPr id="4351" name="Google Shape;4351;p118"/>
              <p:cNvSpPr txBox="1"/>
              <p:nvPr/>
            </p:nvSpPr>
            <p:spPr>
              <a:xfrm>
                <a:off x="5205412" y="2824162"/>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352" name="Google Shape;4352;p118"/>
              <p:cNvSpPr txBox="1"/>
              <p:nvPr/>
            </p:nvSpPr>
            <p:spPr>
              <a:xfrm>
                <a:off x="5205412" y="3160712"/>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grpSp>
        <p:nvGrpSpPr>
          <p:cNvPr id="4353" name="Google Shape;4353;p118"/>
          <p:cNvGrpSpPr/>
          <p:nvPr/>
        </p:nvGrpSpPr>
        <p:grpSpPr>
          <a:xfrm>
            <a:off x="5761037" y="1735137"/>
            <a:ext cx="2381250" cy="1773238"/>
            <a:chOff x="5761037" y="1735137"/>
            <a:chExt cx="2381250" cy="1773238"/>
          </a:xfrm>
        </p:grpSpPr>
        <p:sp>
          <p:nvSpPr>
            <p:cNvPr id="4354" name="Google Shape;4354;p118"/>
            <p:cNvSpPr/>
            <p:nvPr/>
          </p:nvSpPr>
          <p:spPr>
            <a:xfrm rot="-5400000" flipH="1">
              <a:off x="5498306" y="2696368"/>
              <a:ext cx="1060450" cy="119062"/>
            </a:xfrm>
            <a:prstGeom prst="parallelogram">
              <a:avLst>
                <a:gd name="adj" fmla="val 1824"/>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55" name="Google Shape;4355;p118"/>
            <p:cNvSpPr/>
            <p:nvPr/>
          </p:nvSpPr>
          <p:spPr>
            <a:xfrm>
              <a:off x="5927725" y="3187700"/>
              <a:ext cx="1846262" cy="104775"/>
            </a:xfrm>
            <a:prstGeom prst="parallelogram">
              <a:avLst>
                <a:gd name="adj" fmla="val 3312"/>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4356" name="Google Shape;4356;p118"/>
            <p:cNvCxnSpPr/>
            <p:nvPr/>
          </p:nvCxnSpPr>
          <p:spPr>
            <a:xfrm>
              <a:off x="5953125" y="3294062"/>
              <a:ext cx="1509712" cy="1587"/>
            </a:xfrm>
            <a:prstGeom prst="straightConnector1">
              <a:avLst/>
            </a:prstGeom>
            <a:solidFill>
              <a:srgbClr val="FFFFFF"/>
            </a:solidFill>
            <a:ln w="9525" cap="flat" cmpd="sng">
              <a:solidFill>
                <a:srgbClr val="000000"/>
              </a:solidFill>
              <a:prstDash val="solid"/>
              <a:miter lim="800000"/>
              <a:headEnd type="none" w="sm" len="sm"/>
              <a:tailEnd type="none" w="sm" len="sm"/>
            </a:ln>
          </p:spPr>
        </p:cxnSp>
        <p:cxnSp>
          <p:nvCxnSpPr>
            <p:cNvPr id="4357" name="Google Shape;4357;p118"/>
            <p:cNvCxnSpPr/>
            <p:nvPr/>
          </p:nvCxnSpPr>
          <p:spPr>
            <a:xfrm>
              <a:off x="5954712" y="2332037"/>
              <a:ext cx="1587" cy="958850"/>
            </a:xfrm>
            <a:prstGeom prst="straightConnector1">
              <a:avLst/>
            </a:prstGeom>
            <a:solidFill>
              <a:srgbClr val="FFFFFF"/>
            </a:solidFill>
            <a:ln w="9525" cap="flat" cmpd="sng">
              <a:solidFill>
                <a:srgbClr val="000000"/>
              </a:solidFill>
              <a:prstDash val="solid"/>
              <a:miter lim="800000"/>
              <a:headEnd type="none" w="sm" len="sm"/>
              <a:tailEnd type="none" w="sm" len="sm"/>
            </a:ln>
          </p:spPr>
        </p:cxnSp>
        <p:sp>
          <p:nvSpPr>
            <p:cNvPr id="4358" name="Google Shape;4358;p118"/>
            <p:cNvSpPr txBox="1"/>
            <p:nvPr/>
          </p:nvSpPr>
          <p:spPr>
            <a:xfrm>
              <a:off x="5830887" y="3205162"/>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0</a:t>
              </a:r>
              <a:endParaRPr/>
            </a:p>
          </p:txBody>
        </p:sp>
        <p:sp>
          <p:nvSpPr>
            <p:cNvPr id="4359" name="Google Shape;4359;p118"/>
            <p:cNvSpPr txBox="1"/>
            <p:nvPr/>
          </p:nvSpPr>
          <p:spPr>
            <a:xfrm>
              <a:off x="5946775" y="3355975"/>
              <a:ext cx="762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Times New Roman"/>
                <a:buNone/>
              </a:pPr>
              <a:r>
                <a:rPr lang="en-US" sz="1000" b="1" i="0" u="none">
                  <a:solidFill>
                    <a:srgbClr val="9D803F"/>
                  </a:solidFill>
                  <a:latin typeface="Times New Roman"/>
                  <a:ea typeface="Times New Roman"/>
                  <a:cs typeface="Times New Roman"/>
                  <a:sym typeface="Times New Roman"/>
                </a:rPr>
                <a:t>0</a:t>
              </a:r>
              <a:endParaRPr/>
            </a:p>
          </p:txBody>
        </p:sp>
        <p:sp>
          <p:nvSpPr>
            <p:cNvPr id="4360" name="Google Shape;4360;p118"/>
            <p:cNvSpPr txBox="1"/>
            <p:nvPr/>
          </p:nvSpPr>
          <p:spPr>
            <a:xfrm>
              <a:off x="7332662" y="3355975"/>
              <a:ext cx="3492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50000</a:t>
              </a:r>
              <a:endParaRPr/>
            </a:p>
          </p:txBody>
        </p:sp>
        <p:sp>
          <p:nvSpPr>
            <p:cNvPr id="4361" name="Google Shape;4361;p118"/>
            <p:cNvSpPr txBox="1"/>
            <p:nvPr/>
          </p:nvSpPr>
          <p:spPr>
            <a:xfrm>
              <a:off x="5761037" y="2332037"/>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a:t>
              </a:r>
              <a:endParaRPr/>
            </a:p>
          </p:txBody>
        </p:sp>
        <p:sp>
          <p:nvSpPr>
            <p:cNvPr id="4362" name="Google Shape;4362;p118"/>
            <p:cNvSpPr/>
            <p:nvPr/>
          </p:nvSpPr>
          <p:spPr>
            <a:xfrm rot="-2700000">
              <a:off x="5929312" y="2895600"/>
              <a:ext cx="868362" cy="88900"/>
            </a:xfrm>
            <a:prstGeom prst="rect">
              <a:avLst/>
            </a:prstGeom>
            <a:gradFill>
              <a:gsLst>
                <a:gs pos="0">
                  <a:srgbClr val="57C757"/>
                </a:gs>
                <a:gs pos="100000">
                  <a:srgbClr val="FF3300"/>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63" name="Google Shape;4363;p118"/>
            <p:cNvSpPr txBox="1"/>
            <p:nvPr/>
          </p:nvSpPr>
          <p:spPr>
            <a:xfrm>
              <a:off x="5838825" y="1735137"/>
              <a:ext cx="2303462"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Función de pertenencia en “V invertida”</a:t>
              </a:r>
              <a:endParaRPr/>
            </a:p>
          </p:txBody>
        </p:sp>
        <p:sp>
          <p:nvSpPr>
            <p:cNvPr id="4364" name="Google Shape;4364;p118"/>
            <p:cNvSpPr/>
            <p:nvPr/>
          </p:nvSpPr>
          <p:spPr>
            <a:xfrm>
              <a:off x="6635750" y="2609850"/>
              <a:ext cx="228600" cy="88900"/>
            </a:xfrm>
            <a:prstGeom prst="rect">
              <a:avLst/>
            </a:prstGeom>
            <a:solidFill>
              <a:srgbClr val="57C7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65" name="Google Shape;4365;p118"/>
            <p:cNvSpPr/>
            <p:nvPr/>
          </p:nvSpPr>
          <p:spPr>
            <a:xfrm rot="2700000" flipH="1">
              <a:off x="6699250" y="2900362"/>
              <a:ext cx="868362" cy="88900"/>
            </a:xfrm>
            <a:prstGeom prst="rect">
              <a:avLst/>
            </a:prstGeom>
            <a:gradFill>
              <a:gsLst>
                <a:gs pos="0">
                  <a:srgbClr val="57C757"/>
                </a:gs>
                <a:gs pos="100000">
                  <a:srgbClr val="FF3300"/>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69"/>
        <p:cNvGrpSpPr/>
        <p:nvPr/>
      </p:nvGrpSpPr>
      <p:grpSpPr>
        <a:xfrm>
          <a:off x="0" y="0"/>
          <a:ext cx="0" cy="0"/>
          <a:chOff x="0" y="0"/>
          <a:chExt cx="0" cy="0"/>
        </a:xfrm>
      </p:grpSpPr>
      <p:sp>
        <p:nvSpPr>
          <p:cNvPr id="4370" name="Google Shape;4370;p119"/>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371" name="Google Shape;4371;p119"/>
          <p:cNvGrpSpPr/>
          <p:nvPr/>
        </p:nvGrpSpPr>
        <p:grpSpPr>
          <a:xfrm>
            <a:off x="784225" y="831850"/>
            <a:ext cx="7966075" cy="336550"/>
            <a:chOff x="784225" y="1581150"/>
            <a:chExt cx="7966075" cy="336550"/>
          </a:xfrm>
        </p:grpSpPr>
        <p:sp>
          <p:nvSpPr>
            <p:cNvPr id="4372" name="Google Shape;4372;p11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73" name="Google Shape;4373;p11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74" name="Google Shape;4374;p119"/>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375" name="Google Shape;4375;p119"/>
          <p:cNvGrpSpPr/>
          <p:nvPr/>
        </p:nvGrpSpPr>
        <p:grpSpPr>
          <a:xfrm>
            <a:off x="979487" y="1263650"/>
            <a:ext cx="4381499" cy="336550"/>
            <a:chOff x="1614487" y="4205287"/>
            <a:chExt cx="4381499" cy="336550"/>
          </a:xfrm>
        </p:grpSpPr>
        <p:sp>
          <p:nvSpPr>
            <p:cNvPr id="4376" name="Google Shape;4376;p119"/>
            <p:cNvSpPr txBox="1"/>
            <p:nvPr/>
          </p:nvSpPr>
          <p:spPr>
            <a:xfrm>
              <a:off x="1714500" y="4205287"/>
              <a:ext cx="42814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núcleos urbanos</a:t>
              </a:r>
              <a:endParaRPr/>
            </a:p>
          </p:txBody>
        </p:sp>
        <p:sp>
          <p:nvSpPr>
            <p:cNvPr id="4377" name="Google Shape;4377;p119"/>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378" name="Google Shape;4378;p119"/>
          <p:cNvGrpSpPr/>
          <p:nvPr/>
        </p:nvGrpSpPr>
        <p:grpSpPr>
          <a:xfrm>
            <a:off x="977900" y="2093912"/>
            <a:ext cx="3274527" cy="2982913"/>
            <a:chOff x="977900" y="1814512"/>
            <a:chExt cx="3274527" cy="2982913"/>
          </a:xfrm>
        </p:grpSpPr>
        <p:pic>
          <p:nvPicPr>
            <p:cNvPr id="4379" name="Google Shape;4379;p119"/>
            <p:cNvPicPr preferRelativeResize="0"/>
            <p:nvPr/>
          </p:nvPicPr>
          <p:blipFill rotWithShape="1">
            <a:blip r:embed="rId3">
              <a:alphaModFix/>
            </a:blip>
            <a:srcRect l="22933" t="19053" r="2977" b="10134"/>
            <a:stretch/>
          </p:blipFill>
          <p:spPr>
            <a:xfrm>
              <a:off x="977900" y="1814512"/>
              <a:ext cx="3274527" cy="2345741"/>
            </a:xfrm>
            <a:prstGeom prst="rect">
              <a:avLst/>
            </a:prstGeom>
            <a:noFill/>
            <a:ln>
              <a:noFill/>
            </a:ln>
          </p:spPr>
        </p:pic>
        <p:sp>
          <p:nvSpPr>
            <p:cNvPr id="4380" name="Google Shape;4380;p119"/>
            <p:cNvSpPr txBox="1"/>
            <p:nvPr/>
          </p:nvSpPr>
          <p:spPr>
            <a:xfrm>
              <a:off x="977900" y="4216400"/>
              <a:ext cx="323056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núcleos urbanos (RASTER)</a:t>
              </a:r>
              <a:endParaRPr/>
            </a:p>
          </p:txBody>
        </p:sp>
        <p:pic>
          <p:nvPicPr>
            <p:cNvPr id="4381" name="Google Shape;4381;p119"/>
            <p:cNvPicPr preferRelativeResize="0"/>
            <p:nvPr/>
          </p:nvPicPr>
          <p:blipFill rotWithShape="1">
            <a:blip r:embed="rId4">
              <a:alphaModFix/>
            </a:blip>
            <a:srcRect l="2832" t="32550" r="94255" b="59918"/>
            <a:stretch/>
          </p:blipFill>
          <p:spPr>
            <a:xfrm>
              <a:off x="3621087" y="3530600"/>
              <a:ext cx="283707" cy="549981"/>
            </a:xfrm>
            <a:prstGeom prst="rect">
              <a:avLst/>
            </a:prstGeom>
            <a:noFill/>
            <a:ln>
              <a:noFill/>
            </a:ln>
          </p:spPr>
        </p:pic>
        <p:sp>
          <p:nvSpPr>
            <p:cNvPr id="4382" name="Google Shape;4382;p119"/>
            <p:cNvSpPr txBox="1"/>
            <p:nvPr/>
          </p:nvSpPr>
          <p:spPr>
            <a:xfrm>
              <a:off x="3848100" y="35067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383" name="Google Shape;4383;p119"/>
            <p:cNvSpPr txBox="1"/>
            <p:nvPr/>
          </p:nvSpPr>
          <p:spPr>
            <a:xfrm>
              <a:off x="3848100" y="38433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nvGrpSpPr>
          <p:cNvPr id="4384" name="Google Shape;4384;p119"/>
          <p:cNvGrpSpPr/>
          <p:nvPr/>
        </p:nvGrpSpPr>
        <p:grpSpPr>
          <a:xfrm>
            <a:off x="4373562" y="2093912"/>
            <a:ext cx="4317515" cy="3040063"/>
            <a:chOff x="4373562" y="1814512"/>
            <a:chExt cx="4317515" cy="3040063"/>
          </a:xfrm>
        </p:grpSpPr>
        <p:pic>
          <p:nvPicPr>
            <p:cNvPr id="4385" name="Google Shape;4385;p119"/>
            <p:cNvPicPr preferRelativeResize="0"/>
            <p:nvPr/>
          </p:nvPicPr>
          <p:blipFill rotWithShape="1">
            <a:blip r:embed="rId3">
              <a:alphaModFix/>
            </a:blip>
            <a:srcRect l="22933" t="19053" r="2977" b="10134"/>
            <a:stretch/>
          </p:blipFill>
          <p:spPr>
            <a:xfrm>
              <a:off x="5416550" y="1814512"/>
              <a:ext cx="3274527" cy="2345741"/>
            </a:xfrm>
            <a:prstGeom prst="rect">
              <a:avLst/>
            </a:prstGeom>
            <a:noFill/>
            <a:ln>
              <a:noFill/>
            </a:ln>
          </p:spPr>
        </p:pic>
        <p:cxnSp>
          <p:nvCxnSpPr>
            <p:cNvPr id="4386" name="Google Shape;4386;p119"/>
            <p:cNvCxnSpPr/>
            <p:nvPr/>
          </p:nvCxnSpPr>
          <p:spPr>
            <a:xfrm>
              <a:off x="4373562" y="3067050"/>
              <a:ext cx="871537" cy="0"/>
            </a:xfrm>
            <a:prstGeom prst="straightConnector1">
              <a:avLst/>
            </a:prstGeom>
            <a:noFill/>
            <a:ln w="127000" cap="flat" cmpd="sng">
              <a:solidFill>
                <a:srgbClr val="BEA05C"/>
              </a:solidFill>
              <a:prstDash val="solid"/>
              <a:miter lim="800000"/>
              <a:headEnd type="none" w="sm" len="sm"/>
              <a:tailEnd type="triangle" w="med" len="med"/>
            </a:ln>
          </p:spPr>
        </p:cxnSp>
        <p:sp>
          <p:nvSpPr>
            <p:cNvPr id="4387" name="Google Shape;4387;p119"/>
            <p:cNvSpPr txBox="1"/>
            <p:nvPr/>
          </p:nvSpPr>
          <p:spPr>
            <a:xfrm>
              <a:off x="5384800" y="4273550"/>
              <a:ext cx="321786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núcleos urbanos (VECTOR)</a:t>
              </a:r>
              <a:endParaRPr/>
            </a:p>
          </p:txBody>
        </p:sp>
        <p:pic>
          <p:nvPicPr>
            <p:cNvPr id="4388" name="Google Shape;4388;p119"/>
            <p:cNvPicPr preferRelativeResize="0"/>
            <p:nvPr/>
          </p:nvPicPr>
          <p:blipFill rotWithShape="1">
            <a:blip r:embed="rId4">
              <a:alphaModFix/>
            </a:blip>
            <a:srcRect l="2832" t="32550" r="94255" b="59918"/>
            <a:stretch/>
          </p:blipFill>
          <p:spPr>
            <a:xfrm>
              <a:off x="8072437" y="3530600"/>
              <a:ext cx="283707" cy="549981"/>
            </a:xfrm>
            <a:prstGeom prst="rect">
              <a:avLst/>
            </a:prstGeom>
            <a:noFill/>
            <a:ln>
              <a:noFill/>
            </a:ln>
          </p:spPr>
        </p:pic>
        <p:sp>
          <p:nvSpPr>
            <p:cNvPr id="4389" name="Google Shape;4389;p119"/>
            <p:cNvSpPr txBox="1"/>
            <p:nvPr/>
          </p:nvSpPr>
          <p:spPr>
            <a:xfrm>
              <a:off x="8299450" y="35067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390" name="Google Shape;4390;p119"/>
            <p:cNvSpPr txBox="1"/>
            <p:nvPr/>
          </p:nvSpPr>
          <p:spPr>
            <a:xfrm>
              <a:off x="8299450" y="38433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94"/>
        <p:cNvGrpSpPr/>
        <p:nvPr/>
      </p:nvGrpSpPr>
      <p:grpSpPr>
        <a:xfrm>
          <a:off x="0" y="0"/>
          <a:ext cx="0" cy="0"/>
          <a:chOff x="0" y="0"/>
          <a:chExt cx="0" cy="0"/>
        </a:xfrm>
      </p:grpSpPr>
      <p:sp>
        <p:nvSpPr>
          <p:cNvPr id="4395" name="Google Shape;4395;p120"/>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396" name="Google Shape;4396;p120"/>
          <p:cNvGrpSpPr/>
          <p:nvPr/>
        </p:nvGrpSpPr>
        <p:grpSpPr>
          <a:xfrm>
            <a:off x="784225" y="831850"/>
            <a:ext cx="7966075" cy="336550"/>
            <a:chOff x="784225" y="1581150"/>
            <a:chExt cx="7966075" cy="336550"/>
          </a:xfrm>
        </p:grpSpPr>
        <p:sp>
          <p:nvSpPr>
            <p:cNvPr id="4397" name="Google Shape;4397;p12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98" name="Google Shape;4398;p12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99" name="Google Shape;4399;p120"/>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400" name="Google Shape;4400;p120"/>
          <p:cNvGrpSpPr/>
          <p:nvPr/>
        </p:nvGrpSpPr>
        <p:grpSpPr>
          <a:xfrm>
            <a:off x="979487" y="1263650"/>
            <a:ext cx="4732338" cy="336550"/>
            <a:chOff x="1614487" y="4205287"/>
            <a:chExt cx="4732338" cy="336550"/>
          </a:xfrm>
        </p:grpSpPr>
        <p:sp>
          <p:nvSpPr>
            <p:cNvPr id="4401" name="Google Shape;4401;p120"/>
            <p:cNvSpPr txBox="1"/>
            <p:nvPr/>
          </p:nvSpPr>
          <p:spPr>
            <a:xfrm>
              <a:off x="1714500" y="4205287"/>
              <a:ext cx="46323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espacios protegidos</a:t>
              </a:r>
              <a:endParaRPr/>
            </a:p>
          </p:txBody>
        </p:sp>
        <p:sp>
          <p:nvSpPr>
            <p:cNvPr id="4402" name="Google Shape;4402;p120"/>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403" name="Google Shape;4403;p120"/>
          <p:cNvGrpSpPr/>
          <p:nvPr/>
        </p:nvGrpSpPr>
        <p:grpSpPr>
          <a:xfrm>
            <a:off x="942975" y="2195512"/>
            <a:ext cx="3287207" cy="2846388"/>
            <a:chOff x="942975" y="2195512"/>
            <a:chExt cx="3287207" cy="2846388"/>
          </a:xfrm>
        </p:grpSpPr>
        <p:pic>
          <p:nvPicPr>
            <p:cNvPr id="4404" name="Google Shape;4404;p120"/>
            <p:cNvPicPr preferRelativeResize="0"/>
            <p:nvPr/>
          </p:nvPicPr>
          <p:blipFill rotWithShape="1">
            <a:blip r:embed="rId3">
              <a:alphaModFix/>
            </a:blip>
            <a:srcRect l="19270" t="16926" r="3320" b="8332"/>
            <a:stretch/>
          </p:blipFill>
          <p:spPr>
            <a:xfrm>
              <a:off x="942975" y="2195512"/>
              <a:ext cx="3287207" cy="2380610"/>
            </a:xfrm>
            <a:prstGeom prst="rect">
              <a:avLst/>
            </a:prstGeom>
            <a:noFill/>
            <a:ln>
              <a:noFill/>
            </a:ln>
          </p:spPr>
        </p:pic>
        <p:sp>
          <p:nvSpPr>
            <p:cNvPr id="4405" name="Google Shape;4405;p120"/>
            <p:cNvSpPr txBox="1"/>
            <p:nvPr/>
          </p:nvSpPr>
          <p:spPr>
            <a:xfrm>
              <a:off x="1074737" y="4705350"/>
              <a:ext cx="30289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espacios protegidos</a:t>
              </a:r>
              <a:endParaRPr/>
            </a:p>
          </p:txBody>
        </p:sp>
      </p:grpSp>
      <p:cxnSp>
        <p:nvCxnSpPr>
          <p:cNvPr id="4406" name="Google Shape;4406;p120"/>
          <p:cNvCxnSpPr/>
          <p:nvPr/>
        </p:nvCxnSpPr>
        <p:spPr>
          <a:xfrm>
            <a:off x="4310062" y="3352800"/>
            <a:ext cx="871537" cy="0"/>
          </a:xfrm>
          <a:prstGeom prst="straightConnector1">
            <a:avLst/>
          </a:prstGeom>
          <a:noFill/>
          <a:ln w="127000" cap="flat" cmpd="sng">
            <a:solidFill>
              <a:srgbClr val="BEA05C"/>
            </a:solidFill>
            <a:prstDash val="solid"/>
            <a:miter lim="800000"/>
            <a:headEnd type="none" w="sm" len="sm"/>
            <a:tailEnd type="triangle" w="med" len="med"/>
          </a:ln>
        </p:spPr>
      </p:cxnSp>
      <p:grpSp>
        <p:nvGrpSpPr>
          <p:cNvPr id="4407" name="Google Shape;4407;p120"/>
          <p:cNvGrpSpPr/>
          <p:nvPr/>
        </p:nvGrpSpPr>
        <p:grpSpPr>
          <a:xfrm>
            <a:off x="5280025" y="2184400"/>
            <a:ext cx="3360737" cy="3101975"/>
            <a:chOff x="5280025" y="2184400"/>
            <a:chExt cx="3360737" cy="3101975"/>
          </a:xfrm>
        </p:grpSpPr>
        <p:grpSp>
          <p:nvGrpSpPr>
            <p:cNvPr id="4408" name="Google Shape;4408;p120"/>
            <p:cNvGrpSpPr/>
            <p:nvPr/>
          </p:nvGrpSpPr>
          <p:grpSpPr>
            <a:xfrm>
              <a:off x="5280025" y="2184400"/>
              <a:ext cx="3360737" cy="3101975"/>
              <a:chOff x="5280025" y="2184400"/>
              <a:chExt cx="3360737" cy="3101975"/>
            </a:xfrm>
          </p:grpSpPr>
          <p:pic>
            <p:nvPicPr>
              <p:cNvPr id="4409" name="Google Shape;4409;p120"/>
              <p:cNvPicPr preferRelativeResize="0"/>
              <p:nvPr/>
            </p:nvPicPr>
            <p:blipFill rotWithShape="1">
              <a:blip r:embed="rId4">
                <a:alphaModFix/>
              </a:blip>
              <a:srcRect l="19042" t="17469" r="3124" b="8527"/>
              <a:stretch/>
            </p:blipFill>
            <p:spPr>
              <a:xfrm>
                <a:off x="5311775" y="2184400"/>
                <a:ext cx="3290377" cy="2405969"/>
              </a:xfrm>
              <a:prstGeom prst="rect">
                <a:avLst/>
              </a:prstGeom>
              <a:noFill/>
              <a:ln>
                <a:noFill/>
              </a:ln>
            </p:spPr>
          </p:pic>
          <p:sp>
            <p:nvSpPr>
              <p:cNvPr id="4410" name="Google Shape;4410;p120"/>
              <p:cNvSpPr txBox="1"/>
              <p:nvPr/>
            </p:nvSpPr>
            <p:spPr>
              <a:xfrm>
                <a:off x="5280025" y="4705350"/>
                <a:ext cx="33607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espacios protegidos</a:t>
                </a:r>
                <a:endParaRPr/>
              </a:p>
            </p:txBody>
          </p:sp>
        </p:grpSp>
        <p:pic>
          <p:nvPicPr>
            <p:cNvPr id="4411" name="Google Shape;4411;p120"/>
            <p:cNvPicPr preferRelativeResize="0"/>
            <p:nvPr/>
          </p:nvPicPr>
          <p:blipFill rotWithShape="1">
            <a:blip r:embed="rId5">
              <a:alphaModFix/>
            </a:blip>
            <a:srcRect l="2832" t="32550" r="94255" b="59918"/>
            <a:stretch/>
          </p:blipFill>
          <p:spPr>
            <a:xfrm>
              <a:off x="7802562" y="3943350"/>
              <a:ext cx="283707" cy="549981"/>
            </a:xfrm>
            <a:prstGeom prst="rect">
              <a:avLst/>
            </a:prstGeom>
            <a:noFill/>
            <a:ln>
              <a:noFill/>
            </a:ln>
          </p:spPr>
        </p:pic>
        <p:sp>
          <p:nvSpPr>
            <p:cNvPr id="4412" name="Google Shape;4412;p120"/>
            <p:cNvSpPr txBox="1"/>
            <p:nvPr/>
          </p:nvSpPr>
          <p:spPr>
            <a:xfrm>
              <a:off x="8029575" y="39195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413" name="Google Shape;4413;p120"/>
            <p:cNvSpPr txBox="1"/>
            <p:nvPr/>
          </p:nvSpPr>
          <p:spPr>
            <a:xfrm>
              <a:off x="8029575" y="42560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17"/>
        <p:cNvGrpSpPr/>
        <p:nvPr/>
      </p:nvGrpSpPr>
      <p:grpSpPr>
        <a:xfrm>
          <a:off x="0" y="0"/>
          <a:ext cx="0" cy="0"/>
          <a:chOff x="0" y="0"/>
          <a:chExt cx="0" cy="0"/>
        </a:xfrm>
      </p:grpSpPr>
      <p:sp>
        <p:nvSpPr>
          <p:cNvPr id="4418" name="Google Shape;4418;p121"/>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419" name="Google Shape;4419;p121"/>
          <p:cNvGrpSpPr/>
          <p:nvPr/>
        </p:nvGrpSpPr>
        <p:grpSpPr>
          <a:xfrm>
            <a:off x="784225" y="831850"/>
            <a:ext cx="7966075" cy="336550"/>
            <a:chOff x="784225" y="1581150"/>
            <a:chExt cx="7966075" cy="336550"/>
          </a:xfrm>
        </p:grpSpPr>
        <p:sp>
          <p:nvSpPr>
            <p:cNvPr id="4420" name="Google Shape;4420;p12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21" name="Google Shape;4421;p12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22" name="Google Shape;4422;p121"/>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423" name="Google Shape;4423;p121"/>
          <p:cNvGrpSpPr/>
          <p:nvPr/>
        </p:nvGrpSpPr>
        <p:grpSpPr>
          <a:xfrm>
            <a:off x="6362699" y="1843087"/>
            <a:ext cx="2509838" cy="1558925"/>
            <a:chOff x="6305549" y="1843087"/>
            <a:chExt cx="2509838" cy="1558925"/>
          </a:xfrm>
        </p:grpSpPr>
        <p:sp>
          <p:nvSpPr>
            <p:cNvPr id="4424" name="Google Shape;4424;p121"/>
            <p:cNvSpPr txBox="1"/>
            <p:nvPr/>
          </p:nvSpPr>
          <p:spPr>
            <a:xfrm>
              <a:off x="6403975" y="1843087"/>
              <a:ext cx="24114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primer paso es generar un mapa de distancias de cada punto del territorio al espacio protegido más cercano</a:t>
              </a:r>
              <a:endParaRPr/>
            </a:p>
          </p:txBody>
        </p:sp>
        <p:sp>
          <p:nvSpPr>
            <p:cNvPr id="4425" name="Google Shape;4425;p121"/>
            <p:cNvSpPr txBox="1"/>
            <p:nvPr/>
          </p:nvSpPr>
          <p:spPr>
            <a:xfrm rot="5400000">
              <a:off x="6296818" y="1970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426" name="Google Shape;4426;p121"/>
          <p:cNvGrpSpPr/>
          <p:nvPr/>
        </p:nvGrpSpPr>
        <p:grpSpPr>
          <a:xfrm>
            <a:off x="1117600" y="1881187"/>
            <a:ext cx="4953000" cy="4117975"/>
            <a:chOff x="1117600" y="1881187"/>
            <a:chExt cx="4953000" cy="4117975"/>
          </a:xfrm>
        </p:grpSpPr>
        <p:pic>
          <p:nvPicPr>
            <p:cNvPr id="4427" name="Google Shape;4427;p121"/>
            <p:cNvPicPr preferRelativeResize="0"/>
            <p:nvPr/>
          </p:nvPicPr>
          <p:blipFill rotWithShape="1">
            <a:blip r:embed="rId3">
              <a:alphaModFix/>
            </a:blip>
            <a:srcRect l="19270" t="16926" r="3320" b="8332"/>
            <a:stretch/>
          </p:blipFill>
          <p:spPr>
            <a:xfrm>
              <a:off x="1117600" y="1881187"/>
              <a:ext cx="4953000" cy="3586764"/>
            </a:xfrm>
            <a:prstGeom prst="rect">
              <a:avLst/>
            </a:prstGeom>
            <a:noFill/>
            <a:ln>
              <a:noFill/>
            </a:ln>
          </p:spPr>
        </p:pic>
        <p:sp>
          <p:nvSpPr>
            <p:cNvPr id="4428" name="Google Shape;4428;p121"/>
            <p:cNvSpPr txBox="1"/>
            <p:nvPr/>
          </p:nvSpPr>
          <p:spPr>
            <a:xfrm>
              <a:off x="1690687" y="5662612"/>
              <a:ext cx="39893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espacios naturales protegidos</a:t>
              </a:r>
              <a:endParaRPr/>
            </a:p>
          </p:txBody>
        </p:sp>
      </p:grpSp>
      <p:grpSp>
        <p:nvGrpSpPr>
          <p:cNvPr id="4429" name="Google Shape;4429;p121"/>
          <p:cNvGrpSpPr/>
          <p:nvPr/>
        </p:nvGrpSpPr>
        <p:grpSpPr>
          <a:xfrm>
            <a:off x="979487" y="1263650"/>
            <a:ext cx="4732338" cy="336550"/>
            <a:chOff x="1614487" y="4205287"/>
            <a:chExt cx="4732338" cy="336550"/>
          </a:xfrm>
        </p:grpSpPr>
        <p:sp>
          <p:nvSpPr>
            <p:cNvPr id="4430" name="Google Shape;4430;p121"/>
            <p:cNvSpPr txBox="1"/>
            <p:nvPr/>
          </p:nvSpPr>
          <p:spPr>
            <a:xfrm>
              <a:off x="1714500" y="4205287"/>
              <a:ext cx="46323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espacios protegidos</a:t>
              </a:r>
              <a:endParaRPr/>
            </a:p>
          </p:txBody>
        </p:sp>
        <p:sp>
          <p:nvSpPr>
            <p:cNvPr id="4431" name="Google Shape;4431;p121"/>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35"/>
        <p:cNvGrpSpPr/>
        <p:nvPr/>
      </p:nvGrpSpPr>
      <p:grpSpPr>
        <a:xfrm>
          <a:off x="0" y="0"/>
          <a:ext cx="0" cy="0"/>
          <a:chOff x="0" y="0"/>
          <a:chExt cx="0" cy="0"/>
        </a:xfrm>
      </p:grpSpPr>
      <p:sp>
        <p:nvSpPr>
          <p:cNvPr id="4436" name="Google Shape;4436;p122"/>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437" name="Google Shape;4437;p122"/>
          <p:cNvGrpSpPr/>
          <p:nvPr/>
        </p:nvGrpSpPr>
        <p:grpSpPr>
          <a:xfrm>
            <a:off x="784225" y="831850"/>
            <a:ext cx="7966075" cy="336550"/>
            <a:chOff x="784225" y="1581150"/>
            <a:chExt cx="7966075" cy="336550"/>
          </a:xfrm>
        </p:grpSpPr>
        <p:sp>
          <p:nvSpPr>
            <p:cNvPr id="4438" name="Google Shape;4438;p122"/>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39" name="Google Shape;4439;p122"/>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40" name="Google Shape;4440;p122"/>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441" name="Google Shape;4441;p122"/>
          <p:cNvGrpSpPr/>
          <p:nvPr/>
        </p:nvGrpSpPr>
        <p:grpSpPr>
          <a:xfrm>
            <a:off x="6362699" y="1843087"/>
            <a:ext cx="2509838" cy="1558925"/>
            <a:chOff x="6305549" y="1843087"/>
            <a:chExt cx="2509838" cy="1558925"/>
          </a:xfrm>
        </p:grpSpPr>
        <p:sp>
          <p:nvSpPr>
            <p:cNvPr id="4442" name="Google Shape;4442;p122"/>
            <p:cNvSpPr txBox="1"/>
            <p:nvPr/>
          </p:nvSpPr>
          <p:spPr>
            <a:xfrm>
              <a:off x="6403975" y="1843087"/>
              <a:ext cx="24114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mapa de distancias está en formato raster y muestra la distancia en metros desde cada punto al espacio protegido más cercano.</a:t>
              </a:r>
              <a:endParaRPr/>
            </a:p>
          </p:txBody>
        </p:sp>
        <p:sp>
          <p:nvSpPr>
            <p:cNvPr id="4443" name="Google Shape;4443;p122"/>
            <p:cNvSpPr txBox="1"/>
            <p:nvPr/>
          </p:nvSpPr>
          <p:spPr>
            <a:xfrm rot="5400000">
              <a:off x="6296818" y="1970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444" name="Google Shape;4444;p122"/>
          <p:cNvGrpSpPr/>
          <p:nvPr/>
        </p:nvGrpSpPr>
        <p:grpSpPr>
          <a:xfrm>
            <a:off x="1117600" y="1876425"/>
            <a:ext cx="5021153" cy="4162425"/>
            <a:chOff x="1117600" y="1876425"/>
            <a:chExt cx="5021153" cy="4162425"/>
          </a:xfrm>
        </p:grpSpPr>
        <p:sp>
          <p:nvSpPr>
            <p:cNvPr id="4445" name="Google Shape;4445;p122"/>
            <p:cNvSpPr txBox="1"/>
            <p:nvPr/>
          </p:nvSpPr>
          <p:spPr>
            <a:xfrm>
              <a:off x="1481137" y="5702300"/>
              <a:ext cx="41370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distancia a espacios protegidos</a:t>
              </a:r>
              <a:endParaRPr/>
            </a:p>
          </p:txBody>
        </p:sp>
        <p:grpSp>
          <p:nvGrpSpPr>
            <p:cNvPr id="4446" name="Google Shape;4446;p122"/>
            <p:cNvGrpSpPr/>
            <p:nvPr/>
          </p:nvGrpSpPr>
          <p:grpSpPr>
            <a:xfrm>
              <a:off x="1117600" y="1876425"/>
              <a:ext cx="5021153" cy="3613709"/>
              <a:chOff x="1117600" y="1876425"/>
              <a:chExt cx="5021153" cy="3613709"/>
            </a:xfrm>
          </p:grpSpPr>
          <p:pic>
            <p:nvPicPr>
              <p:cNvPr id="4447" name="Google Shape;4447;p122"/>
              <p:cNvPicPr preferRelativeResize="0"/>
              <p:nvPr/>
            </p:nvPicPr>
            <p:blipFill rotWithShape="1">
              <a:blip r:embed="rId3">
                <a:alphaModFix/>
              </a:blip>
              <a:srcRect l="19726" t="17187" r="2928" b="8592"/>
              <a:stretch/>
            </p:blipFill>
            <p:spPr>
              <a:xfrm>
                <a:off x="1117600" y="1876425"/>
                <a:ext cx="5021153" cy="3613709"/>
              </a:xfrm>
              <a:prstGeom prst="rect">
                <a:avLst/>
              </a:prstGeom>
              <a:noFill/>
              <a:ln>
                <a:noFill/>
              </a:ln>
            </p:spPr>
          </p:pic>
          <p:pic>
            <p:nvPicPr>
              <p:cNvPr id="4448" name="Google Shape;4448;p122"/>
              <p:cNvPicPr preferRelativeResize="0"/>
              <p:nvPr/>
            </p:nvPicPr>
            <p:blipFill rotWithShape="1">
              <a:blip r:embed="rId4">
                <a:alphaModFix/>
              </a:blip>
              <a:srcRect l="2897" t="63172" r="93830" b="22829"/>
              <a:stretch/>
            </p:blipFill>
            <p:spPr>
              <a:xfrm>
                <a:off x="4794250" y="4338637"/>
                <a:ext cx="318576" cy="1022299"/>
              </a:xfrm>
              <a:prstGeom prst="rect">
                <a:avLst/>
              </a:prstGeom>
              <a:noFill/>
              <a:ln>
                <a:noFill/>
              </a:ln>
            </p:spPr>
          </p:pic>
          <p:sp>
            <p:nvSpPr>
              <p:cNvPr id="4449" name="Google Shape;4449;p122"/>
              <p:cNvSpPr txBox="1"/>
              <p:nvPr/>
            </p:nvSpPr>
            <p:spPr>
              <a:xfrm>
                <a:off x="5067300" y="4273550"/>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450" name="Google Shape;4450;p122"/>
              <p:cNvSpPr txBox="1"/>
              <p:nvPr/>
            </p:nvSpPr>
            <p:spPr>
              <a:xfrm>
                <a:off x="5067300" y="5167312"/>
                <a:ext cx="727075"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50.000</a:t>
                </a:r>
                <a:endParaRPr/>
              </a:p>
            </p:txBody>
          </p:sp>
        </p:grpSp>
      </p:grpSp>
      <p:grpSp>
        <p:nvGrpSpPr>
          <p:cNvPr id="4451" name="Google Shape;4451;p122"/>
          <p:cNvGrpSpPr/>
          <p:nvPr/>
        </p:nvGrpSpPr>
        <p:grpSpPr>
          <a:xfrm>
            <a:off x="979487" y="1263650"/>
            <a:ext cx="4732338" cy="336550"/>
            <a:chOff x="1614487" y="4205287"/>
            <a:chExt cx="4732338" cy="336550"/>
          </a:xfrm>
        </p:grpSpPr>
        <p:sp>
          <p:nvSpPr>
            <p:cNvPr id="4452" name="Google Shape;4452;p122"/>
            <p:cNvSpPr txBox="1"/>
            <p:nvPr/>
          </p:nvSpPr>
          <p:spPr>
            <a:xfrm>
              <a:off x="1714500" y="4205287"/>
              <a:ext cx="46323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espacios protegidos</a:t>
              </a:r>
              <a:endParaRPr/>
            </a:p>
          </p:txBody>
        </p:sp>
        <p:sp>
          <p:nvSpPr>
            <p:cNvPr id="4453" name="Google Shape;4453;p122"/>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8"/>
        <p:cNvGrpSpPr/>
        <p:nvPr/>
      </p:nvGrpSpPr>
      <p:grpSpPr>
        <a:xfrm>
          <a:off x="0" y="0"/>
          <a:ext cx="0" cy="0"/>
          <a:chOff x="0" y="0"/>
          <a:chExt cx="0" cy="0"/>
        </a:xfrm>
      </p:grpSpPr>
      <p:grpSp>
        <p:nvGrpSpPr>
          <p:cNvPr id="369" name="Google Shape;369;p15"/>
          <p:cNvGrpSpPr/>
          <p:nvPr/>
        </p:nvGrpSpPr>
        <p:grpSpPr>
          <a:xfrm>
            <a:off x="4757737" y="1612900"/>
            <a:ext cx="2692400" cy="2540000"/>
            <a:chOff x="4910137" y="1612900"/>
            <a:chExt cx="2692400" cy="2540000"/>
          </a:xfrm>
        </p:grpSpPr>
        <p:sp>
          <p:nvSpPr>
            <p:cNvPr id="370" name="Google Shape;370;p15"/>
            <p:cNvSpPr/>
            <p:nvPr/>
          </p:nvSpPr>
          <p:spPr>
            <a:xfrm>
              <a:off x="4910137" y="1612900"/>
              <a:ext cx="2692400" cy="2540000"/>
            </a:xfrm>
            <a:prstGeom prst="roundRect">
              <a:avLst>
                <a:gd name="adj" fmla="val 1849"/>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1" name="Google Shape;371;p15"/>
            <p:cNvSpPr txBox="1"/>
            <p:nvPr/>
          </p:nvSpPr>
          <p:spPr>
            <a:xfrm>
              <a:off x="5076825" y="1668462"/>
              <a:ext cx="15716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Herramientas</a:t>
              </a:r>
              <a:endParaRPr/>
            </a:p>
          </p:txBody>
        </p:sp>
      </p:grpSp>
      <p:grpSp>
        <p:nvGrpSpPr>
          <p:cNvPr id="372" name="Google Shape;372;p15"/>
          <p:cNvGrpSpPr/>
          <p:nvPr/>
        </p:nvGrpSpPr>
        <p:grpSpPr>
          <a:xfrm>
            <a:off x="2001837" y="1612900"/>
            <a:ext cx="2527300" cy="2540000"/>
            <a:chOff x="2154237" y="1612900"/>
            <a:chExt cx="2527300" cy="2540000"/>
          </a:xfrm>
        </p:grpSpPr>
        <p:sp>
          <p:nvSpPr>
            <p:cNvPr id="373" name="Google Shape;373;p15"/>
            <p:cNvSpPr/>
            <p:nvPr/>
          </p:nvSpPr>
          <p:spPr>
            <a:xfrm>
              <a:off x="2154237" y="1612900"/>
              <a:ext cx="2527300" cy="2540000"/>
            </a:xfrm>
            <a:prstGeom prst="roundRect">
              <a:avLst>
                <a:gd name="adj" fmla="val 1849"/>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4" name="Google Shape;374;p15"/>
            <p:cNvSpPr txBox="1"/>
            <p:nvPr/>
          </p:nvSpPr>
          <p:spPr>
            <a:xfrm>
              <a:off x="2232025" y="1643062"/>
              <a:ext cx="18891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Datos / Información</a:t>
              </a:r>
              <a:endParaRPr/>
            </a:p>
          </p:txBody>
        </p:sp>
      </p:grpSp>
      <p:sp>
        <p:nvSpPr>
          <p:cNvPr id="375" name="Google Shape;375;p15"/>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Sistemas de apoyo a la decisión</a:t>
            </a:r>
            <a:endParaRPr/>
          </a:p>
        </p:txBody>
      </p:sp>
      <p:grpSp>
        <p:nvGrpSpPr>
          <p:cNvPr id="376" name="Google Shape;376;p15"/>
          <p:cNvGrpSpPr/>
          <p:nvPr/>
        </p:nvGrpSpPr>
        <p:grpSpPr>
          <a:xfrm>
            <a:off x="927100" y="862012"/>
            <a:ext cx="7966075" cy="392112"/>
            <a:chOff x="927100" y="3414712"/>
            <a:chExt cx="7966075" cy="392112"/>
          </a:xfrm>
        </p:grpSpPr>
        <p:sp>
          <p:nvSpPr>
            <p:cNvPr id="377" name="Google Shape;377;p15"/>
            <p:cNvSpPr/>
            <p:nvPr/>
          </p:nvSpPr>
          <p:spPr>
            <a:xfrm>
              <a:off x="1085850" y="3417887"/>
              <a:ext cx="7807325" cy="38893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8" name="Google Shape;378;p15"/>
            <p:cNvSpPr txBox="1"/>
            <p:nvPr/>
          </p:nvSpPr>
          <p:spPr>
            <a:xfrm>
              <a:off x="1187450" y="3414712"/>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Componentes de un SAD</a:t>
              </a:r>
              <a:endParaRPr/>
            </a:p>
          </p:txBody>
        </p:sp>
        <p:sp>
          <p:nvSpPr>
            <p:cNvPr id="379" name="Google Shape;379;p15"/>
            <p:cNvSpPr/>
            <p:nvPr/>
          </p:nvSpPr>
          <p:spPr>
            <a:xfrm rot="5400000">
              <a:off x="900906" y="34917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0" name="Google Shape;380;p15"/>
          <p:cNvGrpSpPr/>
          <p:nvPr/>
        </p:nvGrpSpPr>
        <p:grpSpPr>
          <a:xfrm>
            <a:off x="2001837" y="4241800"/>
            <a:ext cx="5435600" cy="977900"/>
            <a:chOff x="2001837" y="4241800"/>
            <a:chExt cx="5435600" cy="977900"/>
          </a:xfrm>
        </p:grpSpPr>
        <p:grpSp>
          <p:nvGrpSpPr>
            <p:cNvPr id="381" name="Google Shape;381;p15"/>
            <p:cNvGrpSpPr/>
            <p:nvPr/>
          </p:nvGrpSpPr>
          <p:grpSpPr>
            <a:xfrm>
              <a:off x="2001837" y="4241800"/>
              <a:ext cx="5435600" cy="977900"/>
              <a:chOff x="2154237" y="4241800"/>
              <a:chExt cx="5435600" cy="977900"/>
            </a:xfrm>
          </p:grpSpPr>
          <p:sp>
            <p:nvSpPr>
              <p:cNvPr id="382" name="Google Shape;382;p15"/>
              <p:cNvSpPr/>
              <p:nvPr/>
            </p:nvSpPr>
            <p:spPr>
              <a:xfrm>
                <a:off x="2154237" y="4241800"/>
                <a:ext cx="5435600" cy="977900"/>
              </a:xfrm>
              <a:prstGeom prst="roundRect">
                <a:avLst>
                  <a:gd name="adj" fmla="val 1849"/>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83" name="Google Shape;383;p15"/>
              <p:cNvSpPr txBox="1"/>
              <p:nvPr/>
            </p:nvSpPr>
            <p:spPr>
              <a:xfrm>
                <a:off x="2546350" y="4779962"/>
                <a:ext cx="581025" cy="2603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Ayuda</a:t>
                </a:r>
                <a:endParaRPr/>
              </a:p>
            </p:txBody>
          </p:sp>
          <p:sp>
            <p:nvSpPr>
              <p:cNvPr id="384" name="Google Shape;384;p15"/>
              <p:cNvSpPr txBox="1"/>
              <p:nvPr/>
            </p:nvSpPr>
            <p:spPr>
              <a:xfrm>
                <a:off x="3182937" y="4779962"/>
                <a:ext cx="1681162" cy="2603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Generación de informes</a:t>
                </a:r>
                <a:endParaRPr/>
              </a:p>
            </p:txBody>
          </p:sp>
          <p:sp>
            <p:nvSpPr>
              <p:cNvPr id="385" name="Google Shape;385;p15"/>
              <p:cNvSpPr txBox="1"/>
              <p:nvPr/>
            </p:nvSpPr>
            <p:spPr>
              <a:xfrm>
                <a:off x="4919662" y="4779962"/>
                <a:ext cx="2278062" cy="2603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Comunicación con subsistemas</a:t>
                </a:r>
                <a:endParaRPr/>
              </a:p>
            </p:txBody>
          </p:sp>
        </p:grpSp>
        <p:sp>
          <p:nvSpPr>
            <p:cNvPr id="386" name="Google Shape;386;p15"/>
            <p:cNvSpPr txBox="1"/>
            <p:nvPr/>
          </p:nvSpPr>
          <p:spPr>
            <a:xfrm>
              <a:off x="2495550" y="4397375"/>
              <a:ext cx="4413250" cy="320675"/>
            </a:xfrm>
            <a:prstGeom prst="rect">
              <a:avLst/>
            </a:prstGeom>
            <a:gradFill>
              <a:gsLst>
                <a:gs pos="0">
                  <a:srgbClr val="C0A362"/>
                </a:gs>
                <a:gs pos="100000">
                  <a:srgbClr val="A98F5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Interfaz Gráfico de Usuario</a:t>
              </a:r>
              <a:endParaRPr/>
            </a:p>
          </p:txBody>
        </p:sp>
      </p:grpSp>
      <p:grpSp>
        <p:nvGrpSpPr>
          <p:cNvPr id="387" name="Google Shape;387;p15"/>
          <p:cNvGrpSpPr/>
          <p:nvPr/>
        </p:nvGrpSpPr>
        <p:grpSpPr>
          <a:xfrm>
            <a:off x="2319337" y="2046287"/>
            <a:ext cx="1887537" cy="2017713"/>
            <a:chOff x="2319337" y="2046287"/>
            <a:chExt cx="1887537" cy="2017713"/>
          </a:xfrm>
        </p:grpSpPr>
        <p:sp>
          <p:nvSpPr>
            <p:cNvPr id="388" name="Google Shape;388;p15"/>
            <p:cNvSpPr txBox="1"/>
            <p:nvPr/>
          </p:nvSpPr>
          <p:spPr>
            <a:xfrm>
              <a:off x="2319337" y="3286125"/>
              <a:ext cx="1887537" cy="777875"/>
            </a:xfrm>
            <a:prstGeom prst="rect">
              <a:avLst/>
            </a:prstGeom>
            <a:gradFill>
              <a:gsLst>
                <a:gs pos="0">
                  <a:srgbClr val="C0A362"/>
                </a:gs>
                <a:gs pos="100000">
                  <a:srgbClr val="A98F5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Información gráfica y alfanumérica: SIG</a:t>
              </a:r>
              <a:endParaRPr/>
            </a:p>
          </p:txBody>
        </p:sp>
        <p:sp>
          <p:nvSpPr>
            <p:cNvPr id="389" name="Google Shape;389;p15"/>
            <p:cNvSpPr txBox="1"/>
            <p:nvPr/>
          </p:nvSpPr>
          <p:spPr>
            <a:xfrm>
              <a:off x="2335212" y="2046287"/>
              <a:ext cx="1855787" cy="549275"/>
            </a:xfrm>
            <a:prstGeom prst="rect">
              <a:avLst/>
            </a:prstGeom>
            <a:gradFill>
              <a:gsLst>
                <a:gs pos="0">
                  <a:srgbClr val="C0A362"/>
                </a:gs>
                <a:gs pos="100000">
                  <a:srgbClr val="A98F5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Información multimedia</a:t>
              </a:r>
              <a:endParaRPr/>
            </a:p>
          </p:txBody>
        </p:sp>
        <p:sp>
          <p:nvSpPr>
            <p:cNvPr id="390" name="Google Shape;390;p15"/>
            <p:cNvSpPr txBox="1"/>
            <p:nvPr/>
          </p:nvSpPr>
          <p:spPr>
            <a:xfrm>
              <a:off x="2338387" y="2820987"/>
              <a:ext cx="1847850" cy="320675"/>
            </a:xfrm>
            <a:prstGeom prst="rect">
              <a:avLst/>
            </a:prstGeom>
            <a:gradFill>
              <a:gsLst>
                <a:gs pos="0">
                  <a:srgbClr val="C0A362"/>
                </a:gs>
                <a:gs pos="100000">
                  <a:srgbClr val="A98F5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Textos</a:t>
              </a:r>
              <a:endParaRPr/>
            </a:p>
          </p:txBody>
        </p:sp>
      </p:grpSp>
      <p:grpSp>
        <p:nvGrpSpPr>
          <p:cNvPr id="391" name="Google Shape;391;p15"/>
          <p:cNvGrpSpPr/>
          <p:nvPr/>
        </p:nvGrpSpPr>
        <p:grpSpPr>
          <a:xfrm>
            <a:off x="5097462" y="2046287"/>
            <a:ext cx="1925637" cy="1931988"/>
            <a:chOff x="5097462" y="2046287"/>
            <a:chExt cx="1925637" cy="1931988"/>
          </a:xfrm>
        </p:grpSpPr>
        <p:sp>
          <p:nvSpPr>
            <p:cNvPr id="392" name="Google Shape;392;p15"/>
            <p:cNvSpPr txBox="1"/>
            <p:nvPr/>
          </p:nvSpPr>
          <p:spPr>
            <a:xfrm>
              <a:off x="5106987" y="2046287"/>
              <a:ext cx="1906587" cy="549275"/>
            </a:xfrm>
            <a:prstGeom prst="rect">
              <a:avLst/>
            </a:prstGeom>
            <a:gradFill>
              <a:gsLst>
                <a:gs pos="0">
                  <a:srgbClr val="C0A362"/>
                </a:gs>
                <a:gs pos="100000">
                  <a:srgbClr val="A98F5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Bases de conocimiento</a:t>
              </a:r>
              <a:endParaRPr/>
            </a:p>
          </p:txBody>
        </p:sp>
        <p:sp>
          <p:nvSpPr>
            <p:cNvPr id="393" name="Google Shape;393;p15"/>
            <p:cNvSpPr txBox="1"/>
            <p:nvPr/>
          </p:nvSpPr>
          <p:spPr>
            <a:xfrm>
              <a:off x="5103812" y="3429000"/>
              <a:ext cx="1912937" cy="549275"/>
            </a:xfrm>
            <a:prstGeom prst="rect">
              <a:avLst/>
            </a:prstGeom>
            <a:gradFill>
              <a:gsLst>
                <a:gs pos="0">
                  <a:srgbClr val="C0A362"/>
                </a:gs>
                <a:gs pos="100000">
                  <a:srgbClr val="A98F5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Métodos de ayuda a la decisión</a:t>
              </a:r>
              <a:endParaRPr/>
            </a:p>
          </p:txBody>
        </p:sp>
        <p:sp>
          <p:nvSpPr>
            <p:cNvPr id="394" name="Google Shape;394;p15"/>
            <p:cNvSpPr txBox="1"/>
            <p:nvPr/>
          </p:nvSpPr>
          <p:spPr>
            <a:xfrm>
              <a:off x="5097462" y="2720975"/>
              <a:ext cx="1925637" cy="549275"/>
            </a:xfrm>
            <a:prstGeom prst="rect">
              <a:avLst/>
            </a:prstGeom>
            <a:gradFill>
              <a:gsLst>
                <a:gs pos="0">
                  <a:srgbClr val="C0A362"/>
                </a:gs>
                <a:gs pos="100000">
                  <a:srgbClr val="A98F5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Métodos de simulación</a:t>
              </a:r>
              <a:endParaRPr/>
            </a:p>
          </p:txBody>
        </p:sp>
      </p:grpSp>
      <p:grpSp>
        <p:nvGrpSpPr>
          <p:cNvPr id="395" name="Google Shape;395;p15"/>
          <p:cNvGrpSpPr/>
          <p:nvPr/>
        </p:nvGrpSpPr>
        <p:grpSpPr>
          <a:xfrm>
            <a:off x="1570037" y="1558925"/>
            <a:ext cx="6296025" cy="4746625"/>
            <a:chOff x="1722437" y="1558925"/>
            <a:chExt cx="6296025" cy="4746625"/>
          </a:xfrm>
        </p:grpSpPr>
        <p:sp>
          <p:nvSpPr>
            <p:cNvPr id="396" name="Google Shape;396;p15"/>
            <p:cNvSpPr/>
            <p:nvPr/>
          </p:nvSpPr>
          <p:spPr>
            <a:xfrm>
              <a:off x="1846262" y="5327650"/>
              <a:ext cx="6121400" cy="977900"/>
            </a:xfrm>
            <a:prstGeom prst="roundRect">
              <a:avLst>
                <a:gd name="adj" fmla="val 1849"/>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7" name="Google Shape;397;p15"/>
            <p:cNvSpPr txBox="1"/>
            <p:nvPr/>
          </p:nvSpPr>
          <p:spPr>
            <a:xfrm>
              <a:off x="2584450" y="5492750"/>
              <a:ext cx="4600575" cy="320675"/>
            </a:xfrm>
            <a:prstGeom prst="rect">
              <a:avLst/>
            </a:prstGeom>
            <a:gradFill>
              <a:gsLst>
                <a:gs pos="0">
                  <a:srgbClr val="C0A362"/>
                </a:gs>
                <a:gs pos="100000">
                  <a:srgbClr val="A98F5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Equipo humano</a:t>
              </a:r>
              <a:endParaRPr/>
            </a:p>
          </p:txBody>
        </p:sp>
        <p:sp>
          <p:nvSpPr>
            <p:cNvPr id="398" name="Google Shape;398;p15"/>
            <p:cNvSpPr txBox="1"/>
            <p:nvPr/>
          </p:nvSpPr>
          <p:spPr>
            <a:xfrm>
              <a:off x="2584450" y="5894387"/>
              <a:ext cx="809625" cy="2603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Técnicos</a:t>
              </a:r>
              <a:endParaRPr/>
            </a:p>
          </p:txBody>
        </p:sp>
        <p:sp>
          <p:nvSpPr>
            <p:cNvPr id="399" name="Google Shape;399;p15"/>
            <p:cNvSpPr txBox="1"/>
            <p:nvPr/>
          </p:nvSpPr>
          <p:spPr>
            <a:xfrm>
              <a:off x="4384675" y="5894387"/>
              <a:ext cx="1000125" cy="2603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Operadores</a:t>
              </a:r>
              <a:endParaRPr/>
            </a:p>
          </p:txBody>
        </p:sp>
        <p:sp>
          <p:nvSpPr>
            <p:cNvPr id="400" name="Google Shape;400;p15"/>
            <p:cNvSpPr txBox="1"/>
            <p:nvPr/>
          </p:nvSpPr>
          <p:spPr>
            <a:xfrm>
              <a:off x="6013450" y="5894387"/>
              <a:ext cx="1171575" cy="2603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Centro decisor</a:t>
              </a:r>
              <a:endParaRPr/>
            </a:p>
          </p:txBody>
        </p:sp>
        <p:sp>
          <p:nvSpPr>
            <p:cNvPr id="401" name="Google Shape;401;p15"/>
            <p:cNvSpPr/>
            <p:nvPr/>
          </p:nvSpPr>
          <p:spPr>
            <a:xfrm>
              <a:off x="1722437" y="1558925"/>
              <a:ext cx="317500" cy="4746625"/>
            </a:xfrm>
            <a:prstGeom prst="roundRect">
              <a:avLst>
                <a:gd name="adj" fmla="val 16667"/>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02" name="Google Shape;402;p15"/>
            <p:cNvSpPr/>
            <p:nvPr/>
          </p:nvSpPr>
          <p:spPr>
            <a:xfrm>
              <a:off x="7700962" y="1558925"/>
              <a:ext cx="317500" cy="4746625"/>
            </a:xfrm>
            <a:prstGeom prst="roundRect">
              <a:avLst>
                <a:gd name="adj" fmla="val 16667"/>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7"/>
        <p:cNvGrpSpPr/>
        <p:nvPr/>
      </p:nvGrpSpPr>
      <p:grpSpPr>
        <a:xfrm>
          <a:off x="0" y="0"/>
          <a:ext cx="0" cy="0"/>
          <a:chOff x="0" y="0"/>
          <a:chExt cx="0" cy="0"/>
        </a:xfrm>
      </p:grpSpPr>
      <p:sp>
        <p:nvSpPr>
          <p:cNvPr id="4458" name="Google Shape;4458;p123"/>
          <p:cNvSpPr/>
          <p:nvPr/>
        </p:nvSpPr>
        <p:spPr>
          <a:xfrm>
            <a:off x="4529137" y="3467100"/>
            <a:ext cx="1701800" cy="1828800"/>
          </a:xfrm>
          <a:custGeom>
            <a:avLst/>
            <a:gdLst/>
            <a:ahLst/>
            <a:cxnLst/>
            <a:rect l="l" t="t" r="r" b="b"/>
            <a:pathLst>
              <a:path w="120000" h="120000" extrusionOk="0">
                <a:moveTo>
                  <a:pt x="120000" y="120000"/>
                </a:moveTo>
                <a:lnTo>
                  <a:pt x="30447" y="120000"/>
                </a:lnTo>
                <a:lnTo>
                  <a:pt x="0" y="94166"/>
                </a:lnTo>
                <a:lnTo>
                  <a:pt x="0" y="0"/>
                </a:lnTo>
              </a:path>
            </a:pathLst>
          </a:custGeom>
          <a:noFill/>
          <a:ln w="381000" cap="flat" cmpd="sng">
            <a:solidFill>
              <a:srgbClr val="D0BA8A"/>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59" name="Google Shape;4459;p123"/>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460" name="Google Shape;4460;p123"/>
          <p:cNvGrpSpPr/>
          <p:nvPr/>
        </p:nvGrpSpPr>
        <p:grpSpPr>
          <a:xfrm>
            <a:off x="784225" y="831850"/>
            <a:ext cx="7966075" cy="336550"/>
            <a:chOff x="784225" y="1581150"/>
            <a:chExt cx="7966075" cy="336550"/>
          </a:xfrm>
        </p:grpSpPr>
        <p:sp>
          <p:nvSpPr>
            <p:cNvPr id="4461" name="Google Shape;4461;p123"/>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62" name="Google Shape;4462;p123"/>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63" name="Google Shape;4463;p123"/>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464" name="Google Shape;4464;p123"/>
          <p:cNvGrpSpPr/>
          <p:nvPr/>
        </p:nvGrpSpPr>
        <p:grpSpPr>
          <a:xfrm>
            <a:off x="930275" y="2054225"/>
            <a:ext cx="3668712" cy="4483333"/>
            <a:chOff x="930275" y="2054225"/>
            <a:chExt cx="3668712" cy="4483333"/>
          </a:xfrm>
        </p:grpSpPr>
        <p:cxnSp>
          <p:nvCxnSpPr>
            <p:cNvPr id="4465" name="Google Shape;4465;p123"/>
            <p:cNvCxnSpPr/>
            <p:nvPr/>
          </p:nvCxnSpPr>
          <p:spPr>
            <a:xfrm>
              <a:off x="3127375" y="5035550"/>
              <a:ext cx="1471612" cy="0"/>
            </a:xfrm>
            <a:prstGeom prst="straightConnector1">
              <a:avLst/>
            </a:prstGeom>
            <a:noFill/>
            <a:ln w="76200" cap="flat" cmpd="sng">
              <a:solidFill>
                <a:srgbClr val="D0BA8A"/>
              </a:solidFill>
              <a:prstDash val="solid"/>
              <a:miter lim="800000"/>
              <a:headEnd type="none" w="sm" len="sm"/>
              <a:tailEnd type="none" w="sm" len="sm"/>
            </a:ln>
          </p:spPr>
        </p:cxnSp>
        <p:grpSp>
          <p:nvGrpSpPr>
            <p:cNvPr id="4466" name="Google Shape;4466;p123"/>
            <p:cNvGrpSpPr/>
            <p:nvPr/>
          </p:nvGrpSpPr>
          <p:grpSpPr>
            <a:xfrm>
              <a:off x="930275" y="2054225"/>
              <a:ext cx="2171395" cy="4483333"/>
              <a:chOff x="930275" y="2054225"/>
              <a:chExt cx="2171395" cy="4483333"/>
            </a:xfrm>
          </p:grpSpPr>
          <p:sp>
            <p:nvSpPr>
              <p:cNvPr id="4467" name="Google Shape;4467;p123"/>
              <p:cNvSpPr txBox="1"/>
              <p:nvPr/>
            </p:nvSpPr>
            <p:spPr>
              <a:xfrm>
                <a:off x="930275" y="2054225"/>
                <a:ext cx="2068512" cy="155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proceso de asignación de la función de pertenencia se realiza mediante la RECLASIFICACIÓN</a:t>
                </a:r>
                <a:endParaRPr/>
              </a:p>
            </p:txBody>
          </p:sp>
          <p:pic>
            <p:nvPicPr>
              <p:cNvPr id="4468" name="Google Shape;4468;p123"/>
              <p:cNvPicPr preferRelativeResize="0"/>
              <p:nvPr/>
            </p:nvPicPr>
            <p:blipFill rotWithShape="1">
              <a:blip r:embed="rId3">
                <a:alphaModFix/>
              </a:blip>
              <a:srcRect l="32601" t="19053" r="36426" b="27191"/>
              <a:stretch/>
            </p:blipFill>
            <p:spPr>
              <a:xfrm>
                <a:off x="930275" y="3711575"/>
                <a:ext cx="2171395" cy="2825983"/>
              </a:xfrm>
              <a:prstGeom prst="rect">
                <a:avLst/>
              </a:prstGeom>
              <a:noFill/>
              <a:ln>
                <a:noFill/>
              </a:ln>
            </p:spPr>
          </p:pic>
        </p:grpSp>
      </p:grpSp>
      <p:grpSp>
        <p:nvGrpSpPr>
          <p:cNvPr id="4469" name="Google Shape;4469;p123"/>
          <p:cNvGrpSpPr/>
          <p:nvPr/>
        </p:nvGrpSpPr>
        <p:grpSpPr>
          <a:xfrm>
            <a:off x="5761037" y="3897312"/>
            <a:ext cx="2717800" cy="2084387"/>
            <a:chOff x="5761037" y="3897312"/>
            <a:chExt cx="2717800" cy="2084387"/>
          </a:xfrm>
        </p:grpSpPr>
        <p:sp>
          <p:nvSpPr>
            <p:cNvPr id="4470" name="Google Shape;4470;p123"/>
            <p:cNvSpPr txBox="1"/>
            <p:nvPr/>
          </p:nvSpPr>
          <p:spPr>
            <a:xfrm>
              <a:off x="5761037" y="5691187"/>
              <a:ext cx="27178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Distancia a espacios protegidos</a:t>
              </a:r>
              <a:endParaRPr/>
            </a:p>
          </p:txBody>
        </p:sp>
        <p:grpSp>
          <p:nvGrpSpPr>
            <p:cNvPr id="4471" name="Google Shape;4471;p123"/>
            <p:cNvGrpSpPr/>
            <p:nvPr/>
          </p:nvGrpSpPr>
          <p:grpSpPr>
            <a:xfrm>
              <a:off x="5811837" y="3897312"/>
              <a:ext cx="2366962" cy="1682750"/>
              <a:chOff x="5811837" y="3897312"/>
              <a:chExt cx="2366962" cy="1682750"/>
            </a:xfrm>
          </p:grpSpPr>
          <p:pic>
            <p:nvPicPr>
              <p:cNvPr id="4472" name="Google Shape;4472;p123"/>
              <p:cNvPicPr preferRelativeResize="0"/>
              <p:nvPr/>
            </p:nvPicPr>
            <p:blipFill rotWithShape="1">
              <a:blip r:embed="rId4">
                <a:alphaModFix/>
              </a:blip>
              <a:srcRect l="19726" t="17187" r="2928" b="8592"/>
              <a:stretch/>
            </p:blipFill>
            <p:spPr>
              <a:xfrm>
                <a:off x="5811837" y="3897312"/>
                <a:ext cx="2301362" cy="1656283"/>
              </a:xfrm>
              <a:prstGeom prst="rect">
                <a:avLst/>
              </a:prstGeom>
              <a:noFill/>
              <a:ln>
                <a:noFill/>
              </a:ln>
            </p:spPr>
          </p:pic>
          <p:grpSp>
            <p:nvGrpSpPr>
              <p:cNvPr id="4473" name="Google Shape;4473;p123"/>
              <p:cNvGrpSpPr/>
              <p:nvPr/>
            </p:nvGrpSpPr>
            <p:grpSpPr>
              <a:xfrm>
                <a:off x="7556500" y="4805362"/>
                <a:ext cx="622299" cy="774700"/>
                <a:chOff x="3486150" y="3408362"/>
                <a:chExt cx="622299" cy="774700"/>
              </a:xfrm>
            </p:grpSpPr>
            <p:pic>
              <p:nvPicPr>
                <p:cNvPr id="4474" name="Google Shape;4474;p123"/>
                <p:cNvPicPr preferRelativeResize="0"/>
                <p:nvPr/>
              </p:nvPicPr>
              <p:blipFill rotWithShape="1">
                <a:blip r:embed="rId5">
                  <a:alphaModFix/>
                </a:blip>
                <a:srcRect l="2897" t="63172" r="93830" b="22829"/>
                <a:stretch/>
              </p:blipFill>
              <p:spPr>
                <a:xfrm>
                  <a:off x="3486150" y="3465512"/>
                  <a:ext cx="206045" cy="659343"/>
                </a:xfrm>
                <a:prstGeom prst="rect">
                  <a:avLst/>
                </a:prstGeom>
                <a:noFill/>
                <a:ln>
                  <a:noFill/>
                </a:ln>
              </p:spPr>
            </p:pic>
            <p:sp>
              <p:nvSpPr>
                <p:cNvPr id="4475" name="Google Shape;4475;p123"/>
                <p:cNvSpPr txBox="1"/>
                <p:nvPr/>
              </p:nvSpPr>
              <p:spPr>
                <a:xfrm>
                  <a:off x="3640137" y="3408362"/>
                  <a:ext cx="327025" cy="198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700" b="1" i="0" u="none">
                      <a:solidFill>
                        <a:srgbClr val="1E582F"/>
                      </a:solidFill>
                      <a:latin typeface="Arial"/>
                      <a:ea typeface="Arial"/>
                      <a:cs typeface="Arial"/>
                      <a:sym typeface="Arial"/>
                    </a:rPr>
                    <a:t>0</a:t>
                  </a:r>
                  <a:endParaRPr/>
                </a:p>
              </p:txBody>
            </p:sp>
            <p:sp>
              <p:nvSpPr>
                <p:cNvPr id="4476" name="Google Shape;4476;p123"/>
                <p:cNvSpPr txBox="1"/>
                <p:nvPr/>
              </p:nvSpPr>
              <p:spPr>
                <a:xfrm>
                  <a:off x="3640137" y="3984625"/>
                  <a:ext cx="468312" cy="1984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700" b="1" i="0" u="none">
                      <a:solidFill>
                        <a:srgbClr val="1E582F"/>
                      </a:solidFill>
                      <a:latin typeface="Arial"/>
                      <a:ea typeface="Arial"/>
                      <a:cs typeface="Arial"/>
                      <a:sym typeface="Arial"/>
                    </a:rPr>
                    <a:t>50.000</a:t>
                  </a:r>
                  <a:endParaRPr/>
                </a:p>
              </p:txBody>
            </p:sp>
          </p:grpSp>
        </p:grpSp>
      </p:grpSp>
      <p:grpSp>
        <p:nvGrpSpPr>
          <p:cNvPr id="4477" name="Google Shape;4477;p123"/>
          <p:cNvGrpSpPr/>
          <p:nvPr/>
        </p:nvGrpSpPr>
        <p:grpSpPr>
          <a:xfrm>
            <a:off x="3303587" y="1787525"/>
            <a:ext cx="2392363" cy="2271712"/>
            <a:chOff x="3303587" y="1787525"/>
            <a:chExt cx="2392363" cy="2271712"/>
          </a:xfrm>
        </p:grpSpPr>
        <p:pic>
          <p:nvPicPr>
            <p:cNvPr id="4478" name="Google Shape;4478;p123"/>
            <p:cNvPicPr preferRelativeResize="0"/>
            <p:nvPr/>
          </p:nvPicPr>
          <p:blipFill rotWithShape="1">
            <a:blip r:embed="rId6">
              <a:alphaModFix/>
            </a:blip>
            <a:srcRect l="19042" t="17469" r="3124" b="8527"/>
            <a:stretch/>
          </p:blipFill>
          <p:spPr>
            <a:xfrm>
              <a:off x="3303587" y="1787525"/>
              <a:ext cx="2260153" cy="1651528"/>
            </a:xfrm>
            <a:prstGeom prst="rect">
              <a:avLst/>
            </a:prstGeom>
            <a:noFill/>
            <a:ln>
              <a:noFill/>
            </a:ln>
          </p:spPr>
        </p:pic>
        <p:sp>
          <p:nvSpPr>
            <p:cNvPr id="4479" name="Google Shape;4479;p123"/>
            <p:cNvSpPr txBox="1"/>
            <p:nvPr/>
          </p:nvSpPr>
          <p:spPr>
            <a:xfrm>
              <a:off x="3409950" y="3570287"/>
              <a:ext cx="2286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Aptitud según cercanía a espacios protegidos</a:t>
              </a:r>
              <a:endParaRPr/>
            </a:p>
          </p:txBody>
        </p:sp>
        <p:pic>
          <p:nvPicPr>
            <p:cNvPr id="4480" name="Google Shape;4480;p123"/>
            <p:cNvPicPr preferRelativeResize="0"/>
            <p:nvPr/>
          </p:nvPicPr>
          <p:blipFill rotWithShape="1">
            <a:blip r:embed="rId7">
              <a:alphaModFix/>
            </a:blip>
            <a:srcRect l="2832" t="32550" r="94255" b="59918"/>
            <a:stretch/>
          </p:blipFill>
          <p:spPr>
            <a:xfrm>
              <a:off x="4978400" y="2809875"/>
              <a:ext cx="283707" cy="549981"/>
            </a:xfrm>
            <a:prstGeom prst="rect">
              <a:avLst/>
            </a:prstGeom>
            <a:noFill/>
            <a:ln>
              <a:noFill/>
            </a:ln>
          </p:spPr>
        </p:pic>
        <p:sp>
          <p:nvSpPr>
            <p:cNvPr id="4481" name="Google Shape;4481;p123"/>
            <p:cNvSpPr txBox="1"/>
            <p:nvPr/>
          </p:nvSpPr>
          <p:spPr>
            <a:xfrm>
              <a:off x="5205412" y="2786062"/>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482" name="Google Shape;4482;p123"/>
            <p:cNvSpPr txBox="1"/>
            <p:nvPr/>
          </p:nvSpPr>
          <p:spPr>
            <a:xfrm>
              <a:off x="5205412" y="3122612"/>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nvGrpSpPr>
          <p:cNvPr id="4483" name="Google Shape;4483;p123"/>
          <p:cNvGrpSpPr/>
          <p:nvPr/>
        </p:nvGrpSpPr>
        <p:grpSpPr>
          <a:xfrm>
            <a:off x="5761037" y="1735137"/>
            <a:ext cx="2381250" cy="1773238"/>
            <a:chOff x="5761037" y="1735137"/>
            <a:chExt cx="2381250" cy="1773238"/>
          </a:xfrm>
        </p:grpSpPr>
        <p:grpSp>
          <p:nvGrpSpPr>
            <p:cNvPr id="4484" name="Google Shape;4484;p123"/>
            <p:cNvGrpSpPr/>
            <p:nvPr/>
          </p:nvGrpSpPr>
          <p:grpSpPr>
            <a:xfrm>
              <a:off x="5761037" y="2225674"/>
              <a:ext cx="2012950" cy="1282701"/>
              <a:chOff x="5761037" y="2225674"/>
              <a:chExt cx="2012950" cy="1282701"/>
            </a:xfrm>
          </p:grpSpPr>
          <p:sp>
            <p:nvSpPr>
              <p:cNvPr id="4485" name="Google Shape;4485;p123"/>
              <p:cNvSpPr/>
              <p:nvPr/>
            </p:nvSpPr>
            <p:spPr>
              <a:xfrm rot="-5400000" flipH="1">
                <a:off x="5498306" y="2696368"/>
                <a:ext cx="1060450" cy="119062"/>
              </a:xfrm>
              <a:prstGeom prst="parallelogram">
                <a:avLst>
                  <a:gd name="adj" fmla="val 1824"/>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86" name="Google Shape;4486;p123"/>
              <p:cNvSpPr/>
              <p:nvPr/>
            </p:nvSpPr>
            <p:spPr>
              <a:xfrm>
                <a:off x="5927725" y="3187700"/>
                <a:ext cx="1846262" cy="104775"/>
              </a:xfrm>
              <a:prstGeom prst="parallelogram">
                <a:avLst>
                  <a:gd name="adj" fmla="val 3312"/>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4487" name="Google Shape;4487;p123"/>
              <p:cNvCxnSpPr/>
              <p:nvPr/>
            </p:nvCxnSpPr>
            <p:spPr>
              <a:xfrm>
                <a:off x="5953125" y="3294062"/>
                <a:ext cx="1509712" cy="1587"/>
              </a:xfrm>
              <a:prstGeom prst="straightConnector1">
                <a:avLst/>
              </a:prstGeom>
              <a:solidFill>
                <a:srgbClr val="FFFFFF"/>
              </a:solidFill>
              <a:ln w="9525" cap="flat" cmpd="sng">
                <a:solidFill>
                  <a:srgbClr val="000000"/>
                </a:solidFill>
                <a:prstDash val="solid"/>
                <a:miter lim="800000"/>
                <a:headEnd type="none" w="sm" len="sm"/>
                <a:tailEnd type="none" w="sm" len="sm"/>
              </a:ln>
            </p:spPr>
          </p:cxnSp>
          <p:cxnSp>
            <p:nvCxnSpPr>
              <p:cNvPr id="4488" name="Google Shape;4488;p123"/>
              <p:cNvCxnSpPr/>
              <p:nvPr/>
            </p:nvCxnSpPr>
            <p:spPr>
              <a:xfrm>
                <a:off x="5954712" y="2332037"/>
                <a:ext cx="1587" cy="958850"/>
              </a:xfrm>
              <a:prstGeom prst="straightConnector1">
                <a:avLst/>
              </a:prstGeom>
              <a:solidFill>
                <a:srgbClr val="FFFFFF"/>
              </a:solidFill>
              <a:ln w="9525" cap="flat" cmpd="sng">
                <a:solidFill>
                  <a:srgbClr val="000000"/>
                </a:solidFill>
                <a:prstDash val="solid"/>
                <a:miter lim="800000"/>
                <a:headEnd type="none" w="sm" len="sm"/>
                <a:tailEnd type="none" w="sm" len="sm"/>
              </a:ln>
            </p:spPr>
          </p:cxnSp>
          <p:sp>
            <p:nvSpPr>
              <p:cNvPr id="4489" name="Google Shape;4489;p123"/>
              <p:cNvSpPr txBox="1"/>
              <p:nvPr/>
            </p:nvSpPr>
            <p:spPr>
              <a:xfrm>
                <a:off x="5830887" y="3205162"/>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0</a:t>
                </a:r>
                <a:endParaRPr/>
              </a:p>
            </p:txBody>
          </p:sp>
          <p:sp>
            <p:nvSpPr>
              <p:cNvPr id="4490" name="Google Shape;4490;p123"/>
              <p:cNvSpPr txBox="1"/>
              <p:nvPr/>
            </p:nvSpPr>
            <p:spPr>
              <a:xfrm>
                <a:off x="5946775" y="3355975"/>
                <a:ext cx="762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Times New Roman"/>
                  <a:buNone/>
                </a:pPr>
                <a:r>
                  <a:rPr lang="en-US" sz="1000" b="1" i="0" u="none">
                    <a:solidFill>
                      <a:srgbClr val="9D803F"/>
                    </a:solidFill>
                    <a:latin typeface="Times New Roman"/>
                    <a:ea typeface="Times New Roman"/>
                    <a:cs typeface="Times New Roman"/>
                    <a:sym typeface="Times New Roman"/>
                  </a:rPr>
                  <a:t>0</a:t>
                </a:r>
                <a:endParaRPr/>
              </a:p>
            </p:txBody>
          </p:sp>
          <p:sp>
            <p:nvSpPr>
              <p:cNvPr id="4491" name="Google Shape;4491;p123"/>
              <p:cNvSpPr txBox="1"/>
              <p:nvPr/>
            </p:nvSpPr>
            <p:spPr>
              <a:xfrm>
                <a:off x="7332662" y="3355975"/>
                <a:ext cx="3492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50000</a:t>
                </a:r>
                <a:endParaRPr/>
              </a:p>
            </p:txBody>
          </p:sp>
          <p:sp>
            <p:nvSpPr>
              <p:cNvPr id="4492" name="Google Shape;4492;p123"/>
              <p:cNvSpPr txBox="1"/>
              <p:nvPr/>
            </p:nvSpPr>
            <p:spPr>
              <a:xfrm>
                <a:off x="5761037" y="2332037"/>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a:t>
                </a:r>
                <a:endParaRPr/>
              </a:p>
            </p:txBody>
          </p:sp>
          <p:sp>
            <p:nvSpPr>
              <p:cNvPr id="4493" name="Google Shape;4493;p123"/>
              <p:cNvSpPr/>
              <p:nvPr/>
            </p:nvSpPr>
            <p:spPr>
              <a:xfrm rot="8880000">
                <a:off x="5913437" y="2738437"/>
                <a:ext cx="1668462" cy="88900"/>
              </a:xfrm>
              <a:prstGeom prst="rect">
                <a:avLst/>
              </a:prstGeom>
              <a:gradFill>
                <a:gsLst>
                  <a:gs pos="0">
                    <a:srgbClr val="57C757"/>
                  </a:gs>
                  <a:gs pos="100000">
                    <a:srgbClr val="FF3300"/>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4494" name="Google Shape;4494;p123"/>
            <p:cNvSpPr txBox="1"/>
            <p:nvPr/>
          </p:nvSpPr>
          <p:spPr>
            <a:xfrm>
              <a:off x="5838825" y="1735137"/>
              <a:ext cx="2303462"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Función de pertenencia lineal y decreciente</a:t>
              </a:r>
              <a:endParaRPr/>
            </a:p>
          </p:txBody>
        </p:sp>
      </p:grpSp>
      <p:grpSp>
        <p:nvGrpSpPr>
          <p:cNvPr id="4495" name="Google Shape;4495;p123"/>
          <p:cNvGrpSpPr/>
          <p:nvPr/>
        </p:nvGrpSpPr>
        <p:grpSpPr>
          <a:xfrm>
            <a:off x="979487" y="1263650"/>
            <a:ext cx="4732338" cy="336550"/>
            <a:chOff x="1614487" y="4205287"/>
            <a:chExt cx="4732338" cy="336550"/>
          </a:xfrm>
        </p:grpSpPr>
        <p:sp>
          <p:nvSpPr>
            <p:cNvPr id="4496" name="Google Shape;4496;p123"/>
            <p:cNvSpPr txBox="1"/>
            <p:nvPr/>
          </p:nvSpPr>
          <p:spPr>
            <a:xfrm>
              <a:off x="1714500" y="4205287"/>
              <a:ext cx="46323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espacios protegidos</a:t>
              </a:r>
              <a:endParaRPr/>
            </a:p>
          </p:txBody>
        </p:sp>
        <p:sp>
          <p:nvSpPr>
            <p:cNvPr id="4497" name="Google Shape;4497;p123"/>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01"/>
        <p:cNvGrpSpPr/>
        <p:nvPr/>
      </p:nvGrpSpPr>
      <p:grpSpPr>
        <a:xfrm>
          <a:off x="0" y="0"/>
          <a:ext cx="0" cy="0"/>
          <a:chOff x="0" y="0"/>
          <a:chExt cx="0" cy="0"/>
        </a:xfrm>
      </p:grpSpPr>
      <p:sp>
        <p:nvSpPr>
          <p:cNvPr id="4502" name="Google Shape;4502;p124"/>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503" name="Google Shape;4503;p124"/>
          <p:cNvGrpSpPr/>
          <p:nvPr/>
        </p:nvGrpSpPr>
        <p:grpSpPr>
          <a:xfrm>
            <a:off x="784225" y="831850"/>
            <a:ext cx="7966075" cy="336550"/>
            <a:chOff x="784225" y="1581150"/>
            <a:chExt cx="7966075" cy="336550"/>
          </a:xfrm>
        </p:grpSpPr>
        <p:sp>
          <p:nvSpPr>
            <p:cNvPr id="4504" name="Google Shape;4504;p124"/>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05" name="Google Shape;4505;p124"/>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06" name="Google Shape;4506;p124"/>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507" name="Google Shape;4507;p124"/>
          <p:cNvGrpSpPr/>
          <p:nvPr/>
        </p:nvGrpSpPr>
        <p:grpSpPr>
          <a:xfrm>
            <a:off x="979487" y="1263650"/>
            <a:ext cx="4732338" cy="336550"/>
            <a:chOff x="1614487" y="4205287"/>
            <a:chExt cx="4732338" cy="336550"/>
          </a:xfrm>
        </p:grpSpPr>
        <p:sp>
          <p:nvSpPr>
            <p:cNvPr id="4508" name="Google Shape;4508;p124"/>
            <p:cNvSpPr txBox="1"/>
            <p:nvPr/>
          </p:nvSpPr>
          <p:spPr>
            <a:xfrm>
              <a:off x="1714500" y="4205287"/>
              <a:ext cx="46323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cercanía a espacios protegidos</a:t>
              </a:r>
              <a:endParaRPr/>
            </a:p>
          </p:txBody>
        </p:sp>
        <p:sp>
          <p:nvSpPr>
            <p:cNvPr id="4509" name="Google Shape;4509;p124"/>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510" name="Google Shape;4510;p124"/>
          <p:cNvGrpSpPr/>
          <p:nvPr/>
        </p:nvGrpSpPr>
        <p:grpSpPr>
          <a:xfrm>
            <a:off x="977900" y="2093912"/>
            <a:ext cx="3238073" cy="2982913"/>
            <a:chOff x="977900" y="2093912"/>
            <a:chExt cx="3238073" cy="2982913"/>
          </a:xfrm>
        </p:grpSpPr>
        <p:pic>
          <p:nvPicPr>
            <p:cNvPr id="4511" name="Google Shape;4511;p124"/>
            <p:cNvPicPr preferRelativeResize="0"/>
            <p:nvPr/>
          </p:nvPicPr>
          <p:blipFill rotWithShape="1">
            <a:blip r:embed="rId3">
              <a:alphaModFix/>
            </a:blip>
            <a:srcRect l="19042" t="17469" r="3124" b="8527"/>
            <a:stretch/>
          </p:blipFill>
          <p:spPr>
            <a:xfrm>
              <a:off x="977900" y="2093912"/>
              <a:ext cx="3238073" cy="2366345"/>
            </a:xfrm>
            <a:prstGeom prst="rect">
              <a:avLst/>
            </a:prstGeom>
            <a:noFill/>
            <a:ln>
              <a:noFill/>
            </a:ln>
          </p:spPr>
        </p:pic>
        <p:sp>
          <p:nvSpPr>
            <p:cNvPr id="4512" name="Google Shape;4512;p124"/>
            <p:cNvSpPr txBox="1"/>
            <p:nvPr/>
          </p:nvSpPr>
          <p:spPr>
            <a:xfrm>
              <a:off x="977900" y="4495800"/>
              <a:ext cx="323056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espacios protegidos (RASTER)</a:t>
              </a:r>
              <a:endParaRPr/>
            </a:p>
          </p:txBody>
        </p:sp>
        <p:pic>
          <p:nvPicPr>
            <p:cNvPr id="4513" name="Google Shape;4513;p124"/>
            <p:cNvPicPr preferRelativeResize="0"/>
            <p:nvPr/>
          </p:nvPicPr>
          <p:blipFill rotWithShape="1">
            <a:blip r:embed="rId4">
              <a:alphaModFix/>
            </a:blip>
            <a:srcRect l="2832" t="32550" r="94255" b="59918"/>
            <a:stretch/>
          </p:blipFill>
          <p:spPr>
            <a:xfrm>
              <a:off x="3621087" y="3810000"/>
              <a:ext cx="283707" cy="549981"/>
            </a:xfrm>
            <a:prstGeom prst="rect">
              <a:avLst/>
            </a:prstGeom>
            <a:noFill/>
            <a:ln>
              <a:noFill/>
            </a:ln>
          </p:spPr>
        </p:pic>
        <p:sp>
          <p:nvSpPr>
            <p:cNvPr id="4514" name="Google Shape;4514;p124"/>
            <p:cNvSpPr txBox="1"/>
            <p:nvPr/>
          </p:nvSpPr>
          <p:spPr>
            <a:xfrm>
              <a:off x="3848100" y="37861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515" name="Google Shape;4515;p124"/>
            <p:cNvSpPr txBox="1"/>
            <p:nvPr/>
          </p:nvSpPr>
          <p:spPr>
            <a:xfrm>
              <a:off x="3848100" y="41227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nvGrpSpPr>
          <p:cNvPr id="4516" name="Google Shape;4516;p124"/>
          <p:cNvGrpSpPr/>
          <p:nvPr/>
        </p:nvGrpSpPr>
        <p:grpSpPr>
          <a:xfrm>
            <a:off x="4373562" y="2093912"/>
            <a:ext cx="4174698" cy="2982913"/>
            <a:chOff x="4373562" y="2093912"/>
            <a:chExt cx="4174698" cy="2982913"/>
          </a:xfrm>
        </p:grpSpPr>
        <p:cxnSp>
          <p:nvCxnSpPr>
            <p:cNvPr id="4517" name="Google Shape;4517;p124"/>
            <p:cNvCxnSpPr/>
            <p:nvPr/>
          </p:nvCxnSpPr>
          <p:spPr>
            <a:xfrm>
              <a:off x="4373562" y="3346450"/>
              <a:ext cx="871537" cy="0"/>
            </a:xfrm>
            <a:prstGeom prst="straightConnector1">
              <a:avLst/>
            </a:prstGeom>
            <a:noFill/>
            <a:ln w="127000" cap="flat" cmpd="sng">
              <a:solidFill>
                <a:srgbClr val="BEA05C"/>
              </a:solidFill>
              <a:prstDash val="solid"/>
              <a:miter lim="800000"/>
              <a:headEnd type="none" w="sm" len="sm"/>
              <a:tailEnd type="triangle" w="med" len="med"/>
            </a:ln>
          </p:spPr>
        </p:cxnSp>
        <p:grpSp>
          <p:nvGrpSpPr>
            <p:cNvPr id="4518" name="Google Shape;4518;p124"/>
            <p:cNvGrpSpPr/>
            <p:nvPr/>
          </p:nvGrpSpPr>
          <p:grpSpPr>
            <a:xfrm>
              <a:off x="5310187" y="2093912"/>
              <a:ext cx="3238073" cy="2982913"/>
              <a:chOff x="977900" y="2093912"/>
              <a:chExt cx="3238073" cy="2982913"/>
            </a:xfrm>
          </p:grpSpPr>
          <p:pic>
            <p:nvPicPr>
              <p:cNvPr id="4519" name="Google Shape;4519;p124"/>
              <p:cNvPicPr preferRelativeResize="0"/>
              <p:nvPr/>
            </p:nvPicPr>
            <p:blipFill rotWithShape="1">
              <a:blip r:embed="rId3">
                <a:alphaModFix/>
              </a:blip>
              <a:srcRect l="19042" t="17469" r="3124" b="8527"/>
              <a:stretch/>
            </p:blipFill>
            <p:spPr>
              <a:xfrm>
                <a:off x="977900" y="2093912"/>
                <a:ext cx="3238073" cy="2366345"/>
              </a:xfrm>
              <a:prstGeom prst="rect">
                <a:avLst/>
              </a:prstGeom>
              <a:noFill/>
              <a:ln>
                <a:noFill/>
              </a:ln>
            </p:spPr>
          </p:pic>
          <p:sp>
            <p:nvSpPr>
              <p:cNvPr id="4520" name="Google Shape;4520;p124"/>
              <p:cNvSpPr txBox="1"/>
              <p:nvPr/>
            </p:nvSpPr>
            <p:spPr>
              <a:xfrm>
                <a:off x="977900" y="4495800"/>
                <a:ext cx="323056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distancia a espacios protegidos (VECTOR)</a:t>
                </a:r>
                <a:endParaRPr/>
              </a:p>
            </p:txBody>
          </p:sp>
          <p:pic>
            <p:nvPicPr>
              <p:cNvPr id="4521" name="Google Shape;4521;p124"/>
              <p:cNvPicPr preferRelativeResize="0"/>
              <p:nvPr/>
            </p:nvPicPr>
            <p:blipFill rotWithShape="1">
              <a:blip r:embed="rId4">
                <a:alphaModFix/>
              </a:blip>
              <a:srcRect l="2832" t="32550" r="94255" b="59918"/>
              <a:stretch/>
            </p:blipFill>
            <p:spPr>
              <a:xfrm>
                <a:off x="3621087" y="3810000"/>
                <a:ext cx="283707" cy="549981"/>
              </a:xfrm>
              <a:prstGeom prst="rect">
                <a:avLst/>
              </a:prstGeom>
              <a:noFill/>
              <a:ln>
                <a:noFill/>
              </a:ln>
            </p:spPr>
          </p:pic>
          <p:sp>
            <p:nvSpPr>
              <p:cNvPr id="4522" name="Google Shape;4522;p124"/>
              <p:cNvSpPr txBox="1"/>
              <p:nvPr/>
            </p:nvSpPr>
            <p:spPr>
              <a:xfrm>
                <a:off x="3848100" y="378618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4523" name="Google Shape;4523;p124"/>
              <p:cNvSpPr txBox="1"/>
              <p:nvPr/>
            </p:nvSpPr>
            <p:spPr>
              <a:xfrm>
                <a:off x="3848100" y="41227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a:t>
                </a:r>
                <a:endParaRPr/>
              </a:p>
            </p:txBody>
          </p:sp>
        </p:gr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27"/>
        <p:cNvGrpSpPr/>
        <p:nvPr/>
      </p:nvGrpSpPr>
      <p:grpSpPr>
        <a:xfrm>
          <a:off x="0" y="0"/>
          <a:ext cx="0" cy="0"/>
          <a:chOff x="0" y="0"/>
          <a:chExt cx="0" cy="0"/>
        </a:xfrm>
      </p:grpSpPr>
      <p:sp>
        <p:nvSpPr>
          <p:cNvPr id="4528" name="Google Shape;4528;p125"/>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529" name="Google Shape;4529;p125"/>
          <p:cNvGrpSpPr/>
          <p:nvPr/>
        </p:nvGrpSpPr>
        <p:grpSpPr>
          <a:xfrm>
            <a:off x="784225" y="831850"/>
            <a:ext cx="7966075" cy="336550"/>
            <a:chOff x="784225" y="1581150"/>
            <a:chExt cx="7966075" cy="336550"/>
          </a:xfrm>
        </p:grpSpPr>
        <p:sp>
          <p:nvSpPr>
            <p:cNvPr id="4530" name="Google Shape;4530;p12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31" name="Google Shape;4531;p12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32" name="Google Shape;4532;p125"/>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533" name="Google Shape;4533;p125"/>
          <p:cNvGrpSpPr/>
          <p:nvPr/>
        </p:nvGrpSpPr>
        <p:grpSpPr>
          <a:xfrm>
            <a:off x="979488" y="1263650"/>
            <a:ext cx="7770813" cy="581025"/>
            <a:chOff x="979488" y="1263650"/>
            <a:chExt cx="7770813" cy="581025"/>
          </a:xfrm>
        </p:grpSpPr>
        <p:sp>
          <p:nvSpPr>
            <p:cNvPr id="4534" name="Google Shape;4534;p125"/>
            <p:cNvSpPr txBox="1"/>
            <p:nvPr/>
          </p:nvSpPr>
          <p:spPr>
            <a:xfrm>
              <a:off x="1079500" y="1263650"/>
              <a:ext cx="76708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Ahora todas las capas están estandarizadas y muestran la aptitud del territorio desde el punto de vista de las distintas variables consideradas.</a:t>
              </a:r>
              <a:endParaRPr/>
            </a:p>
          </p:txBody>
        </p:sp>
        <p:sp>
          <p:nvSpPr>
            <p:cNvPr id="4535" name="Google Shape;4535;p125"/>
            <p:cNvSpPr txBox="1"/>
            <p:nvPr/>
          </p:nvSpPr>
          <p:spPr>
            <a:xfrm rot="5400000">
              <a:off x="970756" y="14216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536" name="Google Shape;4536;p125"/>
          <p:cNvGrpSpPr/>
          <p:nvPr/>
        </p:nvGrpSpPr>
        <p:grpSpPr>
          <a:xfrm>
            <a:off x="979488" y="2051050"/>
            <a:ext cx="7770813" cy="825500"/>
            <a:chOff x="979488" y="2071687"/>
            <a:chExt cx="7770813" cy="825500"/>
          </a:xfrm>
        </p:grpSpPr>
        <p:sp>
          <p:nvSpPr>
            <p:cNvPr id="4537" name="Google Shape;4537;p125"/>
            <p:cNvSpPr txBox="1"/>
            <p:nvPr/>
          </p:nvSpPr>
          <p:spPr>
            <a:xfrm>
              <a:off x="1079500" y="2071687"/>
              <a:ext cx="7670800"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Pero cada variable se representa con una escala numérica de rango variable. En el análisis multicriterio es necesario que todas las capas tengan el mismo rango de escala.</a:t>
              </a:r>
              <a:endParaRPr/>
            </a:p>
          </p:txBody>
        </p:sp>
        <p:sp>
          <p:nvSpPr>
            <p:cNvPr id="4538" name="Google Shape;4538;p125"/>
            <p:cNvSpPr txBox="1"/>
            <p:nvPr/>
          </p:nvSpPr>
          <p:spPr>
            <a:xfrm rot="5400000">
              <a:off x="970756" y="22296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539" name="Google Shape;4539;p125"/>
          <p:cNvGrpSpPr/>
          <p:nvPr/>
        </p:nvGrpSpPr>
        <p:grpSpPr>
          <a:xfrm>
            <a:off x="979488" y="3082925"/>
            <a:ext cx="3808412" cy="336550"/>
            <a:chOff x="979488" y="3082925"/>
            <a:chExt cx="3808412" cy="336550"/>
          </a:xfrm>
        </p:grpSpPr>
        <p:sp>
          <p:nvSpPr>
            <p:cNvPr id="4540" name="Google Shape;4540;p125"/>
            <p:cNvSpPr txBox="1"/>
            <p:nvPr/>
          </p:nvSpPr>
          <p:spPr>
            <a:xfrm>
              <a:off x="1079500" y="3082925"/>
              <a:ext cx="37084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Procedimiento que seguiremos:</a:t>
              </a:r>
              <a:endParaRPr/>
            </a:p>
          </p:txBody>
        </p:sp>
        <p:sp>
          <p:nvSpPr>
            <p:cNvPr id="4541" name="Google Shape;4541;p125"/>
            <p:cNvSpPr txBox="1"/>
            <p:nvPr/>
          </p:nvSpPr>
          <p:spPr>
            <a:xfrm rot="5400000">
              <a:off x="970756" y="3240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542" name="Google Shape;4542;p125"/>
          <p:cNvGrpSpPr/>
          <p:nvPr/>
        </p:nvGrpSpPr>
        <p:grpSpPr>
          <a:xfrm>
            <a:off x="1204913" y="3535362"/>
            <a:ext cx="7148512" cy="581025"/>
            <a:chOff x="1204913" y="3497262"/>
            <a:chExt cx="7148512" cy="581025"/>
          </a:xfrm>
        </p:grpSpPr>
        <p:sp>
          <p:nvSpPr>
            <p:cNvPr id="4543" name="Google Shape;4543;p125"/>
            <p:cNvSpPr txBox="1"/>
            <p:nvPr/>
          </p:nvSpPr>
          <p:spPr>
            <a:xfrm>
              <a:off x="1304925" y="3497262"/>
              <a:ext cx="70485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En cada capa crearemos un campo denominado “apt_....”. Será un campo numérico con 2 decimales</a:t>
              </a:r>
              <a:endParaRPr/>
            </a:p>
          </p:txBody>
        </p:sp>
        <p:sp>
          <p:nvSpPr>
            <p:cNvPr id="4544" name="Google Shape;4544;p125"/>
            <p:cNvSpPr txBox="1"/>
            <p:nvPr/>
          </p:nvSpPr>
          <p:spPr>
            <a:xfrm rot="5400000">
              <a:off x="1196181" y="365521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545" name="Google Shape;4545;p125"/>
          <p:cNvGrpSpPr/>
          <p:nvPr/>
        </p:nvGrpSpPr>
        <p:grpSpPr>
          <a:xfrm>
            <a:off x="1204913" y="4178300"/>
            <a:ext cx="7148512" cy="825500"/>
            <a:chOff x="1204913" y="4140200"/>
            <a:chExt cx="7148512" cy="825500"/>
          </a:xfrm>
        </p:grpSpPr>
        <p:sp>
          <p:nvSpPr>
            <p:cNvPr id="4546" name="Google Shape;4546;p125"/>
            <p:cNvSpPr txBox="1"/>
            <p:nvPr/>
          </p:nvSpPr>
          <p:spPr>
            <a:xfrm>
              <a:off x="1304925" y="4140200"/>
              <a:ext cx="7048500"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Ese campo se calcula dividiendo el valor existente en el campo “gridcode” por el valor máximo que alcanza dicho campo en la tabla. De esta manera todos los valores de la tabla tendrán un rango de 0 a 1.</a:t>
              </a:r>
              <a:endParaRPr/>
            </a:p>
          </p:txBody>
        </p:sp>
        <p:sp>
          <p:nvSpPr>
            <p:cNvPr id="4547" name="Google Shape;4547;p125"/>
            <p:cNvSpPr txBox="1"/>
            <p:nvPr/>
          </p:nvSpPr>
          <p:spPr>
            <a:xfrm rot="5400000">
              <a:off x="1196181" y="42981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51"/>
        <p:cNvGrpSpPr/>
        <p:nvPr/>
      </p:nvGrpSpPr>
      <p:grpSpPr>
        <a:xfrm>
          <a:off x="0" y="0"/>
          <a:ext cx="0" cy="0"/>
          <a:chOff x="0" y="0"/>
          <a:chExt cx="0" cy="0"/>
        </a:xfrm>
      </p:grpSpPr>
      <p:grpSp>
        <p:nvGrpSpPr>
          <p:cNvPr id="4552" name="Google Shape;4552;p126"/>
          <p:cNvGrpSpPr/>
          <p:nvPr/>
        </p:nvGrpSpPr>
        <p:grpSpPr>
          <a:xfrm>
            <a:off x="979487" y="1263650"/>
            <a:ext cx="4575175" cy="336550"/>
            <a:chOff x="1614487" y="4205287"/>
            <a:chExt cx="4575175" cy="336550"/>
          </a:xfrm>
        </p:grpSpPr>
        <p:sp>
          <p:nvSpPr>
            <p:cNvPr id="4553" name="Google Shape;4553;p126"/>
            <p:cNvSpPr txBox="1"/>
            <p:nvPr/>
          </p:nvSpPr>
          <p:spPr>
            <a:xfrm>
              <a:off x="1714500" y="4205287"/>
              <a:ext cx="44751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Creación del campo de aptitud en cada capa</a:t>
              </a:r>
              <a:endParaRPr/>
            </a:p>
          </p:txBody>
        </p:sp>
        <p:sp>
          <p:nvSpPr>
            <p:cNvPr id="4554" name="Google Shape;4554;p126"/>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4555" name="Google Shape;4555;p126"/>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556" name="Google Shape;4556;p126"/>
          <p:cNvGrpSpPr/>
          <p:nvPr/>
        </p:nvGrpSpPr>
        <p:grpSpPr>
          <a:xfrm>
            <a:off x="784225" y="831850"/>
            <a:ext cx="7966075" cy="336550"/>
            <a:chOff x="784225" y="1581150"/>
            <a:chExt cx="7966075" cy="336550"/>
          </a:xfrm>
        </p:grpSpPr>
        <p:sp>
          <p:nvSpPr>
            <p:cNvPr id="4557" name="Google Shape;4557;p126"/>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58" name="Google Shape;4558;p126"/>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59" name="Google Shape;4559;p126"/>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560" name="Google Shape;4560;p126"/>
          <p:cNvGrpSpPr/>
          <p:nvPr/>
        </p:nvGrpSpPr>
        <p:grpSpPr>
          <a:xfrm>
            <a:off x="1003300" y="1662112"/>
            <a:ext cx="2967038" cy="581025"/>
            <a:chOff x="1003300" y="1662112"/>
            <a:chExt cx="2967038" cy="581025"/>
          </a:xfrm>
        </p:grpSpPr>
        <p:sp>
          <p:nvSpPr>
            <p:cNvPr id="4561" name="Google Shape;4561;p126"/>
            <p:cNvSpPr txBox="1"/>
            <p:nvPr/>
          </p:nvSpPr>
          <p:spPr>
            <a:xfrm>
              <a:off x="1103312" y="1662112"/>
              <a:ext cx="2867025"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Mostrar la tabla de atributos y empezar la edición</a:t>
              </a:r>
              <a:endParaRPr/>
            </a:p>
          </p:txBody>
        </p:sp>
        <p:sp>
          <p:nvSpPr>
            <p:cNvPr id="4562" name="Google Shape;4562;p126"/>
            <p:cNvSpPr txBox="1"/>
            <p:nvPr/>
          </p:nvSpPr>
          <p:spPr>
            <a:xfrm rot="5400000">
              <a:off x="994568" y="1820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4563" name="Google Shape;4563;p126"/>
          <p:cNvPicPr preferRelativeResize="0"/>
          <p:nvPr/>
        </p:nvPicPr>
        <p:blipFill rotWithShape="1">
          <a:blip r:embed="rId3">
            <a:alphaModFix/>
          </a:blip>
          <a:srcRect r="77799" b="54766"/>
          <a:stretch/>
        </p:blipFill>
        <p:spPr>
          <a:xfrm>
            <a:off x="1203325" y="2401887"/>
            <a:ext cx="2057278" cy="3142975"/>
          </a:xfrm>
          <a:prstGeom prst="rect">
            <a:avLst/>
          </a:prstGeom>
          <a:noFill/>
          <a:ln>
            <a:noFill/>
          </a:ln>
        </p:spPr>
      </p:pic>
      <p:pic>
        <p:nvPicPr>
          <p:cNvPr id="4564" name="Google Shape;4564;p126"/>
          <p:cNvPicPr preferRelativeResize="0"/>
          <p:nvPr/>
        </p:nvPicPr>
        <p:blipFill rotWithShape="1">
          <a:blip r:embed="rId4">
            <a:alphaModFix/>
          </a:blip>
          <a:srcRect r="81022" b="60916"/>
          <a:stretch/>
        </p:blipFill>
        <p:spPr>
          <a:xfrm>
            <a:off x="4203700" y="2287587"/>
            <a:ext cx="1848063" cy="2854513"/>
          </a:xfrm>
          <a:prstGeom prst="rect">
            <a:avLst/>
          </a:prstGeom>
          <a:noFill/>
          <a:ln>
            <a:noFill/>
          </a:ln>
        </p:spPr>
      </p:pic>
      <p:grpSp>
        <p:nvGrpSpPr>
          <p:cNvPr id="4565" name="Google Shape;4565;p126"/>
          <p:cNvGrpSpPr/>
          <p:nvPr/>
        </p:nvGrpSpPr>
        <p:grpSpPr>
          <a:xfrm>
            <a:off x="4170363" y="1662112"/>
            <a:ext cx="4398962" cy="336550"/>
            <a:chOff x="3929063" y="1662112"/>
            <a:chExt cx="4398962" cy="336550"/>
          </a:xfrm>
        </p:grpSpPr>
        <p:sp>
          <p:nvSpPr>
            <p:cNvPr id="4566" name="Google Shape;4566;p126"/>
            <p:cNvSpPr txBox="1"/>
            <p:nvPr/>
          </p:nvSpPr>
          <p:spPr>
            <a:xfrm>
              <a:off x="4029075" y="1662112"/>
              <a:ext cx="42989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Añadir campo numérico con 2 decimales</a:t>
              </a:r>
              <a:endParaRPr/>
            </a:p>
          </p:txBody>
        </p:sp>
        <p:sp>
          <p:nvSpPr>
            <p:cNvPr id="4567" name="Google Shape;4567;p126"/>
            <p:cNvSpPr txBox="1"/>
            <p:nvPr/>
          </p:nvSpPr>
          <p:spPr>
            <a:xfrm rot="5400000">
              <a:off x="3920331" y="1820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4568" name="Google Shape;4568;p126"/>
          <p:cNvPicPr preferRelativeResize="0"/>
          <p:nvPr/>
        </p:nvPicPr>
        <p:blipFill rotWithShape="1">
          <a:blip r:embed="rId5">
            <a:alphaModFix/>
          </a:blip>
          <a:srcRect l="24870" t="15863" r="44774" b="64517"/>
          <a:stretch/>
        </p:blipFill>
        <p:spPr>
          <a:xfrm>
            <a:off x="6126162" y="2287587"/>
            <a:ext cx="2586655" cy="1253703"/>
          </a:xfrm>
          <a:prstGeom prst="rect">
            <a:avLst/>
          </a:prstGeom>
          <a:noFill/>
          <a:ln>
            <a:noFill/>
          </a:ln>
        </p:spPr>
      </p:pic>
      <p:pic>
        <p:nvPicPr>
          <p:cNvPr id="4569" name="Google Shape;4569;p126"/>
          <p:cNvPicPr preferRelativeResize="0"/>
          <p:nvPr/>
        </p:nvPicPr>
        <p:blipFill rotWithShape="1">
          <a:blip r:embed="rId6">
            <a:alphaModFix/>
          </a:blip>
          <a:srcRect r="71777" b="70248"/>
          <a:stretch/>
        </p:blipFill>
        <p:spPr>
          <a:xfrm>
            <a:off x="6172200" y="3870325"/>
            <a:ext cx="2429743" cy="19209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73"/>
        <p:cNvGrpSpPr/>
        <p:nvPr/>
      </p:nvGrpSpPr>
      <p:grpSpPr>
        <a:xfrm>
          <a:off x="0" y="0"/>
          <a:ext cx="0" cy="0"/>
          <a:chOff x="0" y="0"/>
          <a:chExt cx="0" cy="0"/>
        </a:xfrm>
      </p:grpSpPr>
      <p:grpSp>
        <p:nvGrpSpPr>
          <p:cNvPr id="4574" name="Google Shape;4574;p127"/>
          <p:cNvGrpSpPr/>
          <p:nvPr/>
        </p:nvGrpSpPr>
        <p:grpSpPr>
          <a:xfrm>
            <a:off x="979487" y="1263650"/>
            <a:ext cx="4575175" cy="336550"/>
            <a:chOff x="1614487" y="4205287"/>
            <a:chExt cx="4575175" cy="336550"/>
          </a:xfrm>
        </p:grpSpPr>
        <p:sp>
          <p:nvSpPr>
            <p:cNvPr id="4575" name="Google Shape;4575;p127"/>
            <p:cNvSpPr txBox="1"/>
            <p:nvPr/>
          </p:nvSpPr>
          <p:spPr>
            <a:xfrm>
              <a:off x="1714500" y="4205287"/>
              <a:ext cx="44751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Creación del campo de aptitud en cada capa</a:t>
              </a:r>
              <a:endParaRPr/>
            </a:p>
          </p:txBody>
        </p:sp>
        <p:sp>
          <p:nvSpPr>
            <p:cNvPr id="4576" name="Google Shape;4576;p127"/>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4577" name="Google Shape;4577;p127"/>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578" name="Google Shape;4578;p127"/>
          <p:cNvGrpSpPr/>
          <p:nvPr/>
        </p:nvGrpSpPr>
        <p:grpSpPr>
          <a:xfrm>
            <a:off x="784225" y="831850"/>
            <a:ext cx="7966075" cy="336550"/>
            <a:chOff x="784225" y="1581150"/>
            <a:chExt cx="7966075" cy="336550"/>
          </a:xfrm>
        </p:grpSpPr>
        <p:sp>
          <p:nvSpPr>
            <p:cNvPr id="4579" name="Google Shape;4579;p12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80" name="Google Shape;4580;p12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81" name="Google Shape;4581;p127"/>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582" name="Google Shape;4582;p127"/>
          <p:cNvGrpSpPr/>
          <p:nvPr/>
        </p:nvGrpSpPr>
        <p:grpSpPr>
          <a:xfrm>
            <a:off x="1003300" y="1662112"/>
            <a:ext cx="3358660" cy="2860446"/>
            <a:chOff x="1003300" y="1662112"/>
            <a:chExt cx="3358660" cy="2860446"/>
          </a:xfrm>
        </p:grpSpPr>
        <p:sp>
          <p:nvSpPr>
            <p:cNvPr id="4583" name="Google Shape;4583;p127"/>
            <p:cNvSpPr txBox="1"/>
            <p:nvPr/>
          </p:nvSpPr>
          <p:spPr>
            <a:xfrm>
              <a:off x="1103312" y="1662112"/>
              <a:ext cx="2867025"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Calculamos los valores del campo </a:t>
              </a:r>
              <a:r>
                <a:rPr lang="en-US" sz="1600" b="1" i="1" u="none">
                  <a:solidFill>
                    <a:srgbClr val="1E582F"/>
                  </a:solidFill>
                  <a:latin typeface="Arial"/>
                  <a:ea typeface="Arial"/>
                  <a:cs typeface="Arial"/>
                  <a:sym typeface="Arial"/>
                </a:rPr>
                <a:t>apt_enps</a:t>
              </a:r>
              <a:endParaRPr/>
            </a:p>
          </p:txBody>
        </p:sp>
        <p:sp>
          <p:nvSpPr>
            <p:cNvPr id="4584" name="Google Shape;4584;p127"/>
            <p:cNvSpPr txBox="1"/>
            <p:nvPr/>
          </p:nvSpPr>
          <p:spPr>
            <a:xfrm rot="5400000">
              <a:off x="994568" y="1820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4585" name="Google Shape;4585;p127"/>
            <p:cNvPicPr preferRelativeResize="0"/>
            <p:nvPr/>
          </p:nvPicPr>
          <p:blipFill rotWithShape="1">
            <a:blip r:embed="rId3">
              <a:alphaModFix/>
            </a:blip>
            <a:srcRect l="28971" t="33918" r="29865" b="30532"/>
            <a:stretch/>
          </p:blipFill>
          <p:spPr>
            <a:xfrm>
              <a:off x="1084262" y="2398712"/>
              <a:ext cx="3277697" cy="2123846"/>
            </a:xfrm>
            <a:prstGeom prst="rect">
              <a:avLst/>
            </a:prstGeom>
            <a:noFill/>
            <a:ln>
              <a:noFill/>
            </a:ln>
          </p:spPr>
        </p:pic>
      </p:grpSp>
      <p:grpSp>
        <p:nvGrpSpPr>
          <p:cNvPr id="4586" name="Google Shape;4586;p127"/>
          <p:cNvGrpSpPr/>
          <p:nvPr/>
        </p:nvGrpSpPr>
        <p:grpSpPr>
          <a:xfrm>
            <a:off x="4298949" y="1662112"/>
            <a:ext cx="4587875" cy="4387929"/>
            <a:chOff x="4298949" y="1662112"/>
            <a:chExt cx="4587875" cy="4387929"/>
          </a:xfrm>
        </p:grpSpPr>
        <p:sp>
          <p:nvSpPr>
            <p:cNvPr id="4587" name="Google Shape;4587;p127"/>
            <p:cNvSpPr txBox="1"/>
            <p:nvPr/>
          </p:nvSpPr>
          <p:spPr>
            <a:xfrm>
              <a:off x="4398962" y="1662112"/>
              <a:ext cx="44878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Ya tenemos los valores con el rango de 0 a 1</a:t>
              </a:r>
              <a:endParaRPr/>
            </a:p>
          </p:txBody>
        </p:sp>
        <p:sp>
          <p:nvSpPr>
            <p:cNvPr id="4588" name="Google Shape;4588;p127"/>
            <p:cNvSpPr txBox="1"/>
            <p:nvPr/>
          </p:nvSpPr>
          <p:spPr>
            <a:xfrm rot="5400000">
              <a:off x="4290218" y="1820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4589" name="Google Shape;4589;p127"/>
            <p:cNvPicPr preferRelativeResize="0"/>
            <p:nvPr/>
          </p:nvPicPr>
          <p:blipFill rotWithShape="1">
            <a:blip r:embed="rId4">
              <a:alphaModFix/>
            </a:blip>
            <a:srcRect t="11501" r="71809" b="34918"/>
            <a:stretch/>
          </p:blipFill>
          <p:spPr>
            <a:xfrm>
              <a:off x="4729162" y="2136775"/>
              <a:ext cx="2745151" cy="3913266"/>
            </a:xfrm>
            <a:prstGeom prst="rect">
              <a:avLst/>
            </a:prstGeom>
            <a:noFill/>
            <a:ln>
              <a:noFill/>
            </a:ln>
          </p:spPr>
        </p:pic>
      </p:grpSp>
      <p:grpSp>
        <p:nvGrpSpPr>
          <p:cNvPr id="4590" name="Google Shape;4590;p127"/>
          <p:cNvGrpSpPr/>
          <p:nvPr/>
        </p:nvGrpSpPr>
        <p:grpSpPr>
          <a:xfrm>
            <a:off x="1076325" y="4910137"/>
            <a:ext cx="2967038" cy="581025"/>
            <a:chOff x="1076325" y="4838700"/>
            <a:chExt cx="2967038" cy="581025"/>
          </a:xfrm>
        </p:grpSpPr>
        <p:sp>
          <p:nvSpPr>
            <p:cNvPr id="4591" name="Google Shape;4591;p127"/>
            <p:cNvSpPr txBox="1"/>
            <p:nvPr/>
          </p:nvSpPr>
          <p:spPr>
            <a:xfrm>
              <a:off x="1176337" y="4838700"/>
              <a:ext cx="2867025"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Paramos la edición y guardamos los cambios</a:t>
              </a:r>
              <a:endParaRPr/>
            </a:p>
          </p:txBody>
        </p:sp>
        <p:sp>
          <p:nvSpPr>
            <p:cNvPr id="4592" name="Google Shape;4592;p127"/>
            <p:cNvSpPr txBox="1"/>
            <p:nvPr/>
          </p:nvSpPr>
          <p:spPr>
            <a:xfrm rot="5400000">
              <a:off x="1067593" y="4996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6"/>
        <p:cNvGrpSpPr/>
        <p:nvPr/>
      </p:nvGrpSpPr>
      <p:grpSpPr>
        <a:xfrm>
          <a:off x="0" y="0"/>
          <a:ext cx="0" cy="0"/>
          <a:chOff x="0" y="0"/>
          <a:chExt cx="0" cy="0"/>
        </a:xfrm>
      </p:grpSpPr>
      <p:sp>
        <p:nvSpPr>
          <p:cNvPr id="4597" name="Google Shape;4597;p128"/>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598" name="Google Shape;4598;p128"/>
          <p:cNvGrpSpPr/>
          <p:nvPr/>
        </p:nvGrpSpPr>
        <p:grpSpPr>
          <a:xfrm>
            <a:off x="979487" y="1187450"/>
            <a:ext cx="4384674" cy="336550"/>
            <a:chOff x="1614487" y="4205287"/>
            <a:chExt cx="4384674" cy="336550"/>
          </a:xfrm>
        </p:grpSpPr>
        <p:sp>
          <p:nvSpPr>
            <p:cNvPr id="4599" name="Google Shape;4599;p128"/>
            <p:cNvSpPr txBox="1"/>
            <p:nvPr/>
          </p:nvSpPr>
          <p:spPr>
            <a:xfrm>
              <a:off x="1714500" y="4205287"/>
              <a:ext cx="4284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Determinación de pesos entre los factores</a:t>
              </a:r>
              <a:endParaRPr/>
            </a:p>
          </p:txBody>
        </p:sp>
        <p:sp>
          <p:nvSpPr>
            <p:cNvPr id="4600" name="Google Shape;4600;p128"/>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601" name="Google Shape;4601;p128"/>
          <p:cNvGrpSpPr/>
          <p:nvPr/>
        </p:nvGrpSpPr>
        <p:grpSpPr>
          <a:xfrm>
            <a:off x="784225" y="831850"/>
            <a:ext cx="7966075" cy="336550"/>
            <a:chOff x="784225" y="1581150"/>
            <a:chExt cx="7966075" cy="336550"/>
          </a:xfrm>
        </p:grpSpPr>
        <p:sp>
          <p:nvSpPr>
            <p:cNvPr id="4602" name="Google Shape;4602;p12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03" name="Google Shape;4603;p12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04" name="Google Shape;4604;p128"/>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4605" name="Google Shape;4605;p128"/>
          <p:cNvGrpSpPr/>
          <p:nvPr/>
        </p:nvGrpSpPr>
        <p:grpSpPr>
          <a:xfrm>
            <a:off x="625475" y="1622425"/>
            <a:ext cx="8518524" cy="5195887"/>
            <a:chOff x="625475" y="1622425"/>
            <a:chExt cx="8518524" cy="5195887"/>
          </a:xfrm>
        </p:grpSpPr>
        <p:grpSp>
          <p:nvGrpSpPr>
            <p:cNvPr id="4606" name="Google Shape;4606;p128"/>
            <p:cNvGrpSpPr/>
            <p:nvPr/>
          </p:nvGrpSpPr>
          <p:grpSpPr>
            <a:xfrm>
              <a:off x="685800" y="5715000"/>
              <a:ext cx="8458199" cy="1103312"/>
              <a:chOff x="685800" y="5715000"/>
              <a:chExt cx="8458199" cy="1103312"/>
            </a:xfrm>
          </p:grpSpPr>
          <p:sp>
            <p:nvSpPr>
              <p:cNvPr id="4607" name="Google Shape;4607;p128"/>
              <p:cNvSpPr/>
              <p:nvPr/>
            </p:nvSpPr>
            <p:spPr>
              <a:xfrm>
                <a:off x="773112" y="5784850"/>
                <a:ext cx="8126412" cy="131762"/>
              </a:xfrm>
              <a:prstGeom prst="rect">
                <a:avLst/>
              </a:prstGeom>
              <a:solidFill>
                <a:srgbClr val="DBCAA5"/>
              </a:solidFill>
              <a:ln w="38100" cap="flat" cmpd="sng">
                <a:solidFill>
                  <a:srgbClr val="D2BE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08" name="Google Shape;4608;p128"/>
              <p:cNvSpPr txBox="1"/>
              <p:nvPr/>
            </p:nvSpPr>
            <p:spPr>
              <a:xfrm>
                <a:off x="1101725" y="5715000"/>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1/9</a:t>
                </a:r>
                <a:endParaRPr/>
              </a:p>
            </p:txBody>
          </p:sp>
          <p:sp>
            <p:nvSpPr>
              <p:cNvPr id="4609" name="Google Shape;4609;p128"/>
              <p:cNvSpPr txBox="1"/>
              <p:nvPr/>
            </p:nvSpPr>
            <p:spPr>
              <a:xfrm>
                <a:off x="685800" y="6092825"/>
                <a:ext cx="1246187"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Extremadamente</a:t>
                </a:r>
                <a:endParaRPr/>
              </a:p>
            </p:txBody>
          </p:sp>
          <p:sp>
            <p:nvSpPr>
              <p:cNvPr id="4610" name="Google Shape;4610;p128"/>
              <p:cNvSpPr txBox="1"/>
              <p:nvPr/>
            </p:nvSpPr>
            <p:spPr>
              <a:xfrm>
                <a:off x="2124075" y="5715000"/>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1/7</a:t>
                </a:r>
                <a:endParaRPr/>
              </a:p>
            </p:txBody>
          </p:sp>
          <p:sp>
            <p:nvSpPr>
              <p:cNvPr id="4611" name="Google Shape;4611;p128"/>
              <p:cNvSpPr txBox="1"/>
              <p:nvPr/>
            </p:nvSpPr>
            <p:spPr>
              <a:xfrm>
                <a:off x="1911350" y="6092825"/>
                <a:ext cx="841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Muy fuerte</a:t>
                </a:r>
                <a:endParaRPr/>
              </a:p>
            </p:txBody>
          </p:sp>
          <p:sp>
            <p:nvSpPr>
              <p:cNvPr id="4612" name="Google Shape;4612;p128"/>
              <p:cNvSpPr txBox="1"/>
              <p:nvPr/>
            </p:nvSpPr>
            <p:spPr>
              <a:xfrm>
                <a:off x="2732087" y="6092825"/>
                <a:ext cx="587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Fuerte</a:t>
                </a:r>
                <a:endParaRPr/>
              </a:p>
            </p:txBody>
          </p:sp>
          <p:grpSp>
            <p:nvGrpSpPr>
              <p:cNvPr id="4613" name="Google Shape;4613;p128"/>
              <p:cNvGrpSpPr/>
              <p:nvPr/>
            </p:nvGrpSpPr>
            <p:grpSpPr>
              <a:xfrm>
                <a:off x="3298825" y="5715000"/>
                <a:ext cx="1200150" cy="638175"/>
                <a:chOff x="3389312" y="5349875"/>
                <a:chExt cx="1200150" cy="638175"/>
              </a:xfrm>
            </p:grpSpPr>
            <p:sp>
              <p:nvSpPr>
                <p:cNvPr id="4614" name="Google Shape;4614;p128"/>
                <p:cNvSpPr txBox="1"/>
                <p:nvPr/>
              </p:nvSpPr>
              <p:spPr>
                <a:xfrm>
                  <a:off x="3783012" y="5349875"/>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1/3</a:t>
                  </a:r>
                  <a:endParaRPr/>
                </a:p>
              </p:txBody>
            </p:sp>
            <p:sp>
              <p:nvSpPr>
                <p:cNvPr id="4615" name="Google Shape;4615;p128"/>
                <p:cNvSpPr txBox="1"/>
                <p:nvPr/>
              </p:nvSpPr>
              <p:spPr>
                <a:xfrm>
                  <a:off x="3389312" y="5727700"/>
                  <a:ext cx="12001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Moderadamente</a:t>
                  </a:r>
                  <a:endParaRPr/>
                </a:p>
              </p:txBody>
            </p:sp>
          </p:grpSp>
          <p:grpSp>
            <p:nvGrpSpPr>
              <p:cNvPr id="4616" name="Google Shape;4616;p128"/>
              <p:cNvGrpSpPr/>
              <p:nvPr/>
            </p:nvGrpSpPr>
            <p:grpSpPr>
              <a:xfrm>
                <a:off x="4478337" y="5715000"/>
                <a:ext cx="874712" cy="638175"/>
                <a:chOff x="4497387" y="5349875"/>
                <a:chExt cx="874712" cy="638175"/>
              </a:xfrm>
            </p:grpSpPr>
            <p:sp>
              <p:nvSpPr>
                <p:cNvPr id="4617" name="Google Shape;4617;p128"/>
                <p:cNvSpPr txBox="1"/>
                <p:nvPr/>
              </p:nvSpPr>
              <p:spPr>
                <a:xfrm>
                  <a:off x="4797425"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a:t>
                  </a:r>
                  <a:endParaRPr/>
                </a:p>
              </p:txBody>
            </p:sp>
            <p:sp>
              <p:nvSpPr>
                <p:cNvPr id="4618" name="Google Shape;4618;p128"/>
                <p:cNvSpPr txBox="1"/>
                <p:nvPr/>
              </p:nvSpPr>
              <p:spPr>
                <a:xfrm>
                  <a:off x="4497387" y="5727700"/>
                  <a:ext cx="874712"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Igualmente</a:t>
                  </a:r>
                  <a:endParaRPr/>
                </a:p>
              </p:txBody>
            </p:sp>
          </p:grpSp>
          <p:grpSp>
            <p:nvGrpSpPr>
              <p:cNvPr id="4619" name="Google Shape;4619;p128"/>
              <p:cNvGrpSpPr/>
              <p:nvPr/>
            </p:nvGrpSpPr>
            <p:grpSpPr>
              <a:xfrm>
                <a:off x="5332412" y="5715000"/>
                <a:ext cx="1200150" cy="638175"/>
                <a:chOff x="5399087" y="5349875"/>
                <a:chExt cx="1200150" cy="638175"/>
              </a:xfrm>
            </p:grpSpPr>
            <p:sp>
              <p:nvSpPr>
                <p:cNvPr id="4620" name="Google Shape;4620;p128"/>
                <p:cNvSpPr txBox="1"/>
                <p:nvPr/>
              </p:nvSpPr>
              <p:spPr>
                <a:xfrm>
                  <a:off x="5861050"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3</a:t>
                  </a:r>
                  <a:endParaRPr/>
                </a:p>
              </p:txBody>
            </p:sp>
            <p:sp>
              <p:nvSpPr>
                <p:cNvPr id="4621" name="Google Shape;4621;p128"/>
                <p:cNvSpPr txBox="1"/>
                <p:nvPr/>
              </p:nvSpPr>
              <p:spPr>
                <a:xfrm>
                  <a:off x="5399087" y="5727700"/>
                  <a:ext cx="12001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Moderadamente</a:t>
                  </a:r>
                  <a:endParaRPr/>
                </a:p>
              </p:txBody>
            </p:sp>
          </p:grpSp>
          <p:grpSp>
            <p:nvGrpSpPr>
              <p:cNvPr id="4622" name="Google Shape;4622;p128"/>
              <p:cNvGrpSpPr/>
              <p:nvPr/>
            </p:nvGrpSpPr>
            <p:grpSpPr>
              <a:xfrm>
                <a:off x="6511925" y="5715000"/>
                <a:ext cx="587375" cy="638175"/>
                <a:chOff x="6543675" y="5349875"/>
                <a:chExt cx="587375" cy="638175"/>
              </a:xfrm>
            </p:grpSpPr>
            <p:sp>
              <p:nvSpPr>
                <p:cNvPr id="4623" name="Google Shape;4623;p128"/>
                <p:cNvSpPr txBox="1"/>
                <p:nvPr/>
              </p:nvSpPr>
              <p:spPr>
                <a:xfrm>
                  <a:off x="6699250"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5</a:t>
                  </a:r>
                  <a:endParaRPr/>
                </a:p>
              </p:txBody>
            </p:sp>
            <p:sp>
              <p:nvSpPr>
                <p:cNvPr id="4624" name="Google Shape;4624;p128"/>
                <p:cNvSpPr txBox="1"/>
                <p:nvPr/>
              </p:nvSpPr>
              <p:spPr>
                <a:xfrm>
                  <a:off x="6543675" y="5727700"/>
                  <a:ext cx="587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Fuerte</a:t>
                  </a:r>
                  <a:endParaRPr/>
                </a:p>
              </p:txBody>
            </p:sp>
          </p:grpSp>
          <p:grpSp>
            <p:nvGrpSpPr>
              <p:cNvPr id="4625" name="Google Shape;4625;p128"/>
              <p:cNvGrpSpPr/>
              <p:nvPr/>
            </p:nvGrpSpPr>
            <p:grpSpPr>
              <a:xfrm>
                <a:off x="7078662" y="5715000"/>
                <a:ext cx="841375" cy="638175"/>
                <a:chOff x="7046912" y="5349875"/>
                <a:chExt cx="841375" cy="638175"/>
              </a:xfrm>
            </p:grpSpPr>
            <p:sp>
              <p:nvSpPr>
                <p:cNvPr id="4626" name="Google Shape;4626;p128"/>
                <p:cNvSpPr txBox="1"/>
                <p:nvPr/>
              </p:nvSpPr>
              <p:spPr>
                <a:xfrm>
                  <a:off x="7329487"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7</a:t>
                  </a:r>
                  <a:endParaRPr/>
                </a:p>
              </p:txBody>
            </p:sp>
            <p:sp>
              <p:nvSpPr>
                <p:cNvPr id="4627" name="Google Shape;4627;p128"/>
                <p:cNvSpPr txBox="1"/>
                <p:nvPr/>
              </p:nvSpPr>
              <p:spPr>
                <a:xfrm>
                  <a:off x="7046912" y="5727700"/>
                  <a:ext cx="841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Muy fuerte</a:t>
                  </a:r>
                  <a:endParaRPr/>
                </a:p>
              </p:txBody>
            </p:sp>
          </p:grpSp>
          <p:grpSp>
            <p:nvGrpSpPr>
              <p:cNvPr id="4628" name="Google Shape;4628;p128"/>
              <p:cNvGrpSpPr/>
              <p:nvPr/>
            </p:nvGrpSpPr>
            <p:grpSpPr>
              <a:xfrm>
                <a:off x="7897812" y="5715000"/>
                <a:ext cx="1246187" cy="638175"/>
                <a:chOff x="7897812" y="5349875"/>
                <a:chExt cx="1246187" cy="638175"/>
              </a:xfrm>
            </p:grpSpPr>
            <p:sp>
              <p:nvSpPr>
                <p:cNvPr id="4629" name="Google Shape;4629;p128"/>
                <p:cNvSpPr txBox="1"/>
                <p:nvPr/>
              </p:nvSpPr>
              <p:spPr>
                <a:xfrm>
                  <a:off x="8382000"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9</a:t>
                  </a:r>
                  <a:endParaRPr/>
                </a:p>
              </p:txBody>
            </p:sp>
            <p:sp>
              <p:nvSpPr>
                <p:cNvPr id="4630" name="Google Shape;4630;p128"/>
                <p:cNvSpPr txBox="1"/>
                <p:nvPr/>
              </p:nvSpPr>
              <p:spPr>
                <a:xfrm>
                  <a:off x="7897812" y="5727700"/>
                  <a:ext cx="1246187"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Extremadamente</a:t>
                  </a:r>
                  <a:endParaRPr/>
                </a:p>
              </p:txBody>
            </p:sp>
          </p:grpSp>
          <p:grpSp>
            <p:nvGrpSpPr>
              <p:cNvPr id="4631" name="Google Shape;4631;p128"/>
              <p:cNvGrpSpPr/>
              <p:nvPr/>
            </p:nvGrpSpPr>
            <p:grpSpPr>
              <a:xfrm>
                <a:off x="735012" y="6376987"/>
                <a:ext cx="3695700" cy="441325"/>
                <a:chOff x="773112" y="5884862"/>
                <a:chExt cx="3695700" cy="441325"/>
              </a:xfrm>
            </p:grpSpPr>
            <p:sp>
              <p:nvSpPr>
                <p:cNvPr id="4632" name="Google Shape;4632;p128"/>
                <p:cNvSpPr txBox="1"/>
                <p:nvPr/>
              </p:nvSpPr>
              <p:spPr>
                <a:xfrm>
                  <a:off x="1708150" y="6005512"/>
                  <a:ext cx="18240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Menos importante</a:t>
                  </a:r>
                  <a:endParaRPr/>
                </a:p>
              </p:txBody>
            </p:sp>
            <p:cxnSp>
              <p:nvCxnSpPr>
                <p:cNvPr id="4633" name="Google Shape;4633;p128"/>
                <p:cNvCxnSpPr/>
                <p:nvPr/>
              </p:nvCxnSpPr>
              <p:spPr>
                <a:xfrm>
                  <a:off x="773112" y="5884862"/>
                  <a:ext cx="3695700" cy="0"/>
                </a:xfrm>
                <a:prstGeom prst="straightConnector1">
                  <a:avLst/>
                </a:prstGeom>
                <a:noFill/>
                <a:ln w="76200" cap="flat" cmpd="sng">
                  <a:solidFill>
                    <a:srgbClr val="D2BE90"/>
                  </a:solidFill>
                  <a:prstDash val="solid"/>
                  <a:miter lim="800000"/>
                  <a:headEnd type="none" w="sm" len="sm"/>
                  <a:tailEnd type="none" w="sm" len="sm"/>
                </a:ln>
              </p:spPr>
            </p:cxnSp>
          </p:grpSp>
          <p:grpSp>
            <p:nvGrpSpPr>
              <p:cNvPr id="4634" name="Google Shape;4634;p128"/>
              <p:cNvGrpSpPr/>
              <p:nvPr/>
            </p:nvGrpSpPr>
            <p:grpSpPr>
              <a:xfrm>
                <a:off x="5229225" y="6376987"/>
                <a:ext cx="3695700" cy="441325"/>
                <a:chOff x="5267325" y="5884862"/>
                <a:chExt cx="3695700" cy="441325"/>
              </a:xfrm>
            </p:grpSpPr>
            <p:sp>
              <p:nvSpPr>
                <p:cNvPr id="4635" name="Google Shape;4635;p128"/>
                <p:cNvSpPr txBox="1"/>
                <p:nvPr/>
              </p:nvSpPr>
              <p:spPr>
                <a:xfrm>
                  <a:off x="6202362" y="6005512"/>
                  <a:ext cx="15922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Más importante</a:t>
                  </a:r>
                  <a:endParaRPr/>
                </a:p>
              </p:txBody>
            </p:sp>
            <p:cxnSp>
              <p:nvCxnSpPr>
                <p:cNvPr id="4636" name="Google Shape;4636;p128"/>
                <p:cNvCxnSpPr/>
                <p:nvPr/>
              </p:nvCxnSpPr>
              <p:spPr>
                <a:xfrm>
                  <a:off x="5267325" y="5884862"/>
                  <a:ext cx="3695700" cy="0"/>
                </a:xfrm>
                <a:prstGeom prst="straightConnector1">
                  <a:avLst/>
                </a:prstGeom>
                <a:noFill/>
                <a:ln w="76200" cap="flat" cmpd="sng">
                  <a:solidFill>
                    <a:srgbClr val="D2BE90"/>
                  </a:solidFill>
                  <a:prstDash val="solid"/>
                  <a:miter lim="800000"/>
                  <a:headEnd type="none" w="sm" len="sm"/>
                  <a:tailEnd type="none" w="sm" len="sm"/>
                </a:ln>
              </p:spPr>
            </p:cxnSp>
          </p:grpSp>
        </p:grpSp>
        <p:grpSp>
          <p:nvGrpSpPr>
            <p:cNvPr id="4637" name="Google Shape;4637;p128"/>
            <p:cNvGrpSpPr/>
            <p:nvPr/>
          </p:nvGrpSpPr>
          <p:grpSpPr>
            <a:xfrm>
              <a:off x="625475" y="1622425"/>
              <a:ext cx="8212137" cy="4022725"/>
              <a:chOff x="625475" y="1622425"/>
              <a:chExt cx="8212137" cy="4022725"/>
            </a:xfrm>
          </p:grpSpPr>
          <p:sp>
            <p:nvSpPr>
              <p:cNvPr id="4638" name="Google Shape;4638;p128"/>
              <p:cNvSpPr/>
              <p:nvPr/>
            </p:nvSpPr>
            <p:spPr>
              <a:xfrm>
                <a:off x="1905000" y="1943100"/>
                <a:ext cx="6769100" cy="3454400"/>
              </a:xfrm>
              <a:custGeom>
                <a:avLst/>
                <a:gdLst/>
                <a:ahLst/>
                <a:cxnLst/>
                <a:rect l="l" t="t" r="r" b="b"/>
                <a:pathLst>
                  <a:path w="120000" h="120000" extrusionOk="0">
                    <a:moveTo>
                      <a:pt x="120000" y="120000"/>
                    </a:moveTo>
                    <a:lnTo>
                      <a:pt x="105590" y="120000"/>
                    </a:lnTo>
                    <a:lnTo>
                      <a:pt x="105590" y="105441"/>
                    </a:lnTo>
                    <a:lnTo>
                      <a:pt x="91407" y="105441"/>
                    </a:lnTo>
                    <a:lnTo>
                      <a:pt x="91407" y="89558"/>
                    </a:lnTo>
                    <a:lnTo>
                      <a:pt x="77448" y="89558"/>
                    </a:lnTo>
                    <a:lnTo>
                      <a:pt x="77448" y="75441"/>
                    </a:lnTo>
                    <a:lnTo>
                      <a:pt x="61913" y="75441"/>
                    </a:lnTo>
                    <a:lnTo>
                      <a:pt x="61913" y="60441"/>
                    </a:lnTo>
                    <a:lnTo>
                      <a:pt x="45703" y="60441"/>
                    </a:lnTo>
                    <a:lnTo>
                      <a:pt x="45703" y="45441"/>
                    </a:lnTo>
                    <a:lnTo>
                      <a:pt x="27016" y="45441"/>
                    </a:lnTo>
                    <a:lnTo>
                      <a:pt x="27016" y="30000"/>
                    </a:lnTo>
                    <a:lnTo>
                      <a:pt x="13508" y="30000"/>
                    </a:lnTo>
                    <a:lnTo>
                      <a:pt x="13508" y="16323"/>
                    </a:lnTo>
                    <a:lnTo>
                      <a:pt x="0" y="16323"/>
                    </a:lnTo>
                    <a:lnTo>
                      <a:pt x="0" y="0"/>
                    </a:lnTo>
                    <a:lnTo>
                      <a:pt x="120000" y="0"/>
                    </a:lnTo>
                    <a:lnTo>
                      <a:pt x="120000" y="120000"/>
                    </a:lnTo>
                    <a:close/>
                  </a:path>
                </a:pathLst>
              </a:custGeom>
              <a:solidFill>
                <a:srgbClr val="D0BA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39" name="Google Shape;4639;p128"/>
              <p:cNvSpPr txBox="1"/>
              <p:nvPr/>
            </p:nvSpPr>
            <p:spPr>
              <a:xfrm>
                <a:off x="728662" y="2000250"/>
                <a:ext cx="5238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Vias</a:t>
                </a:r>
                <a:endParaRPr/>
              </a:p>
            </p:txBody>
          </p:sp>
          <p:sp>
            <p:nvSpPr>
              <p:cNvPr id="4640" name="Google Shape;4640;p128"/>
              <p:cNvSpPr txBox="1"/>
              <p:nvPr/>
            </p:nvSpPr>
            <p:spPr>
              <a:xfrm>
                <a:off x="728662" y="2432050"/>
                <a:ext cx="542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Rios</a:t>
                </a:r>
                <a:endParaRPr/>
              </a:p>
            </p:txBody>
          </p:sp>
          <p:sp>
            <p:nvSpPr>
              <p:cNvPr id="4641" name="Google Shape;4641;p128"/>
              <p:cNvSpPr txBox="1"/>
              <p:nvPr/>
            </p:nvSpPr>
            <p:spPr>
              <a:xfrm>
                <a:off x="728662" y="2863850"/>
                <a:ext cx="8286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Nucleos</a:t>
                </a:r>
                <a:endParaRPr/>
              </a:p>
            </p:txBody>
          </p:sp>
          <p:sp>
            <p:nvSpPr>
              <p:cNvPr id="4642" name="Google Shape;4642;p128"/>
              <p:cNvSpPr txBox="1"/>
              <p:nvPr/>
            </p:nvSpPr>
            <p:spPr>
              <a:xfrm>
                <a:off x="728662" y="3295650"/>
                <a:ext cx="5889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Enps</a:t>
                </a:r>
                <a:endParaRPr/>
              </a:p>
            </p:txBody>
          </p:sp>
          <p:sp>
            <p:nvSpPr>
              <p:cNvPr id="4643" name="Google Shape;4643;p128"/>
              <p:cNvSpPr txBox="1"/>
              <p:nvPr/>
            </p:nvSpPr>
            <p:spPr>
              <a:xfrm>
                <a:off x="728662" y="3727450"/>
                <a:ext cx="87471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Pobactiv</a:t>
                </a:r>
                <a:endParaRPr/>
              </a:p>
            </p:txBody>
          </p:sp>
          <p:cxnSp>
            <p:nvCxnSpPr>
              <p:cNvPr id="4644" name="Google Shape;4644;p128"/>
              <p:cNvCxnSpPr/>
              <p:nvPr/>
            </p:nvCxnSpPr>
            <p:spPr>
              <a:xfrm>
                <a:off x="2679700" y="1622425"/>
                <a:ext cx="0" cy="4022725"/>
              </a:xfrm>
              <a:prstGeom prst="straightConnector1">
                <a:avLst/>
              </a:prstGeom>
              <a:noFill/>
              <a:ln w="28575" cap="flat" cmpd="sng">
                <a:solidFill>
                  <a:srgbClr val="1E582F"/>
                </a:solidFill>
                <a:prstDash val="solid"/>
                <a:miter lim="800000"/>
                <a:headEnd type="none" w="sm" len="sm"/>
                <a:tailEnd type="none" w="sm" len="sm"/>
              </a:ln>
            </p:spPr>
          </p:cxnSp>
          <p:cxnSp>
            <p:nvCxnSpPr>
              <p:cNvPr id="4645" name="Google Shape;4645;p128"/>
              <p:cNvCxnSpPr/>
              <p:nvPr/>
            </p:nvCxnSpPr>
            <p:spPr>
              <a:xfrm>
                <a:off x="3454400" y="1622425"/>
                <a:ext cx="0" cy="4022725"/>
              </a:xfrm>
              <a:prstGeom prst="straightConnector1">
                <a:avLst/>
              </a:prstGeom>
              <a:noFill/>
              <a:ln w="28575" cap="flat" cmpd="sng">
                <a:solidFill>
                  <a:srgbClr val="1E582F"/>
                </a:solidFill>
                <a:prstDash val="solid"/>
                <a:miter lim="800000"/>
                <a:headEnd type="none" w="sm" len="sm"/>
                <a:tailEnd type="none" w="sm" len="sm"/>
              </a:ln>
            </p:spPr>
          </p:cxnSp>
          <p:cxnSp>
            <p:nvCxnSpPr>
              <p:cNvPr id="4646" name="Google Shape;4646;p128"/>
              <p:cNvCxnSpPr/>
              <p:nvPr/>
            </p:nvCxnSpPr>
            <p:spPr>
              <a:xfrm>
                <a:off x="4498975" y="1622425"/>
                <a:ext cx="0" cy="4022725"/>
              </a:xfrm>
              <a:prstGeom prst="straightConnector1">
                <a:avLst/>
              </a:prstGeom>
              <a:noFill/>
              <a:ln w="28575" cap="flat" cmpd="sng">
                <a:solidFill>
                  <a:srgbClr val="1E582F"/>
                </a:solidFill>
                <a:prstDash val="solid"/>
                <a:miter lim="800000"/>
                <a:headEnd type="none" w="sm" len="sm"/>
                <a:tailEnd type="none" w="sm" len="sm"/>
              </a:ln>
            </p:spPr>
          </p:cxnSp>
          <p:cxnSp>
            <p:nvCxnSpPr>
              <p:cNvPr id="4647" name="Google Shape;4647;p128"/>
              <p:cNvCxnSpPr/>
              <p:nvPr/>
            </p:nvCxnSpPr>
            <p:spPr>
              <a:xfrm>
                <a:off x="5405437" y="1622425"/>
                <a:ext cx="0" cy="4022725"/>
              </a:xfrm>
              <a:prstGeom prst="straightConnector1">
                <a:avLst/>
              </a:prstGeom>
              <a:noFill/>
              <a:ln w="28575" cap="flat" cmpd="sng">
                <a:solidFill>
                  <a:srgbClr val="1E582F"/>
                </a:solidFill>
                <a:prstDash val="solid"/>
                <a:miter lim="800000"/>
                <a:headEnd type="none" w="sm" len="sm"/>
                <a:tailEnd type="none" w="sm" len="sm"/>
              </a:ln>
            </p:spPr>
          </p:cxnSp>
          <p:cxnSp>
            <p:nvCxnSpPr>
              <p:cNvPr id="4648" name="Google Shape;4648;p128"/>
              <p:cNvCxnSpPr/>
              <p:nvPr/>
            </p:nvCxnSpPr>
            <p:spPr>
              <a:xfrm>
                <a:off x="7085012" y="1622425"/>
                <a:ext cx="0" cy="4022725"/>
              </a:xfrm>
              <a:prstGeom prst="straightConnector1">
                <a:avLst/>
              </a:prstGeom>
              <a:noFill/>
              <a:ln w="28575" cap="flat" cmpd="sng">
                <a:solidFill>
                  <a:srgbClr val="1E582F"/>
                </a:solidFill>
                <a:prstDash val="solid"/>
                <a:miter lim="800000"/>
                <a:headEnd type="none" w="sm" len="sm"/>
                <a:tailEnd type="none" w="sm" len="sm"/>
              </a:ln>
            </p:spPr>
          </p:cxnSp>
          <p:cxnSp>
            <p:nvCxnSpPr>
              <p:cNvPr id="4649" name="Google Shape;4649;p128"/>
              <p:cNvCxnSpPr/>
              <p:nvPr/>
            </p:nvCxnSpPr>
            <p:spPr>
              <a:xfrm>
                <a:off x="1927225" y="1622425"/>
                <a:ext cx="0" cy="4022725"/>
              </a:xfrm>
              <a:prstGeom prst="straightConnector1">
                <a:avLst/>
              </a:prstGeom>
              <a:noFill/>
              <a:ln w="28575" cap="flat" cmpd="sng">
                <a:solidFill>
                  <a:srgbClr val="1E582F"/>
                </a:solidFill>
                <a:prstDash val="solid"/>
                <a:miter lim="800000"/>
                <a:headEnd type="none" w="sm" len="sm"/>
                <a:tailEnd type="none" w="sm" len="sm"/>
              </a:ln>
            </p:spPr>
          </p:cxnSp>
          <p:sp>
            <p:nvSpPr>
              <p:cNvPr id="4650" name="Google Shape;4650;p128"/>
              <p:cNvSpPr txBox="1"/>
              <p:nvPr/>
            </p:nvSpPr>
            <p:spPr>
              <a:xfrm>
                <a:off x="728662" y="4159250"/>
                <a:ext cx="11334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Activ indust</a:t>
                </a:r>
                <a:endParaRPr/>
              </a:p>
            </p:txBody>
          </p:sp>
          <p:sp>
            <p:nvSpPr>
              <p:cNvPr id="4651" name="Google Shape;4651;p128"/>
              <p:cNvSpPr txBox="1"/>
              <p:nvPr/>
            </p:nvSpPr>
            <p:spPr>
              <a:xfrm>
                <a:off x="728662" y="4591050"/>
                <a:ext cx="6445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Renta</a:t>
                </a:r>
                <a:endParaRPr/>
              </a:p>
            </p:txBody>
          </p:sp>
          <p:sp>
            <p:nvSpPr>
              <p:cNvPr id="4652" name="Google Shape;4652;p128"/>
              <p:cNvSpPr txBox="1"/>
              <p:nvPr/>
            </p:nvSpPr>
            <p:spPr>
              <a:xfrm>
                <a:off x="728662" y="5024437"/>
                <a:ext cx="9286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Empind</a:t>
                </a:r>
                <a:endParaRPr/>
              </a:p>
            </p:txBody>
          </p:sp>
          <p:grpSp>
            <p:nvGrpSpPr>
              <p:cNvPr id="4653" name="Google Shape;4653;p128"/>
              <p:cNvGrpSpPr/>
              <p:nvPr/>
            </p:nvGrpSpPr>
            <p:grpSpPr>
              <a:xfrm>
                <a:off x="625475" y="1958975"/>
                <a:ext cx="8212137" cy="3444875"/>
                <a:chOff x="625475" y="2035175"/>
                <a:chExt cx="6967537" cy="3444875"/>
              </a:xfrm>
            </p:grpSpPr>
            <p:cxnSp>
              <p:nvCxnSpPr>
                <p:cNvPr id="4654" name="Google Shape;4654;p128"/>
                <p:cNvCxnSpPr/>
                <p:nvPr/>
              </p:nvCxnSpPr>
              <p:spPr>
                <a:xfrm>
                  <a:off x="625475" y="2465387"/>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4655" name="Google Shape;4655;p128"/>
                <p:cNvCxnSpPr/>
                <p:nvPr/>
              </p:nvCxnSpPr>
              <p:spPr>
                <a:xfrm>
                  <a:off x="625475" y="289560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4656" name="Google Shape;4656;p128"/>
                <p:cNvCxnSpPr/>
                <p:nvPr/>
              </p:nvCxnSpPr>
              <p:spPr>
                <a:xfrm>
                  <a:off x="625475" y="3325812"/>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4657" name="Google Shape;4657;p128"/>
                <p:cNvCxnSpPr/>
                <p:nvPr/>
              </p:nvCxnSpPr>
              <p:spPr>
                <a:xfrm>
                  <a:off x="625475" y="3757612"/>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4658" name="Google Shape;4658;p128"/>
                <p:cNvCxnSpPr/>
                <p:nvPr/>
              </p:nvCxnSpPr>
              <p:spPr>
                <a:xfrm>
                  <a:off x="625475" y="4187825"/>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4659" name="Google Shape;4659;p128"/>
                <p:cNvCxnSpPr/>
                <p:nvPr/>
              </p:nvCxnSpPr>
              <p:spPr>
                <a:xfrm>
                  <a:off x="625475" y="2035175"/>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4660" name="Google Shape;4660;p128"/>
                <p:cNvCxnSpPr/>
                <p:nvPr/>
              </p:nvCxnSpPr>
              <p:spPr>
                <a:xfrm>
                  <a:off x="625475" y="4618037"/>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4661" name="Google Shape;4661;p128"/>
                <p:cNvCxnSpPr/>
                <p:nvPr/>
              </p:nvCxnSpPr>
              <p:spPr>
                <a:xfrm>
                  <a:off x="625475" y="504825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4662" name="Google Shape;4662;p128"/>
                <p:cNvCxnSpPr/>
                <p:nvPr/>
              </p:nvCxnSpPr>
              <p:spPr>
                <a:xfrm>
                  <a:off x="625475" y="5480050"/>
                  <a:ext cx="6967537" cy="0"/>
                </a:xfrm>
                <a:prstGeom prst="straightConnector1">
                  <a:avLst/>
                </a:prstGeom>
                <a:noFill/>
                <a:ln w="28575" cap="flat" cmpd="sng">
                  <a:solidFill>
                    <a:srgbClr val="1E582F"/>
                  </a:solidFill>
                  <a:prstDash val="solid"/>
                  <a:miter lim="800000"/>
                  <a:headEnd type="none" w="sm" len="sm"/>
                  <a:tailEnd type="none" w="sm" len="sm"/>
                </a:ln>
              </p:spPr>
            </p:cxnSp>
          </p:grpSp>
          <p:sp>
            <p:nvSpPr>
              <p:cNvPr id="4663" name="Google Shape;4663;p128"/>
              <p:cNvSpPr txBox="1"/>
              <p:nvPr/>
            </p:nvSpPr>
            <p:spPr>
              <a:xfrm>
                <a:off x="1973262" y="1644650"/>
                <a:ext cx="471487"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Vias</a:t>
                </a:r>
                <a:endParaRPr/>
              </a:p>
            </p:txBody>
          </p:sp>
          <p:sp>
            <p:nvSpPr>
              <p:cNvPr id="4664" name="Google Shape;4664;p128"/>
              <p:cNvSpPr txBox="1"/>
              <p:nvPr/>
            </p:nvSpPr>
            <p:spPr>
              <a:xfrm>
                <a:off x="2778125" y="1644650"/>
                <a:ext cx="487362"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Rios</a:t>
                </a:r>
                <a:endParaRPr/>
              </a:p>
            </p:txBody>
          </p:sp>
          <p:sp>
            <p:nvSpPr>
              <p:cNvPr id="4665" name="Google Shape;4665;p128"/>
              <p:cNvSpPr txBox="1"/>
              <p:nvPr/>
            </p:nvSpPr>
            <p:spPr>
              <a:xfrm>
                <a:off x="3567112" y="1644650"/>
                <a:ext cx="728662"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Nucleos</a:t>
                </a:r>
                <a:endParaRPr/>
              </a:p>
            </p:txBody>
          </p:sp>
          <p:sp>
            <p:nvSpPr>
              <p:cNvPr id="4666" name="Google Shape;4666;p128"/>
              <p:cNvSpPr txBox="1"/>
              <p:nvPr/>
            </p:nvSpPr>
            <p:spPr>
              <a:xfrm>
                <a:off x="4629150" y="1644650"/>
                <a:ext cx="5270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Enps</a:t>
                </a:r>
                <a:endParaRPr/>
              </a:p>
            </p:txBody>
          </p:sp>
          <p:sp>
            <p:nvSpPr>
              <p:cNvPr id="4667" name="Google Shape;4667;p128"/>
              <p:cNvSpPr txBox="1"/>
              <p:nvPr/>
            </p:nvSpPr>
            <p:spPr>
              <a:xfrm>
                <a:off x="5413375" y="1644650"/>
                <a:ext cx="766762"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Pobactiv</a:t>
                </a:r>
                <a:endParaRPr/>
              </a:p>
            </p:txBody>
          </p:sp>
          <p:sp>
            <p:nvSpPr>
              <p:cNvPr id="4668" name="Google Shape;4668;p128"/>
              <p:cNvSpPr txBox="1"/>
              <p:nvPr/>
            </p:nvSpPr>
            <p:spPr>
              <a:xfrm>
                <a:off x="6164262" y="1644650"/>
                <a:ext cx="10223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Activ_indust</a:t>
                </a:r>
                <a:endParaRPr/>
              </a:p>
            </p:txBody>
          </p:sp>
          <p:sp>
            <p:nvSpPr>
              <p:cNvPr id="4669" name="Google Shape;4669;p128"/>
              <p:cNvSpPr txBox="1"/>
              <p:nvPr/>
            </p:nvSpPr>
            <p:spPr>
              <a:xfrm>
                <a:off x="7113587" y="1644650"/>
                <a:ext cx="573087"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Renta</a:t>
                </a:r>
                <a:endParaRPr/>
              </a:p>
            </p:txBody>
          </p:sp>
          <p:sp>
            <p:nvSpPr>
              <p:cNvPr id="4670" name="Google Shape;4670;p128"/>
              <p:cNvSpPr txBox="1"/>
              <p:nvPr/>
            </p:nvSpPr>
            <p:spPr>
              <a:xfrm>
                <a:off x="7891462" y="1644650"/>
                <a:ext cx="696912"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Empind</a:t>
                </a:r>
                <a:endParaRPr/>
              </a:p>
            </p:txBody>
          </p:sp>
          <p:cxnSp>
            <p:nvCxnSpPr>
              <p:cNvPr id="4671" name="Google Shape;4671;p128"/>
              <p:cNvCxnSpPr/>
              <p:nvPr/>
            </p:nvCxnSpPr>
            <p:spPr>
              <a:xfrm>
                <a:off x="6281737" y="1622425"/>
                <a:ext cx="0" cy="4022725"/>
              </a:xfrm>
              <a:prstGeom prst="straightConnector1">
                <a:avLst/>
              </a:prstGeom>
              <a:noFill/>
              <a:ln w="28575" cap="flat" cmpd="sng">
                <a:solidFill>
                  <a:srgbClr val="1E582F"/>
                </a:solidFill>
                <a:prstDash val="solid"/>
                <a:miter lim="800000"/>
                <a:headEnd type="none" w="sm" len="sm"/>
                <a:tailEnd type="none" w="sm" len="sm"/>
              </a:ln>
            </p:spPr>
          </p:cxnSp>
          <p:cxnSp>
            <p:nvCxnSpPr>
              <p:cNvPr id="4672" name="Google Shape;4672;p128"/>
              <p:cNvCxnSpPr/>
              <p:nvPr/>
            </p:nvCxnSpPr>
            <p:spPr>
              <a:xfrm>
                <a:off x="7872412" y="1622425"/>
                <a:ext cx="0" cy="4022725"/>
              </a:xfrm>
              <a:prstGeom prst="straightConnector1">
                <a:avLst/>
              </a:prstGeom>
              <a:noFill/>
              <a:ln w="28575" cap="flat" cmpd="sng">
                <a:solidFill>
                  <a:srgbClr val="1E582F"/>
                </a:solidFill>
                <a:prstDash val="solid"/>
                <a:miter lim="800000"/>
                <a:headEnd type="none" w="sm" len="sm"/>
                <a:tailEnd type="none" w="sm" len="sm"/>
              </a:ln>
            </p:spPr>
          </p:cxnSp>
          <p:cxnSp>
            <p:nvCxnSpPr>
              <p:cNvPr id="4673" name="Google Shape;4673;p128"/>
              <p:cNvCxnSpPr/>
              <p:nvPr/>
            </p:nvCxnSpPr>
            <p:spPr>
              <a:xfrm>
                <a:off x="8672512" y="1622425"/>
                <a:ext cx="0" cy="4022725"/>
              </a:xfrm>
              <a:prstGeom prst="straightConnector1">
                <a:avLst/>
              </a:prstGeom>
              <a:noFill/>
              <a:ln w="28575" cap="flat" cmpd="sng">
                <a:solidFill>
                  <a:srgbClr val="1E582F"/>
                </a:solidFill>
                <a:prstDash val="solid"/>
                <a:miter lim="800000"/>
                <a:headEnd type="none" w="sm" len="sm"/>
                <a:tailEnd type="none" w="sm" len="sm"/>
              </a:ln>
            </p:spPr>
          </p:cxnSp>
        </p:gr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7"/>
        <p:cNvGrpSpPr/>
        <p:nvPr/>
      </p:nvGrpSpPr>
      <p:grpSpPr>
        <a:xfrm>
          <a:off x="0" y="0"/>
          <a:ext cx="0" cy="0"/>
          <a:chOff x="0" y="0"/>
          <a:chExt cx="0" cy="0"/>
        </a:xfrm>
      </p:grpSpPr>
      <p:sp>
        <p:nvSpPr>
          <p:cNvPr id="4678" name="Google Shape;4678;p129"/>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679" name="Google Shape;4679;p129"/>
          <p:cNvGrpSpPr/>
          <p:nvPr/>
        </p:nvGrpSpPr>
        <p:grpSpPr>
          <a:xfrm>
            <a:off x="979488" y="1187450"/>
            <a:ext cx="7618412" cy="581025"/>
            <a:chOff x="979488" y="1187450"/>
            <a:chExt cx="7618412" cy="581025"/>
          </a:xfrm>
        </p:grpSpPr>
        <p:sp>
          <p:nvSpPr>
            <p:cNvPr id="4680" name="Google Shape;4680;p129"/>
            <p:cNvSpPr txBox="1"/>
            <p:nvPr/>
          </p:nvSpPr>
          <p:spPr>
            <a:xfrm>
              <a:off x="1079500" y="1187450"/>
              <a:ext cx="75184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Dado que realizaremos el análisis en formato vectorial, uniremos todas las capas mediante procedimientos propios de este entorno</a:t>
              </a:r>
              <a:endParaRPr/>
            </a:p>
          </p:txBody>
        </p:sp>
        <p:sp>
          <p:nvSpPr>
            <p:cNvPr id="4681" name="Google Shape;4681;p129"/>
            <p:cNvSpPr txBox="1"/>
            <p:nvPr/>
          </p:nvSpPr>
          <p:spPr>
            <a:xfrm rot="5400000">
              <a:off x="970756" y="13454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682" name="Google Shape;4682;p129"/>
          <p:cNvGrpSpPr/>
          <p:nvPr/>
        </p:nvGrpSpPr>
        <p:grpSpPr>
          <a:xfrm>
            <a:off x="784225" y="831850"/>
            <a:ext cx="7966075" cy="336550"/>
            <a:chOff x="784225" y="1581150"/>
            <a:chExt cx="7966075" cy="336550"/>
          </a:xfrm>
        </p:grpSpPr>
        <p:sp>
          <p:nvSpPr>
            <p:cNvPr id="4683" name="Google Shape;4683;p12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84" name="Google Shape;4684;p12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85" name="Google Shape;4685;p129"/>
            <p:cNvSpPr txBox="1"/>
            <p:nvPr/>
          </p:nvSpPr>
          <p:spPr>
            <a:xfrm>
              <a:off x="977900" y="1581150"/>
              <a:ext cx="33162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5.- Integración de la información</a:t>
              </a:r>
              <a:endParaRPr/>
            </a:p>
          </p:txBody>
        </p:sp>
      </p:grpSp>
      <p:grpSp>
        <p:nvGrpSpPr>
          <p:cNvPr id="4686" name="Google Shape;4686;p129"/>
          <p:cNvGrpSpPr/>
          <p:nvPr/>
        </p:nvGrpSpPr>
        <p:grpSpPr>
          <a:xfrm>
            <a:off x="1222375" y="1866900"/>
            <a:ext cx="7618412" cy="581025"/>
            <a:chOff x="1222375" y="1866900"/>
            <a:chExt cx="7618412" cy="581025"/>
          </a:xfrm>
        </p:grpSpPr>
        <p:sp>
          <p:nvSpPr>
            <p:cNvPr id="4687" name="Google Shape;4687;p129"/>
            <p:cNvSpPr txBox="1"/>
            <p:nvPr/>
          </p:nvSpPr>
          <p:spPr>
            <a:xfrm>
              <a:off x="1322387" y="1866900"/>
              <a:ext cx="75184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En primer lugar uniremos todas las capas vectoriales en una, mediante el asistente de geoprocesamiento de Arcview</a:t>
              </a:r>
              <a:endParaRPr/>
            </a:p>
          </p:txBody>
        </p:sp>
        <p:sp>
          <p:nvSpPr>
            <p:cNvPr id="4688" name="Google Shape;4688;p129"/>
            <p:cNvSpPr txBox="1"/>
            <p:nvPr/>
          </p:nvSpPr>
          <p:spPr>
            <a:xfrm rot="5400000">
              <a:off x="1213643" y="20248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4689" name="Google Shape;4689;p129"/>
          <p:cNvPicPr preferRelativeResize="0"/>
          <p:nvPr/>
        </p:nvPicPr>
        <p:blipFill rotWithShape="1">
          <a:blip r:embed="rId3">
            <a:alphaModFix/>
          </a:blip>
          <a:srcRect l="26870" t="26216" r="21960" b="33941"/>
          <a:stretch/>
        </p:blipFill>
        <p:spPr>
          <a:xfrm>
            <a:off x="1946275" y="2557462"/>
            <a:ext cx="4669292" cy="2726131"/>
          </a:xfrm>
          <a:prstGeom prst="rect">
            <a:avLst/>
          </a:prstGeom>
          <a:noFill/>
          <a:ln>
            <a:noFill/>
          </a:ln>
        </p:spPr>
      </p:pic>
      <p:sp>
        <p:nvSpPr>
          <p:cNvPr id="4690" name="Google Shape;4690;p129"/>
          <p:cNvSpPr txBox="1"/>
          <p:nvPr/>
        </p:nvSpPr>
        <p:spPr>
          <a:xfrm>
            <a:off x="1322387" y="5437187"/>
            <a:ext cx="75184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Mediante la opción UNION podemos unir capas dos a dos de manera que se conserven los atributos de dichas capas en la resultante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94"/>
        <p:cNvGrpSpPr/>
        <p:nvPr/>
      </p:nvGrpSpPr>
      <p:grpSpPr>
        <a:xfrm>
          <a:off x="0" y="0"/>
          <a:ext cx="0" cy="0"/>
          <a:chOff x="0" y="0"/>
          <a:chExt cx="0" cy="0"/>
        </a:xfrm>
      </p:grpSpPr>
      <p:sp>
        <p:nvSpPr>
          <p:cNvPr id="4695" name="Google Shape;4695;p130"/>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696" name="Google Shape;4696;p130"/>
          <p:cNvGrpSpPr/>
          <p:nvPr/>
        </p:nvGrpSpPr>
        <p:grpSpPr>
          <a:xfrm>
            <a:off x="979488" y="1187450"/>
            <a:ext cx="7618412" cy="581025"/>
            <a:chOff x="979488" y="1187450"/>
            <a:chExt cx="7618412" cy="581025"/>
          </a:xfrm>
        </p:grpSpPr>
        <p:sp>
          <p:nvSpPr>
            <p:cNvPr id="4697" name="Google Shape;4697;p130"/>
            <p:cNvSpPr txBox="1"/>
            <p:nvPr/>
          </p:nvSpPr>
          <p:spPr>
            <a:xfrm>
              <a:off x="1079500" y="1187450"/>
              <a:ext cx="75184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Dado que realizaremos el análisis en formato vectorial, uniremos todas las capas mediante procedimientos propios de este entorno</a:t>
              </a:r>
              <a:endParaRPr/>
            </a:p>
          </p:txBody>
        </p:sp>
        <p:sp>
          <p:nvSpPr>
            <p:cNvPr id="4698" name="Google Shape;4698;p130"/>
            <p:cNvSpPr txBox="1"/>
            <p:nvPr/>
          </p:nvSpPr>
          <p:spPr>
            <a:xfrm rot="5400000">
              <a:off x="970756" y="13454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699" name="Google Shape;4699;p130"/>
          <p:cNvGrpSpPr/>
          <p:nvPr/>
        </p:nvGrpSpPr>
        <p:grpSpPr>
          <a:xfrm>
            <a:off x="784225" y="831850"/>
            <a:ext cx="7966075" cy="336550"/>
            <a:chOff x="784225" y="1581150"/>
            <a:chExt cx="7966075" cy="336550"/>
          </a:xfrm>
        </p:grpSpPr>
        <p:sp>
          <p:nvSpPr>
            <p:cNvPr id="4700" name="Google Shape;4700;p13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01" name="Google Shape;4701;p13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02" name="Google Shape;4702;p130"/>
            <p:cNvSpPr txBox="1"/>
            <p:nvPr/>
          </p:nvSpPr>
          <p:spPr>
            <a:xfrm>
              <a:off x="977900" y="1581150"/>
              <a:ext cx="33162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5.- Integración de la información</a:t>
              </a:r>
              <a:endParaRPr/>
            </a:p>
          </p:txBody>
        </p:sp>
      </p:grpSp>
      <p:grpSp>
        <p:nvGrpSpPr>
          <p:cNvPr id="4703" name="Google Shape;4703;p130"/>
          <p:cNvGrpSpPr/>
          <p:nvPr/>
        </p:nvGrpSpPr>
        <p:grpSpPr>
          <a:xfrm>
            <a:off x="1222375" y="1866900"/>
            <a:ext cx="7618412" cy="581025"/>
            <a:chOff x="1222375" y="1866900"/>
            <a:chExt cx="7618412" cy="581025"/>
          </a:xfrm>
        </p:grpSpPr>
        <p:sp>
          <p:nvSpPr>
            <p:cNvPr id="4704" name="Google Shape;4704;p130"/>
            <p:cNvSpPr txBox="1"/>
            <p:nvPr/>
          </p:nvSpPr>
          <p:spPr>
            <a:xfrm>
              <a:off x="1322387" y="1866900"/>
              <a:ext cx="75184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En primer lugar uniremos todas las capas vectoriales en una, mediante el asistente de geoprocesamiento de Arcview</a:t>
              </a:r>
              <a:endParaRPr/>
            </a:p>
          </p:txBody>
        </p:sp>
        <p:sp>
          <p:nvSpPr>
            <p:cNvPr id="4705" name="Google Shape;4705;p130"/>
            <p:cNvSpPr txBox="1"/>
            <p:nvPr/>
          </p:nvSpPr>
          <p:spPr>
            <a:xfrm rot="5400000">
              <a:off x="1213643" y="20248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4706" name="Google Shape;4706;p130"/>
          <p:cNvSpPr txBox="1"/>
          <p:nvPr/>
        </p:nvSpPr>
        <p:spPr>
          <a:xfrm>
            <a:off x="566737" y="2819400"/>
            <a:ext cx="4968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Vias</a:t>
            </a:r>
            <a:endParaRPr/>
          </a:p>
        </p:txBody>
      </p:sp>
      <p:sp>
        <p:nvSpPr>
          <p:cNvPr id="4707" name="Google Shape;4707;p130"/>
          <p:cNvSpPr txBox="1"/>
          <p:nvPr/>
        </p:nvSpPr>
        <p:spPr>
          <a:xfrm>
            <a:off x="1500187" y="2819400"/>
            <a:ext cx="514350"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Rios</a:t>
            </a:r>
            <a:endParaRPr/>
          </a:p>
        </p:txBody>
      </p:sp>
      <p:sp>
        <p:nvSpPr>
          <p:cNvPr id="4708" name="Google Shape;4708;p130"/>
          <p:cNvSpPr txBox="1"/>
          <p:nvPr/>
        </p:nvSpPr>
        <p:spPr>
          <a:xfrm>
            <a:off x="3424237" y="3203575"/>
            <a:ext cx="7762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Nucleos</a:t>
            </a:r>
            <a:endParaRPr/>
          </a:p>
        </p:txBody>
      </p:sp>
      <p:sp>
        <p:nvSpPr>
          <p:cNvPr id="4709" name="Google Shape;4709;p130"/>
          <p:cNvSpPr txBox="1"/>
          <p:nvPr/>
        </p:nvSpPr>
        <p:spPr>
          <a:xfrm>
            <a:off x="6324600" y="3562350"/>
            <a:ext cx="557212"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Enps</a:t>
            </a:r>
            <a:endParaRPr/>
          </a:p>
        </p:txBody>
      </p:sp>
      <p:sp>
        <p:nvSpPr>
          <p:cNvPr id="4710" name="Google Shape;4710;p130"/>
          <p:cNvSpPr txBox="1"/>
          <p:nvPr/>
        </p:nvSpPr>
        <p:spPr>
          <a:xfrm>
            <a:off x="923925" y="2819400"/>
            <a:ext cx="6746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UNION</a:t>
            </a:r>
            <a:endParaRPr/>
          </a:p>
        </p:txBody>
      </p:sp>
      <p:sp>
        <p:nvSpPr>
          <p:cNvPr id="4711" name="Google Shape;4711;p130"/>
          <p:cNvSpPr txBox="1"/>
          <p:nvPr/>
        </p:nvSpPr>
        <p:spPr>
          <a:xfrm>
            <a:off x="2160587" y="2819400"/>
            <a:ext cx="8604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Vias_rios</a:t>
            </a:r>
            <a:endParaRPr/>
          </a:p>
        </p:txBody>
      </p:sp>
      <p:cxnSp>
        <p:nvCxnSpPr>
          <p:cNvPr id="4712" name="Google Shape;4712;p130"/>
          <p:cNvCxnSpPr/>
          <p:nvPr/>
        </p:nvCxnSpPr>
        <p:spPr>
          <a:xfrm>
            <a:off x="1984375" y="2955925"/>
            <a:ext cx="225425" cy="0"/>
          </a:xfrm>
          <a:prstGeom prst="straightConnector1">
            <a:avLst/>
          </a:prstGeom>
          <a:noFill/>
          <a:ln w="9525" cap="flat" cmpd="sng">
            <a:solidFill>
              <a:srgbClr val="1E582F"/>
            </a:solidFill>
            <a:prstDash val="solid"/>
            <a:miter lim="800000"/>
            <a:headEnd type="none" w="sm" len="sm"/>
            <a:tailEnd type="triangle" w="med" len="med"/>
          </a:ln>
        </p:spPr>
      </p:cxnSp>
      <p:sp>
        <p:nvSpPr>
          <p:cNvPr id="4713" name="Google Shape;4713;p130"/>
          <p:cNvSpPr txBox="1"/>
          <p:nvPr/>
        </p:nvSpPr>
        <p:spPr>
          <a:xfrm>
            <a:off x="2160587" y="3203575"/>
            <a:ext cx="8604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Vias_rios</a:t>
            </a:r>
            <a:endParaRPr/>
          </a:p>
        </p:txBody>
      </p:sp>
      <p:sp>
        <p:nvSpPr>
          <p:cNvPr id="4714" name="Google Shape;4714;p130"/>
          <p:cNvSpPr txBox="1"/>
          <p:nvPr/>
        </p:nvSpPr>
        <p:spPr>
          <a:xfrm>
            <a:off x="2884487" y="3203575"/>
            <a:ext cx="6746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UNION</a:t>
            </a:r>
            <a:endParaRPr/>
          </a:p>
        </p:txBody>
      </p:sp>
      <p:sp>
        <p:nvSpPr>
          <p:cNvPr id="4715" name="Google Shape;4715;p130"/>
          <p:cNvSpPr txBox="1"/>
          <p:nvPr/>
        </p:nvSpPr>
        <p:spPr>
          <a:xfrm>
            <a:off x="4362450" y="3190875"/>
            <a:ext cx="15208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Vias_rios_nucleos</a:t>
            </a:r>
            <a:endParaRPr/>
          </a:p>
        </p:txBody>
      </p:sp>
      <p:cxnSp>
        <p:nvCxnSpPr>
          <p:cNvPr id="4716" name="Google Shape;4716;p130"/>
          <p:cNvCxnSpPr/>
          <p:nvPr/>
        </p:nvCxnSpPr>
        <p:spPr>
          <a:xfrm>
            <a:off x="4173537" y="3327400"/>
            <a:ext cx="225425" cy="0"/>
          </a:xfrm>
          <a:prstGeom prst="straightConnector1">
            <a:avLst/>
          </a:prstGeom>
          <a:noFill/>
          <a:ln w="9525" cap="flat" cmpd="sng">
            <a:solidFill>
              <a:srgbClr val="1E582F"/>
            </a:solidFill>
            <a:prstDash val="solid"/>
            <a:miter lim="800000"/>
            <a:headEnd type="none" w="sm" len="sm"/>
            <a:tailEnd type="triangle" w="med" len="med"/>
          </a:ln>
        </p:spPr>
      </p:cxnSp>
      <p:sp>
        <p:nvSpPr>
          <p:cNvPr id="4717" name="Google Shape;4717;p130"/>
          <p:cNvSpPr txBox="1"/>
          <p:nvPr/>
        </p:nvSpPr>
        <p:spPr>
          <a:xfrm>
            <a:off x="4362450" y="3562350"/>
            <a:ext cx="15208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Vias_rios_nucleos</a:t>
            </a:r>
            <a:endParaRPr/>
          </a:p>
        </p:txBody>
      </p:sp>
      <p:sp>
        <p:nvSpPr>
          <p:cNvPr id="4718" name="Google Shape;4718;p130"/>
          <p:cNvSpPr txBox="1"/>
          <p:nvPr/>
        </p:nvSpPr>
        <p:spPr>
          <a:xfrm>
            <a:off x="5734050" y="3562350"/>
            <a:ext cx="6746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UNION</a:t>
            </a:r>
            <a:endParaRPr/>
          </a:p>
        </p:txBody>
      </p:sp>
      <p:cxnSp>
        <p:nvCxnSpPr>
          <p:cNvPr id="4719" name="Google Shape;4719;p130"/>
          <p:cNvCxnSpPr/>
          <p:nvPr/>
        </p:nvCxnSpPr>
        <p:spPr>
          <a:xfrm>
            <a:off x="6862762" y="3711575"/>
            <a:ext cx="225425" cy="0"/>
          </a:xfrm>
          <a:prstGeom prst="straightConnector1">
            <a:avLst/>
          </a:prstGeom>
          <a:noFill/>
          <a:ln w="9525" cap="flat" cmpd="sng">
            <a:solidFill>
              <a:srgbClr val="1E582F"/>
            </a:solidFill>
            <a:prstDash val="solid"/>
            <a:miter lim="800000"/>
            <a:headEnd type="none" w="sm" len="sm"/>
            <a:tailEnd type="triangle" w="med" len="med"/>
          </a:ln>
        </p:spPr>
      </p:cxnSp>
      <p:sp>
        <p:nvSpPr>
          <p:cNvPr id="4720" name="Google Shape;4720;p130"/>
          <p:cNvSpPr txBox="1"/>
          <p:nvPr/>
        </p:nvSpPr>
        <p:spPr>
          <a:xfrm>
            <a:off x="7158037" y="3562350"/>
            <a:ext cx="1960562"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Vias_rios_nucleos_enps</a:t>
            </a:r>
            <a:endParaRPr/>
          </a:p>
        </p:txBody>
      </p:sp>
      <p:sp>
        <p:nvSpPr>
          <p:cNvPr id="4721" name="Google Shape;4721;p130"/>
          <p:cNvSpPr txBox="1"/>
          <p:nvPr/>
        </p:nvSpPr>
        <p:spPr>
          <a:xfrm>
            <a:off x="728662" y="4529137"/>
            <a:ext cx="1960562"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Vias_rios_nucleos_enps</a:t>
            </a:r>
            <a:endParaRPr/>
          </a:p>
        </p:txBody>
      </p:sp>
      <p:sp>
        <p:nvSpPr>
          <p:cNvPr id="4722" name="Google Shape;4722;p130"/>
          <p:cNvSpPr txBox="1"/>
          <p:nvPr/>
        </p:nvSpPr>
        <p:spPr>
          <a:xfrm>
            <a:off x="2570162" y="4529137"/>
            <a:ext cx="6746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UNION</a:t>
            </a:r>
            <a:endParaRPr/>
          </a:p>
        </p:txBody>
      </p:sp>
      <p:grpSp>
        <p:nvGrpSpPr>
          <p:cNvPr id="4723" name="Google Shape;4723;p130"/>
          <p:cNvGrpSpPr/>
          <p:nvPr/>
        </p:nvGrpSpPr>
        <p:grpSpPr>
          <a:xfrm>
            <a:off x="3171825" y="4513262"/>
            <a:ext cx="1058862" cy="1377950"/>
            <a:chOff x="3171825" y="4513262"/>
            <a:chExt cx="1058862" cy="1377950"/>
          </a:xfrm>
        </p:grpSpPr>
        <p:sp>
          <p:nvSpPr>
            <p:cNvPr id="4724" name="Google Shape;4724;p130"/>
            <p:cNvSpPr txBox="1"/>
            <p:nvPr/>
          </p:nvSpPr>
          <p:spPr>
            <a:xfrm>
              <a:off x="3270250" y="4773612"/>
              <a:ext cx="901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0" i="0" u="none">
                  <a:solidFill>
                    <a:srgbClr val="1E582F"/>
                  </a:solidFill>
                  <a:latin typeface="Arial"/>
                  <a:ea typeface="Arial"/>
                  <a:cs typeface="Arial"/>
                  <a:sym typeface="Arial"/>
                </a:rPr>
                <a:t>Apt_renta</a:t>
              </a:r>
              <a:endParaRPr/>
            </a:p>
          </p:txBody>
        </p:sp>
        <p:sp>
          <p:nvSpPr>
            <p:cNvPr id="4725" name="Google Shape;4725;p130"/>
            <p:cNvSpPr txBox="1"/>
            <p:nvPr/>
          </p:nvSpPr>
          <p:spPr>
            <a:xfrm>
              <a:off x="3270250" y="5049837"/>
              <a:ext cx="78105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0" i="0" u="none">
                  <a:solidFill>
                    <a:srgbClr val="1E582F"/>
                  </a:solidFill>
                  <a:latin typeface="Arial"/>
                  <a:ea typeface="Arial"/>
                  <a:cs typeface="Arial"/>
                  <a:sym typeface="Arial"/>
                </a:rPr>
                <a:t>Apt_sec</a:t>
              </a:r>
              <a:endParaRPr/>
            </a:p>
          </p:txBody>
        </p:sp>
        <p:sp>
          <p:nvSpPr>
            <p:cNvPr id="4726" name="Google Shape;4726;p130"/>
            <p:cNvSpPr txBox="1"/>
            <p:nvPr/>
          </p:nvSpPr>
          <p:spPr>
            <a:xfrm>
              <a:off x="3270250" y="5326062"/>
              <a:ext cx="9191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0" i="0" u="none">
                  <a:solidFill>
                    <a:srgbClr val="1E582F"/>
                  </a:solidFill>
                  <a:latin typeface="Arial"/>
                  <a:ea typeface="Arial"/>
                  <a:cs typeface="Arial"/>
                  <a:sym typeface="Arial"/>
                </a:rPr>
                <a:t>Apt_indus</a:t>
              </a:r>
              <a:endParaRPr/>
            </a:p>
          </p:txBody>
        </p:sp>
        <p:sp>
          <p:nvSpPr>
            <p:cNvPr id="4727" name="Google Shape;4727;p130"/>
            <p:cNvSpPr txBox="1"/>
            <p:nvPr/>
          </p:nvSpPr>
          <p:spPr>
            <a:xfrm>
              <a:off x="3270250" y="5600700"/>
              <a:ext cx="9286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0" i="0" u="none">
                  <a:solidFill>
                    <a:srgbClr val="1E582F"/>
                  </a:solidFill>
                  <a:latin typeface="Arial"/>
                  <a:ea typeface="Arial"/>
                  <a:cs typeface="Arial"/>
                  <a:sym typeface="Arial"/>
                </a:rPr>
                <a:t>Apt_pobla</a:t>
              </a:r>
              <a:endParaRPr/>
            </a:p>
          </p:txBody>
        </p:sp>
        <p:sp>
          <p:nvSpPr>
            <p:cNvPr id="4728" name="Google Shape;4728;p130"/>
            <p:cNvSpPr txBox="1"/>
            <p:nvPr/>
          </p:nvSpPr>
          <p:spPr>
            <a:xfrm>
              <a:off x="3171825" y="4513262"/>
              <a:ext cx="10588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municipios</a:t>
              </a:r>
              <a:endParaRPr/>
            </a:p>
          </p:txBody>
        </p:sp>
        <p:cxnSp>
          <p:nvCxnSpPr>
            <p:cNvPr id="4729" name="Google Shape;4729;p130"/>
            <p:cNvCxnSpPr/>
            <p:nvPr/>
          </p:nvCxnSpPr>
          <p:spPr>
            <a:xfrm rot="10800000">
              <a:off x="3308350" y="4757737"/>
              <a:ext cx="0" cy="1073150"/>
            </a:xfrm>
            <a:prstGeom prst="straightConnector1">
              <a:avLst/>
            </a:prstGeom>
            <a:noFill/>
            <a:ln w="19050" cap="flat" cmpd="sng">
              <a:solidFill>
                <a:srgbClr val="1E582F"/>
              </a:solidFill>
              <a:prstDash val="solid"/>
              <a:miter lim="800000"/>
              <a:headEnd type="none" w="sm" len="sm"/>
              <a:tailEnd type="none" w="sm" len="sm"/>
            </a:ln>
          </p:spPr>
        </p:cxnSp>
      </p:grpSp>
      <p:cxnSp>
        <p:nvCxnSpPr>
          <p:cNvPr id="4730" name="Google Shape;4730;p130"/>
          <p:cNvCxnSpPr/>
          <p:nvPr/>
        </p:nvCxnSpPr>
        <p:spPr>
          <a:xfrm>
            <a:off x="4237037" y="4678362"/>
            <a:ext cx="225425" cy="0"/>
          </a:xfrm>
          <a:prstGeom prst="straightConnector1">
            <a:avLst/>
          </a:prstGeom>
          <a:noFill/>
          <a:ln w="9525" cap="flat" cmpd="sng">
            <a:solidFill>
              <a:srgbClr val="1E582F"/>
            </a:solidFill>
            <a:prstDash val="solid"/>
            <a:miter lim="800000"/>
            <a:headEnd type="none" w="sm" len="sm"/>
            <a:tailEnd type="triangle" w="med" len="med"/>
          </a:ln>
        </p:spPr>
      </p:cxnSp>
      <p:sp>
        <p:nvSpPr>
          <p:cNvPr id="4731" name="Google Shape;4731;p130"/>
          <p:cNvSpPr txBox="1"/>
          <p:nvPr/>
        </p:nvSpPr>
        <p:spPr>
          <a:xfrm>
            <a:off x="4506912" y="4529137"/>
            <a:ext cx="2493962"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Vias_rios_nucleos_enps_munis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7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7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7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5"/>
        <p:cNvGrpSpPr/>
        <p:nvPr/>
      </p:nvGrpSpPr>
      <p:grpSpPr>
        <a:xfrm>
          <a:off x="0" y="0"/>
          <a:ext cx="0" cy="0"/>
          <a:chOff x="0" y="0"/>
          <a:chExt cx="0" cy="0"/>
        </a:xfrm>
      </p:grpSpPr>
      <p:sp>
        <p:nvSpPr>
          <p:cNvPr id="4736" name="Google Shape;4736;p131"/>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737" name="Google Shape;4737;p131"/>
          <p:cNvGrpSpPr/>
          <p:nvPr/>
        </p:nvGrpSpPr>
        <p:grpSpPr>
          <a:xfrm>
            <a:off x="979488" y="1187450"/>
            <a:ext cx="7618412" cy="336550"/>
            <a:chOff x="979488" y="1187450"/>
            <a:chExt cx="7618412" cy="336550"/>
          </a:xfrm>
        </p:grpSpPr>
        <p:sp>
          <p:nvSpPr>
            <p:cNvPr id="4738" name="Google Shape;4738;p131"/>
            <p:cNvSpPr txBox="1"/>
            <p:nvPr/>
          </p:nvSpPr>
          <p:spPr>
            <a:xfrm>
              <a:off x="1079500" y="1187450"/>
              <a:ext cx="75184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capa resultante del análisis tiene varios campos en la tabla de atributos</a:t>
              </a:r>
              <a:endParaRPr/>
            </a:p>
          </p:txBody>
        </p:sp>
        <p:sp>
          <p:nvSpPr>
            <p:cNvPr id="4739" name="Google Shape;4739;p131"/>
            <p:cNvSpPr txBox="1"/>
            <p:nvPr/>
          </p:nvSpPr>
          <p:spPr>
            <a:xfrm rot="5400000">
              <a:off x="970756" y="13454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740" name="Google Shape;4740;p131"/>
          <p:cNvGrpSpPr/>
          <p:nvPr/>
        </p:nvGrpSpPr>
        <p:grpSpPr>
          <a:xfrm>
            <a:off x="784225" y="831850"/>
            <a:ext cx="7966075" cy="336550"/>
            <a:chOff x="784225" y="1581150"/>
            <a:chExt cx="7966075" cy="336550"/>
          </a:xfrm>
        </p:grpSpPr>
        <p:sp>
          <p:nvSpPr>
            <p:cNvPr id="4741" name="Google Shape;4741;p13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42" name="Google Shape;4742;p13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43" name="Google Shape;4743;p131"/>
            <p:cNvSpPr txBox="1"/>
            <p:nvPr/>
          </p:nvSpPr>
          <p:spPr>
            <a:xfrm>
              <a:off x="977900" y="1581150"/>
              <a:ext cx="33162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5.- Integración de la información</a:t>
              </a:r>
              <a:endParaRPr/>
            </a:p>
          </p:txBody>
        </p:sp>
      </p:grpSp>
      <p:grpSp>
        <p:nvGrpSpPr>
          <p:cNvPr id="4744" name="Google Shape;4744;p131"/>
          <p:cNvGrpSpPr/>
          <p:nvPr/>
        </p:nvGrpSpPr>
        <p:grpSpPr>
          <a:xfrm>
            <a:off x="1266825" y="1611312"/>
            <a:ext cx="6907212" cy="2125662"/>
            <a:chOff x="1266825" y="1611312"/>
            <a:chExt cx="6907212" cy="2125662"/>
          </a:xfrm>
        </p:grpSpPr>
        <p:grpSp>
          <p:nvGrpSpPr>
            <p:cNvPr id="4745" name="Google Shape;4745;p131"/>
            <p:cNvGrpSpPr/>
            <p:nvPr/>
          </p:nvGrpSpPr>
          <p:grpSpPr>
            <a:xfrm>
              <a:off x="1266825" y="1611312"/>
              <a:ext cx="1060450" cy="2125662"/>
              <a:chOff x="1266825" y="1611312"/>
              <a:chExt cx="1060450" cy="2125662"/>
            </a:xfrm>
          </p:grpSpPr>
          <p:sp>
            <p:nvSpPr>
              <p:cNvPr id="4746" name="Google Shape;4746;p131"/>
              <p:cNvSpPr txBox="1"/>
              <p:nvPr/>
            </p:nvSpPr>
            <p:spPr>
              <a:xfrm>
                <a:off x="1266825" y="1611312"/>
                <a:ext cx="87471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Apt_vias</a:t>
                </a:r>
                <a:endParaRPr/>
              </a:p>
            </p:txBody>
          </p:sp>
          <p:sp>
            <p:nvSpPr>
              <p:cNvPr id="4747" name="Google Shape;4747;p131"/>
              <p:cNvSpPr txBox="1"/>
              <p:nvPr/>
            </p:nvSpPr>
            <p:spPr>
              <a:xfrm>
                <a:off x="1266825" y="1874837"/>
                <a:ext cx="8556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Apt_rios</a:t>
                </a:r>
                <a:endParaRPr/>
              </a:p>
            </p:txBody>
          </p:sp>
          <p:sp>
            <p:nvSpPr>
              <p:cNvPr id="4748" name="Google Shape;4748;p131"/>
              <p:cNvSpPr txBox="1"/>
              <p:nvPr/>
            </p:nvSpPr>
            <p:spPr>
              <a:xfrm>
                <a:off x="1266825" y="2136775"/>
                <a:ext cx="8937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Apt_nucl</a:t>
                </a:r>
                <a:endParaRPr/>
              </a:p>
            </p:txBody>
          </p:sp>
          <p:sp>
            <p:nvSpPr>
              <p:cNvPr id="4749" name="Google Shape;4749;p131"/>
              <p:cNvSpPr txBox="1"/>
              <p:nvPr/>
            </p:nvSpPr>
            <p:spPr>
              <a:xfrm>
                <a:off x="1266825" y="2398712"/>
                <a:ext cx="8477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Apt_enp</a:t>
                </a:r>
                <a:endParaRPr/>
              </a:p>
            </p:txBody>
          </p:sp>
          <p:sp>
            <p:nvSpPr>
              <p:cNvPr id="4750" name="Google Shape;4750;p131"/>
              <p:cNvSpPr txBox="1"/>
              <p:nvPr/>
            </p:nvSpPr>
            <p:spPr>
              <a:xfrm>
                <a:off x="1266825" y="2660650"/>
                <a:ext cx="8286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Apt_sec</a:t>
                </a:r>
                <a:endParaRPr/>
              </a:p>
            </p:txBody>
          </p:sp>
          <p:sp>
            <p:nvSpPr>
              <p:cNvPr id="4751" name="Google Shape;4751;p131"/>
              <p:cNvSpPr txBox="1"/>
              <p:nvPr/>
            </p:nvSpPr>
            <p:spPr>
              <a:xfrm>
                <a:off x="1266825" y="2922587"/>
                <a:ext cx="9572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Apt_renta</a:t>
                </a:r>
                <a:endParaRPr/>
              </a:p>
            </p:txBody>
          </p:sp>
          <p:sp>
            <p:nvSpPr>
              <p:cNvPr id="4752" name="Google Shape;4752;p131"/>
              <p:cNvSpPr txBox="1"/>
              <p:nvPr/>
            </p:nvSpPr>
            <p:spPr>
              <a:xfrm>
                <a:off x="1266825" y="3184525"/>
                <a:ext cx="9953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Apt_indus</a:t>
                </a:r>
                <a:endParaRPr/>
              </a:p>
            </p:txBody>
          </p:sp>
          <p:sp>
            <p:nvSpPr>
              <p:cNvPr id="4753" name="Google Shape;4753;p131"/>
              <p:cNvSpPr txBox="1"/>
              <p:nvPr/>
            </p:nvSpPr>
            <p:spPr>
              <a:xfrm>
                <a:off x="1266825" y="3446462"/>
                <a:ext cx="10429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Apt_pobla</a:t>
                </a:r>
                <a:endParaRPr/>
              </a:p>
            </p:txBody>
          </p:sp>
          <p:cxnSp>
            <p:nvCxnSpPr>
              <p:cNvPr id="4754" name="Google Shape;4754;p131"/>
              <p:cNvCxnSpPr/>
              <p:nvPr/>
            </p:nvCxnSpPr>
            <p:spPr>
              <a:xfrm>
                <a:off x="2327275" y="1644650"/>
                <a:ext cx="0" cy="1995487"/>
              </a:xfrm>
              <a:prstGeom prst="straightConnector1">
                <a:avLst/>
              </a:prstGeom>
              <a:noFill/>
              <a:ln w="38100" cap="flat" cmpd="sng">
                <a:solidFill>
                  <a:srgbClr val="C7AE75"/>
                </a:solidFill>
                <a:prstDash val="solid"/>
                <a:miter lim="800000"/>
                <a:headEnd type="none" w="sm" len="sm"/>
                <a:tailEnd type="none" w="sm" len="sm"/>
              </a:ln>
            </p:spPr>
          </p:cxnSp>
        </p:grpSp>
        <p:sp>
          <p:nvSpPr>
            <p:cNvPr id="4755" name="Google Shape;4755;p131"/>
            <p:cNvSpPr txBox="1"/>
            <p:nvPr/>
          </p:nvSpPr>
          <p:spPr>
            <a:xfrm>
              <a:off x="2379662" y="1897062"/>
              <a:ext cx="5794375"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Cada uno de estos campos tiene la información de la aptitud de cada variable en el polígono considerado</a:t>
              </a:r>
              <a:endParaRPr/>
            </a:p>
          </p:txBody>
        </p:sp>
      </p:grpSp>
      <p:grpSp>
        <p:nvGrpSpPr>
          <p:cNvPr id="4756" name="Google Shape;4756;p131"/>
          <p:cNvGrpSpPr/>
          <p:nvPr/>
        </p:nvGrpSpPr>
        <p:grpSpPr>
          <a:xfrm>
            <a:off x="1274762" y="3919537"/>
            <a:ext cx="7332662" cy="2537520"/>
            <a:chOff x="1274762" y="3919537"/>
            <a:chExt cx="7332662" cy="2537520"/>
          </a:xfrm>
        </p:grpSpPr>
        <p:pic>
          <p:nvPicPr>
            <p:cNvPr id="4757" name="Google Shape;4757;p131"/>
            <p:cNvPicPr preferRelativeResize="0"/>
            <p:nvPr/>
          </p:nvPicPr>
          <p:blipFill rotWithShape="1">
            <a:blip r:embed="rId3">
              <a:alphaModFix/>
            </a:blip>
            <a:srcRect l="23956" t="19834" r="3564" b="11108"/>
            <a:stretch/>
          </p:blipFill>
          <p:spPr>
            <a:xfrm>
              <a:off x="1274762" y="3919537"/>
              <a:ext cx="3551895" cy="2537520"/>
            </a:xfrm>
            <a:prstGeom prst="rect">
              <a:avLst/>
            </a:prstGeom>
            <a:noFill/>
            <a:ln>
              <a:noFill/>
            </a:ln>
          </p:spPr>
        </p:pic>
        <p:sp>
          <p:nvSpPr>
            <p:cNvPr id="4758" name="Google Shape;4758;p131"/>
            <p:cNvSpPr txBox="1"/>
            <p:nvPr/>
          </p:nvSpPr>
          <p:spPr>
            <a:xfrm>
              <a:off x="5033962" y="4102100"/>
              <a:ext cx="3573462" cy="2047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Gráficamente la capa resultante consta de muchos polígonos. Cada polígono reúne la información sobre la aptitud de cada variable de las consideradas en el mismo. Es decir, tenemos todas las posibles combinaciones de los distintos factores considerados</a:t>
              </a:r>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62"/>
        <p:cNvGrpSpPr/>
        <p:nvPr/>
      </p:nvGrpSpPr>
      <p:grpSpPr>
        <a:xfrm>
          <a:off x="0" y="0"/>
          <a:ext cx="0" cy="0"/>
          <a:chOff x="0" y="0"/>
          <a:chExt cx="0" cy="0"/>
        </a:xfrm>
      </p:grpSpPr>
      <p:sp>
        <p:nvSpPr>
          <p:cNvPr id="4763" name="Google Shape;4763;p132"/>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4764" name="Google Shape;4764;p132"/>
          <p:cNvGrpSpPr/>
          <p:nvPr/>
        </p:nvGrpSpPr>
        <p:grpSpPr>
          <a:xfrm>
            <a:off x="979488" y="1187450"/>
            <a:ext cx="7618412" cy="581025"/>
            <a:chOff x="979488" y="1187450"/>
            <a:chExt cx="7618412" cy="581025"/>
          </a:xfrm>
        </p:grpSpPr>
        <p:sp>
          <p:nvSpPr>
            <p:cNvPr id="4765" name="Google Shape;4765;p132"/>
            <p:cNvSpPr txBox="1"/>
            <p:nvPr/>
          </p:nvSpPr>
          <p:spPr>
            <a:xfrm>
              <a:off x="1079500" y="1187450"/>
              <a:ext cx="75184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Ya “sólo” queda operar en la tabla de atributos del tema obtenido para combinar las distintas variables</a:t>
              </a:r>
              <a:endParaRPr/>
            </a:p>
          </p:txBody>
        </p:sp>
        <p:sp>
          <p:nvSpPr>
            <p:cNvPr id="4766" name="Google Shape;4766;p132"/>
            <p:cNvSpPr txBox="1"/>
            <p:nvPr/>
          </p:nvSpPr>
          <p:spPr>
            <a:xfrm rot="5400000">
              <a:off x="970756" y="13454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767" name="Google Shape;4767;p132"/>
          <p:cNvGrpSpPr/>
          <p:nvPr/>
        </p:nvGrpSpPr>
        <p:grpSpPr>
          <a:xfrm>
            <a:off x="784225" y="831850"/>
            <a:ext cx="7966075" cy="336550"/>
            <a:chOff x="784225" y="1581150"/>
            <a:chExt cx="7966075" cy="336550"/>
          </a:xfrm>
        </p:grpSpPr>
        <p:sp>
          <p:nvSpPr>
            <p:cNvPr id="4768" name="Google Shape;4768;p132"/>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69" name="Google Shape;4769;p132"/>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70" name="Google Shape;4770;p132"/>
            <p:cNvSpPr txBox="1"/>
            <p:nvPr/>
          </p:nvSpPr>
          <p:spPr>
            <a:xfrm>
              <a:off x="977900" y="1581150"/>
              <a:ext cx="33162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5.- Integración de la información</a:t>
              </a:r>
              <a:endParaRPr/>
            </a:p>
          </p:txBody>
        </p:sp>
      </p:grpSp>
      <p:grpSp>
        <p:nvGrpSpPr>
          <p:cNvPr id="4771" name="Google Shape;4771;p132"/>
          <p:cNvGrpSpPr/>
          <p:nvPr/>
        </p:nvGrpSpPr>
        <p:grpSpPr>
          <a:xfrm>
            <a:off x="1131888" y="1962150"/>
            <a:ext cx="7618412" cy="336550"/>
            <a:chOff x="979488" y="1187450"/>
            <a:chExt cx="7618412" cy="336550"/>
          </a:xfrm>
        </p:grpSpPr>
        <p:sp>
          <p:nvSpPr>
            <p:cNvPr id="4772" name="Google Shape;4772;p132"/>
            <p:cNvSpPr txBox="1"/>
            <p:nvPr/>
          </p:nvSpPr>
          <p:spPr>
            <a:xfrm>
              <a:off x="1079500" y="1187450"/>
              <a:ext cx="75184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Creamos un campo nuevo en la tabla de atributos del tema final: </a:t>
              </a:r>
              <a:r>
                <a:rPr lang="en-US" sz="1600" b="1" i="1" u="none">
                  <a:solidFill>
                    <a:srgbClr val="1E582F"/>
                  </a:solidFill>
                  <a:latin typeface="Arial"/>
                  <a:ea typeface="Arial"/>
                  <a:cs typeface="Arial"/>
                  <a:sym typeface="Arial"/>
                </a:rPr>
                <a:t>EMC1</a:t>
              </a:r>
              <a:endParaRPr/>
            </a:p>
          </p:txBody>
        </p:sp>
        <p:sp>
          <p:nvSpPr>
            <p:cNvPr id="4773" name="Google Shape;4773;p132"/>
            <p:cNvSpPr txBox="1"/>
            <p:nvPr/>
          </p:nvSpPr>
          <p:spPr>
            <a:xfrm rot="5400000">
              <a:off x="970756" y="13454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4774" name="Google Shape;4774;p132"/>
          <p:cNvGrpSpPr/>
          <p:nvPr/>
        </p:nvGrpSpPr>
        <p:grpSpPr>
          <a:xfrm>
            <a:off x="1131888" y="2470150"/>
            <a:ext cx="7618412" cy="581025"/>
            <a:chOff x="979488" y="1187450"/>
            <a:chExt cx="7618412" cy="581025"/>
          </a:xfrm>
        </p:grpSpPr>
        <p:sp>
          <p:nvSpPr>
            <p:cNvPr id="4775" name="Google Shape;4775;p132"/>
            <p:cNvSpPr txBox="1"/>
            <p:nvPr/>
          </p:nvSpPr>
          <p:spPr>
            <a:xfrm>
              <a:off x="1079500" y="1187450"/>
              <a:ext cx="75184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Ahora calculamos el valor de este campo teniendo en cuenta los pesos asignados a cada una de las variables:</a:t>
              </a:r>
              <a:endParaRPr/>
            </a:p>
          </p:txBody>
        </p:sp>
        <p:sp>
          <p:nvSpPr>
            <p:cNvPr id="4776" name="Google Shape;4776;p132"/>
            <p:cNvSpPr txBox="1"/>
            <p:nvPr/>
          </p:nvSpPr>
          <p:spPr>
            <a:xfrm rot="5400000">
              <a:off x="970756" y="13454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4777" name="Google Shape;4777;p132"/>
          <p:cNvSpPr txBox="1"/>
          <p:nvPr/>
        </p:nvSpPr>
        <p:spPr>
          <a:xfrm>
            <a:off x="1193800" y="3200400"/>
            <a:ext cx="7315200" cy="6096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EMC1= ([Apt_vias] * Peso</a:t>
            </a:r>
            <a:r>
              <a:rPr lang="en-US" sz="1300" b="1" i="0" u="none" baseline="-25000">
                <a:solidFill>
                  <a:srgbClr val="1E582F"/>
                </a:solidFill>
                <a:latin typeface="Arial"/>
                <a:ea typeface="Arial"/>
                <a:cs typeface="Arial"/>
                <a:sym typeface="Arial"/>
              </a:rPr>
              <a:t>vias</a:t>
            </a:r>
            <a:r>
              <a:rPr lang="en-US" sz="1300" b="1" i="0" u="none">
                <a:solidFill>
                  <a:srgbClr val="1E582F"/>
                </a:solidFill>
                <a:latin typeface="Arial"/>
                <a:ea typeface="Arial"/>
                <a:cs typeface="Arial"/>
                <a:sym typeface="Arial"/>
              </a:rPr>
              <a:t>) + ([Apt_rios] * Peso</a:t>
            </a:r>
            <a:r>
              <a:rPr lang="en-US" sz="1300" b="1" i="0" u="none" baseline="-25000">
                <a:solidFill>
                  <a:srgbClr val="1E582F"/>
                </a:solidFill>
                <a:latin typeface="Arial"/>
                <a:ea typeface="Arial"/>
                <a:cs typeface="Arial"/>
                <a:sym typeface="Arial"/>
              </a:rPr>
              <a:t>rios</a:t>
            </a:r>
            <a:r>
              <a:rPr lang="en-US" sz="1300" b="1" i="0" u="none">
                <a:solidFill>
                  <a:srgbClr val="1E582F"/>
                </a:solidFill>
                <a:latin typeface="Arial"/>
                <a:ea typeface="Arial"/>
                <a:cs typeface="Arial"/>
                <a:sym typeface="Arial"/>
              </a:rPr>
              <a:t>) + ([Apt_nucl] * Peso</a:t>
            </a:r>
            <a:r>
              <a:rPr lang="en-US" sz="1300" b="1" i="0" u="none" baseline="-25000">
                <a:solidFill>
                  <a:srgbClr val="1E582F"/>
                </a:solidFill>
                <a:latin typeface="Arial"/>
                <a:ea typeface="Arial"/>
                <a:cs typeface="Arial"/>
                <a:sym typeface="Arial"/>
              </a:rPr>
              <a:t>nucl</a:t>
            </a:r>
            <a:r>
              <a:rPr lang="en-US" sz="1300" b="1" i="0" u="none">
                <a:solidFill>
                  <a:srgbClr val="1E582F"/>
                </a:solidFill>
                <a:latin typeface="Arial"/>
                <a:ea typeface="Arial"/>
                <a:cs typeface="Arial"/>
                <a:sym typeface="Arial"/>
              </a:rPr>
              <a:t>) + ([Apt_enp] * Peso</a:t>
            </a:r>
            <a:r>
              <a:rPr lang="en-US" sz="1300" b="1" i="0" u="none" baseline="-25000">
                <a:solidFill>
                  <a:srgbClr val="1E582F"/>
                </a:solidFill>
                <a:latin typeface="Arial"/>
                <a:ea typeface="Arial"/>
                <a:cs typeface="Arial"/>
                <a:sym typeface="Arial"/>
              </a:rPr>
              <a:t>enp</a:t>
            </a:r>
            <a:r>
              <a:rPr lang="en-US" sz="1300" b="1" i="0" u="none">
                <a:solidFill>
                  <a:srgbClr val="1E582F"/>
                </a:solidFill>
                <a:latin typeface="Arial"/>
                <a:ea typeface="Arial"/>
                <a:cs typeface="Arial"/>
                <a:sym typeface="Arial"/>
              </a:rPr>
              <a:t>) + ([Apt_sec] * Peso</a:t>
            </a:r>
            <a:r>
              <a:rPr lang="en-US" sz="1300" b="1" i="0" u="none" baseline="-25000">
                <a:solidFill>
                  <a:srgbClr val="1E582F"/>
                </a:solidFill>
                <a:latin typeface="Arial"/>
                <a:ea typeface="Arial"/>
                <a:cs typeface="Arial"/>
                <a:sym typeface="Arial"/>
              </a:rPr>
              <a:t>sec</a:t>
            </a:r>
            <a:r>
              <a:rPr lang="en-US" sz="1300" b="1" i="0" u="none">
                <a:solidFill>
                  <a:srgbClr val="1E582F"/>
                </a:solidFill>
                <a:latin typeface="Arial"/>
                <a:ea typeface="Arial"/>
                <a:cs typeface="Arial"/>
                <a:sym typeface="Arial"/>
              </a:rPr>
              <a:t>) + ([Apt_renta] * Peso</a:t>
            </a:r>
            <a:r>
              <a:rPr lang="en-US" sz="1300" b="1" i="0" u="none" baseline="-25000">
                <a:solidFill>
                  <a:srgbClr val="1E582F"/>
                </a:solidFill>
                <a:latin typeface="Arial"/>
                <a:ea typeface="Arial"/>
                <a:cs typeface="Arial"/>
                <a:sym typeface="Arial"/>
              </a:rPr>
              <a:t>renta</a:t>
            </a:r>
            <a:r>
              <a:rPr lang="en-US" sz="1300" b="1" i="0" u="none">
                <a:solidFill>
                  <a:srgbClr val="1E582F"/>
                </a:solidFill>
                <a:latin typeface="Arial"/>
                <a:ea typeface="Arial"/>
                <a:cs typeface="Arial"/>
                <a:sym typeface="Arial"/>
              </a:rPr>
              <a:t>) + ([Apt_pobla] * Peso</a:t>
            </a:r>
            <a:r>
              <a:rPr lang="en-US" sz="1300" b="1" i="0" u="none" baseline="-25000">
                <a:solidFill>
                  <a:srgbClr val="1E582F"/>
                </a:solidFill>
                <a:latin typeface="Arial"/>
                <a:ea typeface="Arial"/>
                <a:cs typeface="Arial"/>
                <a:sym typeface="Arial"/>
              </a:rPr>
              <a:t>pobla</a:t>
            </a:r>
            <a:r>
              <a:rPr lang="en-US" sz="1300" b="1" i="0" u="none">
                <a:solidFill>
                  <a:srgbClr val="1E582F"/>
                </a:solidFill>
                <a:latin typeface="Arial"/>
                <a:ea typeface="Arial"/>
                <a:cs typeface="Arial"/>
                <a:sym typeface="Arial"/>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sp>
        <p:nvSpPr>
          <p:cNvPr id="407" name="Google Shape;407;p16"/>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Generalidades sobre modelización</a:t>
            </a:r>
            <a:endParaRPr/>
          </a:p>
        </p:txBody>
      </p:sp>
      <p:grpSp>
        <p:nvGrpSpPr>
          <p:cNvPr id="408" name="Google Shape;408;p16"/>
          <p:cNvGrpSpPr/>
          <p:nvPr/>
        </p:nvGrpSpPr>
        <p:grpSpPr>
          <a:xfrm>
            <a:off x="1087438" y="874712"/>
            <a:ext cx="7167561" cy="312737"/>
            <a:chOff x="1176338" y="1535112"/>
            <a:chExt cx="7167561" cy="312737"/>
          </a:xfrm>
        </p:grpSpPr>
        <p:sp>
          <p:nvSpPr>
            <p:cNvPr id="409" name="Google Shape;409;p16"/>
            <p:cNvSpPr txBox="1"/>
            <p:nvPr/>
          </p:nvSpPr>
          <p:spPr>
            <a:xfrm rot="5400000">
              <a:off x="1167606" y="16406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0" name="Google Shape;410;p16"/>
            <p:cNvSpPr txBox="1"/>
            <p:nvPr/>
          </p:nvSpPr>
          <p:spPr>
            <a:xfrm>
              <a:off x="1325562" y="1535112"/>
              <a:ext cx="7018337" cy="312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Un modelo es una representación simplificada de la realidad</a:t>
              </a:r>
              <a:endParaRPr/>
            </a:p>
          </p:txBody>
        </p:sp>
      </p:grpSp>
      <p:grpSp>
        <p:nvGrpSpPr>
          <p:cNvPr id="411" name="Google Shape;411;p16"/>
          <p:cNvGrpSpPr/>
          <p:nvPr/>
        </p:nvGrpSpPr>
        <p:grpSpPr>
          <a:xfrm>
            <a:off x="1087438" y="1411287"/>
            <a:ext cx="7167561" cy="533400"/>
            <a:chOff x="1176338" y="1535112"/>
            <a:chExt cx="7167561" cy="533400"/>
          </a:xfrm>
        </p:grpSpPr>
        <p:sp>
          <p:nvSpPr>
            <p:cNvPr id="412" name="Google Shape;412;p16"/>
            <p:cNvSpPr txBox="1"/>
            <p:nvPr/>
          </p:nvSpPr>
          <p:spPr>
            <a:xfrm rot="5400000">
              <a:off x="1167606" y="16406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3" name="Google Shape;413;p16"/>
            <p:cNvSpPr txBox="1"/>
            <p:nvPr/>
          </p:nvSpPr>
          <p:spPr>
            <a:xfrm>
              <a:off x="1325562" y="1535112"/>
              <a:ext cx="70183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Recurrimos a ellos porque resulta imposible conocer la totalidad de los aspectos que constituyen los sistemas complejos </a:t>
              </a:r>
              <a:endParaRPr/>
            </a:p>
          </p:txBody>
        </p:sp>
      </p:grpSp>
      <p:grpSp>
        <p:nvGrpSpPr>
          <p:cNvPr id="414" name="Google Shape;414;p16"/>
          <p:cNvGrpSpPr/>
          <p:nvPr/>
        </p:nvGrpSpPr>
        <p:grpSpPr>
          <a:xfrm>
            <a:off x="1087438" y="2170112"/>
            <a:ext cx="7167561" cy="754062"/>
            <a:chOff x="1176338" y="1535112"/>
            <a:chExt cx="7167561" cy="754062"/>
          </a:xfrm>
        </p:grpSpPr>
        <p:sp>
          <p:nvSpPr>
            <p:cNvPr id="415" name="Google Shape;415;p16"/>
            <p:cNvSpPr txBox="1"/>
            <p:nvPr/>
          </p:nvSpPr>
          <p:spPr>
            <a:xfrm rot="5400000">
              <a:off x="1167606" y="16406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6" name="Google Shape;416;p16"/>
            <p:cNvSpPr txBox="1"/>
            <p:nvPr/>
          </p:nvSpPr>
          <p:spPr>
            <a:xfrm>
              <a:off x="1325562" y="1535112"/>
              <a:ext cx="7018337" cy="7540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Un modelo funciona tanto mejor cuanto más se acerca a la realidad. Pero esto lo hace cada vez menos útil y manejable. Se trata por tanto de alcanzar un equilibrio entre complejidad y operatividad</a:t>
              </a:r>
              <a:endParaRPr/>
            </a:p>
          </p:txBody>
        </p:sp>
      </p:grpSp>
      <p:grpSp>
        <p:nvGrpSpPr>
          <p:cNvPr id="417" name="Google Shape;417;p16"/>
          <p:cNvGrpSpPr/>
          <p:nvPr/>
        </p:nvGrpSpPr>
        <p:grpSpPr>
          <a:xfrm>
            <a:off x="4281487" y="5124450"/>
            <a:ext cx="2462212" cy="1203325"/>
            <a:chOff x="3138487" y="5378450"/>
            <a:chExt cx="2462212" cy="1203325"/>
          </a:xfrm>
        </p:grpSpPr>
        <p:sp>
          <p:nvSpPr>
            <p:cNvPr id="418" name="Google Shape;418;p16"/>
            <p:cNvSpPr/>
            <p:nvPr/>
          </p:nvSpPr>
          <p:spPr>
            <a:xfrm>
              <a:off x="3138487" y="5378450"/>
              <a:ext cx="2462212" cy="1163637"/>
            </a:xfrm>
            <a:custGeom>
              <a:avLst/>
              <a:gdLst/>
              <a:ahLst/>
              <a:cxnLst/>
              <a:rect l="l" t="t" r="r" b="b"/>
              <a:pathLst>
                <a:path w="120000" h="120000" extrusionOk="0">
                  <a:moveTo>
                    <a:pt x="25974" y="1963"/>
                  </a:moveTo>
                  <a:lnTo>
                    <a:pt x="21600" y="4171"/>
                  </a:lnTo>
                  <a:lnTo>
                    <a:pt x="17806" y="5725"/>
                  </a:lnTo>
                  <a:lnTo>
                    <a:pt x="14554" y="9325"/>
                  </a:lnTo>
                  <a:lnTo>
                    <a:pt x="9754" y="15378"/>
                  </a:lnTo>
                  <a:lnTo>
                    <a:pt x="8090" y="17586"/>
                  </a:lnTo>
                  <a:lnTo>
                    <a:pt x="6890" y="20368"/>
                  </a:lnTo>
                  <a:lnTo>
                    <a:pt x="2787" y="30429"/>
                  </a:lnTo>
                  <a:lnTo>
                    <a:pt x="2129" y="34764"/>
                  </a:lnTo>
                  <a:lnTo>
                    <a:pt x="38" y="46952"/>
                  </a:lnTo>
                  <a:lnTo>
                    <a:pt x="0" y="57832"/>
                  </a:lnTo>
                  <a:lnTo>
                    <a:pt x="0" y="64621"/>
                  </a:lnTo>
                  <a:lnTo>
                    <a:pt x="0" y="81472"/>
                  </a:lnTo>
                  <a:lnTo>
                    <a:pt x="2245" y="93415"/>
                  </a:lnTo>
                  <a:lnTo>
                    <a:pt x="3135" y="99795"/>
                  </a:lnTo>
                  <a:lnTo>
                    <a:pt x="4761" y="106175"/>
                  </a:lnTo>
                  <a:lnTo>
                    <a:pt x="6619" y="117218"/>
                  </a:lnTo>
                  <a:lnTo>
                    <a:pt x="8090" y="119182"/>
                  </a:lnTo>
                  <a:lnTo>
                    <a:pt x="10490" y="117055"/>
                  </a:lnTo>
                  <a:lnTo>
                    <a:pt x="12774" y="111002"/>
                  </a:lnTo>
                  <a:lnTo>
                    <a:pt x="17574" y="103803"/>
                  </a:lnTo>
                  <a:lnTo>
                    <a:pt x="20516" y="94151"/>
                  </a:lnTo>
                  <a:lnTo>
                    <a:pt x="23070" y="86871"/>
                  </a:lnTo>
                  <a:lnTo>
                    <a:pt x="24580" y="78609"/>
                  </a:lnTo>
                  <a:lnTo>
                    <a:pt x="27793" y="90633"/>
                  </a:lnTo>
                  <a:lnTo>
                    <a:pt x="30735" y="96196"/>
                  </a:lnTo>
                  <a:lnTo>
                    <a:pt x="32516" y="105848"/>
                  </a:lnTo>
                  <a:lnTo>
                    <a:pt x="37587" y="113456"/>
                  </a:lnTo>
                  <a:lnTo>
                    <a:pt x="41651" y="120000"/>
                  </a:lnTo>
                  <a:lnTo>
                    <a:pt x="41922" y="119509"/>
                  </a:lnTo>
                  <a:lnTo>
                    <a:pt x="42580" y="118936"/>
                  </a:lnTo>
                  <a:lnTo>
                    <a:pt x="43238" y="117791"/>
                  </a:lnTo>
                  <a:lnTo>
                    <a:pt x="43548" y="116891"/>
                  </a:lnTo>
                  <a:lnTo>
                    <a:pt x="43780" y="114519"/>
                  </a:lnTo>
                  <a:lnTo>
                    <a:pt x="44438" y="111002"/>
                  </a:lnTo>
                  <a:lnTo>
                    <a:pt x="45019" y="107730"/>
                  </a:lnTo>
                  <a:lnTo>
                    <a:pt x="45329" y="106339"/>
                  </a:lnTo>
                  <a:lnTo>
                    <a:pt x="46916" y="99141"/>
                  </a:lnTo>
                  <a:lnTo>
                    <a:pt x="47458" y="94151"/>
                  </a:lnTo>
                  <a:lnTo>
                    <a:pt x="48774" y="89325"/>
                  </a:lnTo>
                  <a:lnTo>
                    <a:pt x="50670" y="90879"/>
                  </a:lnTo>
                  <a:lnTo>
                    <a:pt x="54425" y="99468"/>
                  </a:lnTo>
                  <a:lnTo>
                    <a:pt x="58645" y="104948"/>
                  </a:lnTo>
                  <a:lnTo>
                    <a:pt x="64141" y="116073"/>
                  </a:lnTo>
                  <a:lnTo>
                    <a:pt x="66658" y="114519"/>
                  </a:lnTo>
                  <a:lnTo>
                    <a:pt x="74516" y="95296"/>
                  </a:lnTo>
                  <a:lnTo>
                    <a:pt x="77535" y="88752"/>
                  </a:lnTo>
                  <a:lnTo>
                    <a:pt x="78270" y="82208"/>
                  </a:lnTo>
                  <a:lnTo>
                    <a:pt x="80361" y="74437"/>
                  </a:lnTo>
                  <a:lnTo>
                    <a:pt x="81367" y="63721"/>
                  </a:lnTo>
                  <a:lnTo>
                    <a:pt x="83883" y="77546"/>
                  </a:lnTo>
                  <a:lnTo>
                    <a:pt x="86322" y="80163"/>
                  </a:lnTo>
                  <a:lnTo>
                    <a:pt x="86593" y="84826"/>
                  </a:lnTo>
                  <a:lnTo>
                    <a:pt x="87793" y="88425"/>
                  </a:lnTo>
                  <a:lnTo>
                    <a:pt x="88374" y="91533"/>
                  </a:lnTo>
                  <a:lnTo>
                    <a:pt x="91548" y="98077"/>
                  </a:lnTo>
                  <a:lnTo>
                    <a:pt x="93522" y="102249"/>
                  </a:lnTo>
                  <a:lnTo>
                    <a:pt x="101109" y="114355"/>
                  </a:lnTo>
                  <a:lnTo>
                    <a:pt x="103664" y="115337"/>
                  </a:lnTo>
                  <a:lnTo>
                    <a:pt x="106916" y="108957"/>
                  </a:lnTo>
                  <a:lnTo>
                    <a:pt x="110670" y="101022"/>
                  </a:lnTo>
                  <a:lnTo>
                    <a:pt x="113225" y="97014"/>
                  </a:lnTo>
                  <a:lnTo>
                    <a:pt x="114929" y="89325"/>
                  </a:lnTo>
                  <a:lnTo>
                    <a:pt x="117290" y="81308"/>
                  </a:lnTo>
                  <a:lnTo>
                    <a:pt x="118103" y="75337"/>
                  </a:lnTo>
                  <a:lnTo>
                    <a:pt x="120000" y="60286"/>
                  </a:lnTo>
                  <a:lnTo>
                    <a:pt x="118916" y="45807"/>
                  </a:lnTo>
                  <a:lnTo>
                    <a:pt x="116632" y="36973"/>
                  </a:lnTo>
                  <a:lnTo>
                    <a:pt x="113883" y="31983"/>
                  </a:lnTo>
                  <a:lnTo>
                    <a:pt x="106529" y="23640"/>
                  </a:lnTo>
                  <a:lnTo>
                    <a:pt x="99754" y="17259"/>
                  </a:lnTo>
                  <a:lnTo>
                    <a:pt x="96696" y="16032"/>
                  </a:lnTo>
                  <a:lnTo>
                    <a:pt x="91083" y="11206"/>
                  </a:lnTo>
                  <a:lnTo>
                    <a:pt x="87329" y="11206"/>
                  </a:lnTo>
                  <a:lnTo>
                    <a:pt x="80129" y="6789"/>
                  </a:lnTo>
                  <a:lnTo>
                    <a:pt x="74516" y="5235"/>
                  </a:lnTo>
                  <a:lnTo>
                    <a:pt x="68206" y="1226"/>
                  </a:lnTo>
                  <a:lnTo>
                    <a:pt x="63793" y="0"/>
                  </a:lnTo>
                  <a:lnTo>
                    <a:pt x="58838" y="6543"/>
                  </a:lnTo>
                  <a:lnTo>
                    <a:pt x="54812" y="11779"/>
                  </a:lnTo>
                  <a:lnTo>
                    <a:pt x="52877" y="17995"/>
                  </a:lnTo>
                  <a:lnTo>
                    <a:pt x="50477" y="21922"/>
                  </a:lnTo>
                  <a:lnTo>
                    <a:pt x="49432" y="25030"/>
                  </a:lnTo>
                  <a:lnTo>
                    <a:pt x="46916" y="29856"/>
                  </a:lnTo>
                  <a:lnTo>
                    <a:pt x="46258" y="34764"/>
                  </a:lnTo>
                  <a:lnTo>
                    <a:pt x="44516" y="38854"/>
                  </a:lnTo>
                  <a:lnTo>
                    <a:pt x="42658" y="35910"/>
                  </a:lnTo>
                  <a:lnTo>
                    <a:pt x="39793" y="26912"/>
                  </a:lnTo>
                  <a:lnTo>
                    <a:pt x="36696" y="19386"/>
                  </a:lnTo>
                  <a:lnTo>
                    <a:pt x="32670" y="10224"/>
                  </a:lnTo>
                  <a:lnTo>
                    <a:pt x="30890" y="7116"/>
                  </a:lnTo>
                  <a:lnTo>
                    <a:pt x="28529" y="1063"/>
                  </a:lnTo>
                  <a:lnTo>
                    <a:pt x="25974" y="1963"/>
                  </a:lnTo>
                  <a:lnTo>
                    <a:pt x="25974" y="1963"/>
                  </a:lnTo>
                  <a:close/>
                </a:path>
              </a:pathLst>
            </a:custGeom>
            <a:solidFill>
              <a:srgbClr val="CCDB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19" name="Google Shape;419;p16"/>
            <p:cNvSpPr/>
            <p:nvPr/>
          </p:nvSpPr>
          <p:spPr>
            <a:xfrm>
              <a:off x="3254375" y="6362700"/>
              <a:ext cx="182562" cy="104775"/>
            </a:xfrm>
            <a:custGeom>
              <a:avLst/>
              <a:gdLst/>
              <a:ahLst/>
              <a:cxnLst/>
              <a:rect l="l" t="t" r="r" b="b"/>
              <a:pathLst>
                <a:path w="120000" h="120000" extrusionOk="0">
                  <a:moveTo>
                    <a:pt x="112105" y="0"/>
                  </a:moveTo>
                  <a:lnTo>
                    <a:pt x="112105" y="0"/>
                  </a:lnTo>
                  <a:lnTo>
                    <a:pt x="115263" y="0"/>
                  </a:lnTo>
                  <a:lnTo>
                    <a:pt x="116842" y="0"/>
                  </a:lnTo>
                  <a:lnTo>
                    <a:pt x="119999" y="1832"/>
                  </a:lnTo>
                  <a:lnTo>
                    <a:pt x="105263" y="36641"/>
                  </a:lnTo>
                  <a:lnTo>
                    <a:pt x="89999" y="71450"/>
                  </a:lnTo>
                  <a:lnTo>
                    <a:pt x="71052" y="98931"/>
                  </a:lnTo>
                  <a:lnTo>
                    <a:pt x="49999" y="120000"/>
                  </a:lnTo>
                  <a:lnTo>
                    <a:pt x="42105" y="104427"/>
                  </a:lnTo>
                  <a:lnTo>
                    <a:pt x="33157" y="90687"/>
                  </a:lnTo>
                  <a:lnTo>
                    <a:pt x="27894" y="74198"/>
                  </a:lnTo>
                  <a:lnTo>
                    <a:pt x="28947" y="58625"/>
                  </a:lnTo>
                  <a:lnTo>
                    <a:pt x="32105" y="60458"/>
                  </a:lnTo>
                  <a:lnTo>
                    <a:pt x="35789" y="67786"/>
                  </a:lnTo>
                  <a:lnTo>
                    <a:pt x="40000" y="73282"/>
                  </a:lnTo>
                  <a:lnTo>
                    <a:pt x="43157" y="77862"/>
                  </a:lnTo>
                  <a:lnTo>
                    <a:pt x="41052" y="67786"/>
                  </a:lnTo>
                  <a:lnTo>
                    <a:pt x="37894" y="58625"/>
                  </a:lnTo>
                  <a:lnTo>
                    <a:pt x="35789" y="48549"/>
                  </a:lnTo>
                  <a:lnTo>
                    <a:pt x="40000" y="38473"/>
                  </a:lnTo>
                  <a:lnTo>
                    <a:pt x="42105" y="39389"/>
                  </a:lnTo>
                  <a:lnTo>
                    <a:pt x="44210" y="43053"/>
                  </a:lnTo>
                  <a:lnTo>
                    <a:pt x="45789" y="46717"/>
                  </a:lnTo>
                  <a:lnTo>
                    <a:pt x="46842" y="48549"/>
                  </a:lnTo>
                  <a:lnTo>
                    <a:pt x="46842" y="43053"/>
                  </a:lnTo>
                  <a:lnTo>
                    <a:pt x="48947" y="38473"/>
                  </a:lnTo>
                  <a:lnTo>
                    <a:pt x="51052" y="32977"/>
                  </a:lnTo>
                  <a:lnTo>
                    <a:pt x="53157" y="29312"/>
                  </a:lnTo>
                  <a:lnTo>
                    <a:pt x="53157" y="34809"/>
                  </a:lnTo>
                  <a:lnTo>
                    <a:pt x="54210" y="41221"/>
                  </a:lnTo>
                  <a:lnTo>
                    <a:pt x="54736" y="48549"/>
                  </a:lnTo>
                  <a:lnTo>
                    <a:pt x="56842" y="52213"/>
                  </a:lnTo>
                  <a:lnTo>
                    <a:pt x="56842" y="46717"/>
                  </a:lnTo>
                  <a:lnTo>
                    <a:pt x="56842" y="38473"/>
                  </a:lnTo>
                  <a:lnTo>
                    <a:pt x="56842" y="29312"/>
                  </a:lnTo>
                  <a:lnTo>
                    <a:pt x="57894" y="25648"/>
                  </a:lnTo>
                  <a:lnTo>
                    <a:pt x="43157" y="25648"/>
                  </a:lnTo>
                  <a:lnTo>
                    <a:pt x="27894" y="29312"/>
                  </a:lnTo>
                  <a:lnTo>
                    <a:pt x="13157" y="29312"/>
                  </a:lnTo>
                  <a:lnTo>
                    <a:pt x="0" y="20152"/>
                  </a:lnTo>
                  <a:lnTo>
                    <a:pt x="14210" y="15572"/>
                  </a:lnTo>
                  <a:lnTo>
                    <a:pt x="27894" y="19236"/>
                  </a:lnTo>
                  <a:lnTo>
                    <a:pt x="43157" y="17404"/>
                  </a:lnTo>
                  <a:lnTo>
                    <a:pt x="57894" y="10076"/>
                  </a:lnTo>
                  <a:lnTo>
                    <a:pt x="70000" y="1832"/>
                  </a:lnTo>
                  <a:lnTo>
                    <a:pt x="83157" y="1832"/>
                  </a:lnTo>
                  <a:lnTo>
                    <a:pt x="97894" y="1832"/>
                  </a:lnTo>
                  <a:lnTo>
                    <a:pt x="112105" y="0"/>
                  </a:lnTo>
                  <a:lnTo>
                    <a:pt x="112105"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0" name="Google Shape;420;p16"/>
            <p:cNvSpPr/>
            <p:nvPr/>
          </p:nvSpPr>
          <p:spPr>
            <a:xfrm>
              <a:off x="5022850" y="6342062"/>
              <a:ext cx="287337" cy="136525"/>
            </a:xfrm>
            <a:custGeom>
              <a:avLst/>
              <a:gdLst/>
              <a:ahLst/>
              <a:cxnLst/>
              <a:rect l="l" t="t" r="r" b="b"/>
              <a:pathLst>
                <a:path w="120000" h="120000" extrusionOk="0">
                  <a:moveTo>
                    <a:pt x="10247" y="0"/>
                  </a:moveTo>
                  <a:lnTo>
                    <a:pt x="28429" y="1403"/>
                  </a:lnTo>
                  <a:lnTo>
                    <a:pt x="45950" y="4210"/>
                  </a:lnTo>
                  <a:lnTo>
                    <a:pt x="62809" y="7017"/>
                  </a:lnTo>
                  <a:lnTo>
                    <a:pt x="80991" y="9122"/>
                  </a:lnTo>
                  <a:lnTo>
                    <a:pt x="86611" y="5614"/>
                  </a:lnTo>
                  <a:lnTo>
                    <a:pt x="94214" y="2807"/>
                  </a:lnTo>
                  <a:lnTo>
                    <a:pt x="99504" y="5614"/>
                  </a:lnTo>
                  <a:lnTo>
                    <a:pt x="101157" y="21052"/>
                  </a:lnTo>
                  <a:lnTo>
                    <a:pt x="103801" y="34385"/>
                  </a:lnTo>
                  <a:lnTo>
                    <a:pt x="110743" y="40000"/>
                  </a:lnTo>
                  <a:lnTo>
                    <a:pt x="117024" y="45614"/>
                  </a:lnTo>
                  <a:lnTo>
                    <a:pt x="120000" y="58947"/>
                  </a:lnTo>
                  <a:lnTo>
                    <a:pt x="112066" y="61754"/>
                  </a:lnTo>
                  <a:lnTo>
                    <a:pt x="105785" y="73684"/>
                  </a:lnTo>
                  <a:lnTo>
                    <a:pt x="98842" y="87017"/>
                  </a:lnTo>
                  <a:lnTo>
                    <a:pt x="92561" y="97543"/>
                  </a:lnTo>
                  <a:lnTo>
                    <a:pt x="91239" y="94736"/>
                  </a:lnTo>
                  <a:lnTo>
                    <a:pt x="89917" y="90526"/>
                  </a:lnTo>
                  <a:lnTo>
                    <a:pt x="92561" y="84210"/>
                  </a:lnTo>
                  <a:lnTo>
                    <a:pt x="94876" y="78596"/>
                  </a:lnTo>
                  <a:lnTo>
                    <a:pt x="97520" y="73684"/>
                  </a:lnTo>
                  <a:lnTo>
                    <a:pt x="98842" y="66666"/>
                  </a:lnTo>
                  <a:lnTo>
                    <a:pt x="86611" y="89122"/>
                  </a:lnTo>
                  <a:lnTo>
                    <a:pt x="73719" y="112280"/>
                  </a:lnTo>
                  <a:lnTo>
                    <a:pt x="59834" y="120000"/>
                  </a:lnTo>
                  <a:lnTo>
                    <a:pt x="47272" y="103859"/>
                  </a:lnTo>
                  <a:lnTo>
                    <a:pt x="39008" y="100350"/>
                  </a:lnTo>
                  <a:lnTo>
                    <a:pt x="32066" y="85614"/>
                  </a:lnTo>
                  <a:lnTo>
                    <a:pt x="25785" y="69473"/>
                  </a:lnTo>
                  <a:lnTo>
                    <a:pt x="18181" y="61754"/>
                  </a:lnTo>
                  <a:lnTo>
                    <a:pt x="14545" y="47017"/>
                  </a:lnTo>
                  <a:lnTo>
                    <a:pt x="8925" y="35789"/>
                  </a:lnTo>
                  <a:lnTo>
                    <a:pt x="2644" y="26666"/>
                  </a:lnTo>
                  <a:lnTo>
                    <a:pt x="0" y="13333"/>
                  </a:lnTo>
                  <a:lnTo>
                    <a:pt x="2644" y="9122"/>
                  </a:lnTo>
                  <a:lnTo>
                    <a:pt x="5619" y="5614"/>
                  </a:lnTo>
                  <a:lnTo>
                    <a:pt x="8925" y="1403"/>
                  </a:lnTo>
                  <a:lnTo>
                    <a:pt x="10247" y="0"/>
                  </a:lnTo>
                  <a:lnTo>
                    <a:pt x="10247"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1" name="Google Shape;421;p16"/>
            <p:cNvSpPr/>
            <p:nvPr/>
          </p:nvSpPr>
          <p:spPr>
            <a:xfrm>
              <a:off x="4346575" y="6340475"/>
              <a:ext cx="212725" cy="103187"/>
            </a:xfrm>
            <a:custGeom>
              <a:avLst/>
              <a:gdLst/>
              <a:ahLst/>
              <a:cxnLst/>
              <a:rect l="l" t="t" r="r" b="b"/>
              <a:pathLst>
                <a:path w="120000" h="120000" extrusionOk="0">
                  <a:moveTo>
                    <a:pt x="97164" y="0"/>
                  </a:moveTo>
                  <a:lnTo>
                    <a:pt x="102985" y="3720"/>
                  </a:lnTo>
                  <a:lnTo>
                    <a:pt x="108358" y="9302"/>
                  </a:lnTo>
                  <a:lnTo>
                    <a:pt x="113283" y="12093"/>
                  </a:lnTo>
                  <a:lnTo>
                    <a:pt x="120000" y="11162"/>
                  </a:lnTo>
                  <a:lnTo>
                    <a:pt x="112388" y="42790"/>
                  </a:lnTo>
                  <a:lnTo>
                    <a:pt x="98955" y="72558"/>
                  </a:lnTo>
                  <a:lnTo>
                    <a:pt x="83731" y="99534"/>
                  </a:lnTo>
                  <a:lnTo>
                    <a:pt x="68507" y="120000"/>
                  </a:lnTo>
                  <a:lnTo>
                    <a:pt x="51940" y="101395"/>
                  </a:lnTo>
                  <a:lnTo>
                    <a:pt x="37611" y="74418"/>
                  </a:lnTo>
                  <a:lnTo>
                    <a:pt x="22388" y="49302"/>
                  </a:lnTo>
                  <a:lnTo>
                    <a:pt x="5373" y="37209"/>
                  </a:lnTo>
                  <a:lnTo>
                    <a:pt x="2686" y="33488"/>
                  </a:lnTo>
                  <a:lnTo>
                    <a:pt x="0" y="29767"/>
                  </a:lnTo>
                  <a:lnTo>
                    <a:pt x="9402" y="23255"/>
                  </a:lnTo>
                  <a:lnTo>
                    <a:pt x="20597" y="26976"/>
                  </a:lnTo>
                  <a:lnTo>
                    <a:pt x="30895" y="26976"/>
                  </a:lnTo>
                  <a:lnTo>
                    <a:pt x="42089" y="19534"/>
                  </a:lnTo>
                  <a:lnTo>
                    <a:pt x="54626" y="15813"/>
                  </a:lnTo>
                  <a:lnTo>
                    <a:pt x="67611" y="12093"/>
                  </a:lnTo>
                  <a:lnTo>
                    <a:pt x="79253" y="7441"/>
                  </a:lnTo>
                  <a:lnTo>
                    <a:pt x="93134" y="11162"/>
                  </a:lnTo>
                  <a:lnTo>
                    <a:pt x="94477" y="3720"/>
                  </a:lnTo>
                  <a:lnTo>
                    <a:pt x="97164" y="0"/>
                  </a:lnTo>
                  <a:lnTo>
                    <a:pt x="97164"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2" name="Google Shape;422;p16"/>
            <p:cNvSpPr/>
            <p:nvPr/>
          </p:nvSpPr>
          <p:spPr>
            <a:xfrm>
              <a:off x="4502150" y="5424487"/>
              <a:ext cx="1077912" cy="1065212"/>
            </a:xfrm>
            <a:custGeom>
              <a:avLst/>
              <a:gdLst/>
              <a:ahLst/>
              <a:cxnLst/>
              <a:rect l="l" t="t" r="r" b="b"/>
              <a:pathLst>
                <a:path w="120000" h="120000" extrusionOk="0">
                  <a:moveTo>
                    <a:pt x="5029" y="0"/>
                  </a:moveTo>
                  <a:lnTo>
                    <a:pt x="24529" y="1342"/>
                  </a:lnTo>
                  <a:lnTo>
                    <a:pt x="42264" y="4742"/>
                  </a:lnTo>
                  <a:lnTo>
                    <a:pt x="59735" y="9664"/>
                  </a:lnTo>
                  <a:lnTo>
                    <a:pt x="78529" y="16465"/>
                  </a:lnTo>
                  <a:lnTo>
                    <a:pt x="88588" y="19865"/>
                  </a:lnTo>
                  <a:lnTo>
                    <a:pt x="99352" y="25861"/>
                  </a:lnTo>
                  <a:lnTo>
                    <a:pt x="109058" y="33825"/>
                  </a:lnTo>
                  <a:lnTo>
                    <a:pt x="116294" y="43131"/>
                  </a:lnTo>
                  <a:lnTo>
                    <a:pt x="120000" y="64966"/>
                  </a:lnTo>
                  <a:lnTo>
                    <a:pt x="111882" y="87069"/>
                  </a:lnTo>
                  <a:lnTo>
                    <a:pt x="96617" y="106398"/>
                  </a:lnTo>
                  <a:lnTo>
                    <a:pt x="78529" y="120000"/>
                  </a:lnTo>
                  <a:lnTo>
                    <a:pt x="77029" y="118120"/>
                  </a:lnTo>
                  <a:lnTo>
                    <a:pt x="95294" y="104071"/>
                  </a:lnTo>
                  <a:lnTo>
                    <a:pt x="110029" y="85548"/>
                  </a:lnTo>
                  <a:lnTo>
                    <a:pt x="117264" y="65145"/>
                  </a:lnTo>
                  <a:lnTo>
                    <a:pt x="114088" y="45548"/>
                  </a:lnTo>
                  <a:lnTo>
                    <a:pt x="100147" y="29709"/>
                  </a:lnTo>
                  <a:lnTo>
                    <a:pt x="81352" y="19149"/>
                  </a:lnTo>
                  <a:lnTo>
                    <a:pt x="61941" y="12259"/>
                  </a:lnTo>
                  <a:lnTo>
                    <a:pt x="45970" y="8143"/>
                  </a:lnTo>
                  <a:lnTo>
                    <a:pt x="35382" y="5548"/>
                  </a:lnTo>
                  <a:lnTo>
                    <a:pt x="25323" y="4026"/>
                  </a:lnTo>
                  <a:lnTo>
                    <a:pt x="14294" y="2863"/>
                  </a:lnTo>
                  <a:lnTo>
                    <a:pt x="1500" y="2505"/>
                  </a:lnTo>
                  <a:lnTo>
                    <a:pt x="0" y="1879"/>
                  </a:lnTo>
                  <a:lnTo>
                    <a:pt x="176" y="984"/>
                  </a:lnTo>
                  <a:lnTo>
                    <a:pt x="1852" y="178"/>
                  </a:lnTo>
                  <a:lnTo>
                    <a:pt x="5029" y="0"/>
                  </a:lnTo>
                  <a:lnTo>
                    <a:pt x="502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3" name="Google Shape;423;p16"/>
            <p:cNvSpPr/>
            <p:nvPr/>
          </p:nvSpPr>
          <p:spPr>
            <a:xfrm>
              <a:off x="4938712" y="5800725"/>
              <a:ext cx="523875" cy="39687"/>
            </a:xfrm>
            <a:custGeom>
              <a:avLst/>
              <a:gdLst/>
              <a:ahLst/>
              <a:cxnLst/>
              <a:rect l="l" t="t" r="r" b="b"/>
              <a:pathLst>
                <a:path w="120000" h="120000" extrusionOk="0">
                  <a:moveTo>
                    <a:pt x="28952" y="14693"/>
                  </a:moveTo>
                  <a:lnTo>
                    <a:pt x="44248" y="0"/>
                  </a:lnTo>
                  <a:lnTo>
                    <a:pt x="58816" y="0"/>
                  </a:lnTo>
                  <a:lnTo>
                    <a:pt x="71562" y="0"/>
                  </a:lnTo>
                  <a:lnTo>
                    <a:pt x="83034" y="4897"/>
                  </a:lnTo>
                  <a:lnTo>
                    <a:pt x="93414" y="9795"/>
                  </a:lnTo>
                  <a:lnTo>
                    <a:pt x="101790" y="22040"/>
                  </a:lnTo>
                  <a:lnTo>
                    <a:pt x="109620" y="36734"/>
                  </a:lnTo>
                  <a:lnTo>
                    <a:pt x="120000" y="56326"/>
                  </a:lnTo>
                  <a:lnTo>
                    <a:pt x="118361" y="93061"/>
                  </a:lnTo>
                  <a:lnTo>
                    <a:pt x="113808" y="102857"/>
                  </a:lnTo>
                  <a:lnTo>
                    <a:pt x="107617" y="97959"/>
                  </a:lnTo>
                  <a:lnTo>
                    <a:pt x="101790" y="93061"/>
                  </a:lnTo>
                  <a:lnTo>
                    <a:pt x="94506" y="78367"/>
                  </a:lnTo>
                  <a:lnTo>
                    <a:pt x="88497" y="68571"/>
                  </a:lnTo>
                  <a:lnTo>
                    <a:pt x="80849" y="61224"/>
                  </a:lnTo>
                  <a:lnTo>
                    <a:pt x="69195" y="61224"/>
                  </a:lnTo>
                  <a:lnTo>
                    <a:pt x="59726" y="61224"/>
                  </a:lnTo>
                  <a:lnTo>
                    <a:pt x="49347" y="63673"/>
                  </a:lnTo>
                  <a:lnTo>
                    <a:pt x="38057" y="68571"/>
                  </a:lnTo>
                  <a:lnTo>
                    <a:pt x="28224" y="68571"/>
                  </a:lnTo>
                  <a:lnTo>
                    <a:pt x="20758" y="73469"/>
                  </a:lnTo>
                  <a:lnTo>
                    <a:pt x="14385" y="88163"/>
                  </a:lnTo>
                  <a:lnTo>
                    <a:pt x="8194" y="102857"/>
                  </a:lnTo>
                  <a:lnTo>
                    <a:pt x="1274" y="119999"/>
                  </a:lnTo>
                  <a:lnTo>
                    <a:pt x="546" y="110204"/>
                  </a:lnTo>
                  <a:lnTo>
                    <a:pt x="546" y="102857"/>
                  </a:lnTo>
                  <a:lnTo>
                    <a:pt x="182" y="88163"/>
                  </a:lnTo>
                  <a:lnTo>
                    <a:pt x="0" y="78367"/>
                  </a:lnTo>
                  <a:lnTo>
                    <a:pt x="6191" y="36734"/>
                  </a:lnTo>
                  <a:lnTo>
                    <a:pt x="13839" y="17142"/>
                  </a:lnTo>
                  <a:lnTo>
                    <a:pt x="21305" y="14693"/>
                  </a:lnTo>
                  <a:lnTo>
                    <a:pt x="28952" y="14693"/>
                  </a:lnTo>
                  <a:lnTo>
                    <a:pt x="28952" y="1469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4" name="Google Shape;424;p16"/>
            <p:cNvSpPr/>
            <p:nvPr/>
          </p:nvSpPr>
          <p:spPr>
            <a:xfrm>
              <a:off x="3267075" y="6026150"/>
              <a:ext cx="393700" cy="493712"/>
            </a:xfrm>
            <a:custGeom>
              <a:avLst/>
              <a:gdLst/>
              <a:ahLst/>
              <a:cxnLst/>
              <a:rect l="l" t="t" r="r" b="b"/>
              <a:pathLst>
                <a:path w="120000" h="120000" extrusionOk="0">
                  <a:moveTo>
                    <a:pt x="117338" y="0"/>
                  </a:moveTo>
                  <a:lnTo>
                    <a:pt x="120000" y="8089"/>
                  </a:lnTo>
                  <a:lnTo>
                    <a:pt x="118306" y="18298"/>
                  </a:lnTo>
                  <a:lnTo>
                    <a:pt x="112741" y="28892"/>
                  </a:lnTo>
                  <a:lnTo>
                    <a:pt x="106693" y="39101"/>
                  </a:lnTo>
                  <a:lnTo>
                    <a:pt x="87822" y="62985"/>
                  </a:lnTo>
                  <a:lnTo>
                    <a:pt x="63387" y="86099"/>
                  </a:lnTo>
                  <a:lnTo>
                    <a:pt x="35080" y="105361"/>
                  </a:lnTo>
                  <a:lnTo>
                    <a:pt x="4112" y="120000"/>
                  </a:lnTo>
                  <a:lnTo>
                    <a:pt x="2903" y="119036"/>
                  </a:lnTo>
                  <a:lnTo>
                    <a:pt x="2419" y="117110"/>
                  </a:lnTo>
                  <a:lnTo>
                    <a:pt x="1451" y="115762"/>
                  </a:lnTo>
                  <a:lnTo>
                    <a:pt x="0" y="114991"/>
                  </a:lnTo>
                  <a:lnTo>
                    <a:pt x="40887" y="93033"/>
                  </a:lnTo>
                  <a:lnTo>
                    <a:pt x="75483" y="65874"/>
                  </a:lnTo>
                  <a:lnTo>
                    <a:pt x="101129" y="34478"/>
                  </a:lnTo>
                  <a:lnTo>
                    <a:pt x="117338" y="0"/>
                  </a:lnTo>
                  <a:lnTo>
                    <a:pt x="117338"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5" name="Google Shape;425;p16"/>
            <p:cNvSpPr/>
            <p:nvPr/>
          </p:nvSpPr>
          <p:spPr>
            <a:xfrm>
              <a:off x="3154362" y="5418137"/>
              <a:ext cx="557212" cy="1114425"/>
            </a:xfrm>
            <a:custGeom>
              <a:avLst/>
              <a:gdLst/>
              <a:ahLst/>
              <a:cxnLst/>
              <a:rect l="l" t="t" r="r" b="b"/>
              <a:pathLst>
                <a:path w="120000" h="120000" extrusionOk="0">
                  <a:moveTo>
                    <a:pt x="113854" y="0"/>
                  </a:moveTo>
                  <a:lnTo>
                    <a:pt x="114537" y="0"/>
                  </a:lnTo>
                  <a:lnTo>
                    <a:pt x="116415" y="170"/>
                  </a:lnTo>
                  <a:lnTo>
                    <a:pt x="118122" y="341"/>
                  </a:lnTo>
                  <a:lnTo>
                    <a:pt x="120000" y="512"/>
                  </a:lnTo>
                  <a:lnTo>
                    <a:pt x="120000" y="854"/>
                  </a:lnTo>
                  <a:lnTo>
                    <a:pt x="120000" y="1281"/>
                  </a:lnTo>
                  <a:lnTo>
                    <a:pt x="120000" y="1622"/>
                  </a:lnTo>
                  <a:lnTo>
                    <a:pt x="120000" y="2306"/>
                  </a:lnTo>
                  <a:lnTo>
                    <a:pt x="91834" y="5039"/>
                  </a:lnTo>
                  <a:lnTo>
                    <a:pt x="64864" y="10419"/>
                  </a:lnTo>
                  <a:lnTo>
                    <a:pt x="40796" y="18704"/>
                  </a:lnTo>
                  <a:lnTo>
                    <a:pt x="22361" y="30832"/>
                  </a:lnTo>
                  <a:lnTo>
                    <a:pt x="12290" y="42192"/>
                  </a:lnTo>
                  <a:lnTo>
                    <a:pt x="6145" y="54405"/>
                  </a:lnTo>
                  <a:lnTo>
                    <a:pt x="4438" y="67217"/>
                  </a:lnTo>
                  <a:lnTo>
                    <a:pt x="8705" y="80370"/>
                  </a:lnTo>
                  <a:lnTo>
                    <a:pt x="13826" y="89935"/>
                  </a:lnTo>
                  <a:lnTo>
                    <a:pt x="20995" y="98989"/>
                  </a:lnTo>
                  <a:lnTo>
                    <a:pt x="30384" y="108128"/>
                  </a:lnTo>
                  <a:lnTo>
                    <a:pt x="42503" y="116754"/>
                  </a:lnTo>
                  <a:lnTo>
                    <a:pt x="43357" y="117352"/>
                  </a:lnTo>
                  <a:lnTo>
                    <a:pt x="44381" y="118035"/>
                  </a:lnTo>
                  <a:lnTo>
                    <a:pt x="44722" y="118462"/>
                  </a:lnTo>
                  <a:lnTo>
                    <a:pt x="44381" y="119316"/>
                  </a:lnTo>
                  <a:lnTo>
                    <a:pt x="43698" y="119658"/>
                  </a:lnTo>
                  <a:lnTo>
                    <a:pt x="42503" y="120000"/>
                  </a:lnTo>
                  <a:lnTo>
                    <a:pt x="40796" y="120000"/>
                  </a:lnTo>
                  <a:lnTo>
                    <a:pt x="40113" y="120000"/>
                  </a:lnTo>
                  <a:lnTo>
                    <a:pt x="15533" y="100441"/>
                  </a:lnTo>
                  <a:lnTo>
                    <a:pt x="1536" y="78576"/>
                  </a:lnTo>
                  <a:lnTo>
                    <a:pt x="0" y="55686"/>
                  </a:lnTo>
                  <a:lnTo>
                    <a:pt x="13485" y="33309"/>
                  </a:lnTo>
                  <a:lnTo>
                    <a:pt x="26287" y="23231"/>
                  </a:lnTo>
                  <a:lnTo>
                    <a:pt x="41820" y="15629"/>
                  </a:lnTo>
                  <a:lnTo>
                    <a:pt x="58719" y="9907"/>
                  </a:lnTo>
                  <a:lnTo>
                    <a:pt x="76472" y="5722"/>
                  </a:lnTo>
                  <a:lnTo>
                    <a:pt x="85348" y="3928"/>
                  </a:lnTo>
                  <a:lnTo>
                    <a:pt x="94736" y="2476"/>
                  </a:lnTo>
                  <a:lnTo>
                    <a:pt x="104125" y="1110"/>
                  </a:lnTo>
                  <a:lnTo>
                    <a:pt x="113854" y="0"/>
                  </a:lnTo>
                  <a:lnTo>
                    <a:pt x="11385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6" name="Google Shape;426;p16"/>
            <p:cNvSpPr/>
            <p:nvPr/>
          </p:nvSpPr>
          <p:spPr>
            <a:xfrm>
              <a:off x="3633787" y="5969000"/>
              <a:ext cx="371475" cy="554037"/>
            </a:xfrm>
            <a:custGeom>
              <a:avLst/>
              <a:gdLst/>
              <a:ahLst/>
              <a:cxnLst/>
              <a:rect l="l" t="t" r="r" b="b"/>
              <a:pathLst>
                <a:path w="120000" h="120000" extrusionOk="0">
                  <a:moveTo>
                    <a:pt x="3846" y="0"/>
                  </a:moveTo>
                  <a:lnTo>
                    <a:pt x="18461" y="33055"/>
                  </a:lnTo>
                  <a:lnTo>
                    <a:pt x="43333" y="64045"/>
                  </a:lnTo>
                  <a:lnTo>
                    <a:pt x="76923" y="92281"/>
                  </a:lnTo>
                  <a:lnTo>
                    <a:pt x="120000" y="116384"/>
                  </a:lnTo>
                  <a:lnTo>
                    <a:pt x="120000" y="117073"/>
                  </a:lnTo>
                  <a:lnTo>
                    <a:pt x="120000" y="118106"/>
                  </a:lnTo>
                  <a:lnTo>
                    <a:pt x="120000" y="118967"/>
                  </a:lnTo>
                  <a:lnTo>
                    <a:pt x="120000" y="120000"/>
                  </a:lnTo>
                  <a:lnTo>
                    <a:pt x="75128" y="97101"/>
                  </a:lnTo>
                  <a:lnTo>
                    <a:pt x="39487" y="69038"/>
                  </a:lnTo>
                  <a:lnTo>
                    <a:pt x="14102" y="36671"/>
                  </a:lnTo>
                  <a:lnTo>
                    <a:pt x="0" y="2926"/>
                  </a:lnTo>
                  <a:lnTo>
                    <a:pt x="1025" y="2238"/>
                  </a:lnTo>
                  <a:lnTo>
                    <a:pt x="2051" y="1205"/>
                  </a:lnTo>
                  <a:lnTo>
                    <a:pt x="3076" y="688"/>
                  </a:lnTo>
                  <a:lnTo>
                    <a:pt x="3846" y="0"/>
                  </a:lnTo>
                  <a:lnTo>
                    <a:pt x="3846"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7" name="Google Shape;427;p16"/>
            <p:cNvSpPr/>
            <p:nvPr/>
          </p:nvSpPr>
          <p:spPr>
            <a:xfrm>
              <a:off x="3625850" y="5378450"/>
              <a:ext cx="446087" cy="514350"/>
            </a:xfrm>
            <a:custGeom>
              <a:avLst/>
              <a:gdLst/>
              <a:ahLst/>
              <a:cxnLst/>
              <a:rect l="l" t="t" r="r" b="b"/>
              <a:pathLst>
                <a:path w="120000" h="120000" extrusionOk="0">
                  <a:moveTo>
                    <a:pt x="428" y="0"/>
                  </a:moveTo>
                  <a:lnTo>
                    <a:pt x="39000" y="22407"/>
                  </a:lnTo>
                  <a:lnTo>
                    <a:pt x="74142" y="50370"/>
                  </a:lnTo>
                  <a:lnTo>
                    <a:pt x="101785" y="82037"/>
                  </a:lnTo>
                  <a:lnTo>
                    <a:pt x="120000" y="117407"/>
                  </a:lnTo>
                  <a:lnTo>
                    <a:pt x="118928" y="117777"/>
                  </a:lnTo>
                  <a:lnTo>
                    <a:pt x="118071" y="118518"/>
                  </a:lnTo>
                  <a:lnTo>
                    <a:pt x="116785" y="119259"/>
                  </a:lnTo>
                  <a:lnTo>
                    <a:pt x="116357" y="120000"/>
                  </a:lnTo>
                  <a:lnTo>
                    <a:pt x="106714" y="101666"/>
                  </a:lnTo>
                  <a:lnTo>
                    <a:pt x="96428" y="83703"/>
                  </a:lnTo>
                  <a:lnTo>
                    <a:pt x="84214" y="66111"/>
                  </a:lnTo>
                  <a:lnTo>
                    <a:pt x="68357" y="50000"/>
                  </a:lnTo>
                  <a:lnTo>
                    <a:pt x="51642" y="37592"/>
                  </a:lnTo>
                  <a:lnTo>
                    <a:pt x="35785" y="26296"/>
                  </a:lnTo>
                  <a:lnTo>
                    <a:pt x="19071" y="15740"/>
                  </a:lnTo>
                  <a:lnTo>
                    <a:pt x="1928" y="7777"/>
                  </a:lnTo>
                  <a:lnTo>
                    <a:pt x="642" y="5185"/>
                  </a:lnTo>
                  <a:lnTo>
                    <a:pt x="0" y="3518"/>
                  </a:lnTo>
                  <a:lnTo>
                    <a:pt x="0" y="1296"/>
                  </a:lnTo>
                  <a:lnTo>
                    <a:pt x="428" y="0"/>
                  </a:lnTo>
                  <a:lnTo>
                    <a:pt x="428"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8" name="Google Shape;428;p16"/>
            <p:cNvSpPr/>
            <p:nvPr/>
          </p:nvSpPr>
          <p:spPr>
            <a:xfrm>
              <a:off x="4033837" y="5389562"/>
              <a:ext cx="463550" cy="463550"/>
            </a:xfrm>
            <a:custGeom>
              <a:avLst/>
              <a:gdLst/>
              <a:ahLst/>
              <a:cxnLst/>
              <a:rect l="l" t="t" r="r" b="b"/>
              <a:pathLst>
                <a:path w="120000" h="120000" extrusionOk="0">
                  <a:moveTo>
                    <a:pt x="117534" y="0"/>
                  </a:moveTo>
                  <a:lnTo>
                    <a:pt x="117534" y="411"/>
                  </a:lnTo>
                  <a:lnTo>
                    <a:pt x="118356" y="1646"/>
                  </a:lnTo>
                  <a:lnTo>
                    <a:pt x="119178" y="2675"/>
                  </a:lnTo>
                  <a:lnTo>
                    <a:pt x="119999" y="4322"/>
                  </a:lnTo>
                  <a:lnTo>
                    <a:pt x="83630" y="22641"/>
                  </a:lnTo>
                  <a:lnTo>
                    <a:pt x="49931" y="50840"/>
                  </a:lnTo>
                  <a:lnTo>
                    <a:pt x="22602" y="84802"/>
                  </a:lnTo>
                  <a:lnTo>
                    <a:pt x="4726" y="120000"/>
                  </a:lnTo>
                  <a:lnTo>
                    <a:pt x="0" y="114236"/>
                  </a:lnTo>
                  <a:lnTo>
                    <a:pt x="18698" y="77804"/>
                  </a:lnTo>
                  <a:lnTo>
                    <a:pt x="45616" y="45694"/>
                  </a:lnTo>
                  <a:lnTo>
                    <a:pt x="78904" y="19142"/>
                  </a:lnTo>
                  <a:lnTo>
                    <a:pt x="117534" y="0"/>
                  </a:lnTo>
                  <a:lnTo>
                    <a:pt x="11753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29" name="Google Shape;429;p16"/>
            <p:cNvSpPr/>
            <p:nvPr/>
          </p:nvSpPr>
          <p:spPr>
            <a:xfrm>
              <a:off x="4084637" y="6062662"/>
              <a:ext cx="409575" cy="425450"/>
            </a:xfrm>
            <a:custGeom>
              <a:avLst/>
              <a:gdLst/>
              <a:ahLst/>
              <a:cxnLst/>
              <a:rect l="l" t="t" r="r" b="b"/>
              <a:pathLst>
                <a:path w="120000" h="120000" extrusionOk="0">
                  <a:moveTo>
                    <a:pt x="2097" y="0"/>
                  </a:moveTo>
                  <a:lnTo>
                    <a:pt x="23300" y="33644"/>
                  </a:lnTo>
                  <a:lnTo>
                    <a:pt x="52660" y="64598"/>
                  </a:lnTo>
                  <a:lnTo>
                    <a:pt x="85747" y="91962"/>
                  </a:lnTo>
                  <a:lnTo>
                    <a:pt x="120000" y="116186"/>
                  </a:lnTo>
                  <a:lnTo>
                    <a:pt x="119067" y="117084"/>
                  </a:lnTo>
                  <a:lnTo>
                    <a:pt x="118601" y="117981"/>
                  </a:lnTo>
                  <a:lnTo>
                    <a:pt x="117669" y="119327"/>
                  </a:lnTo>
                  <a:lnTo>
                    <a:pt x="117203" y="120000"/>
                  </a:lnTo>
                  <a:lnTo>
                    <a:pt x="82252" y="96672"/>
                  </a:lnTo>
                  <a:lnTo>
                    <a:pt x="48699" y="69757"/>
                  </a:lnTo>
                  <a:lnTo>
                    <a:pt x="19805" y="38579"/>
                  </a:lnTo>
                  <a:lnTo>
                    <a:pt x="0" y="3813"/>
                  </a:lnTo>
                  <a:lnTo>
                    <a:pt x="233" y="2915"/>
                  </a:lnTo>
                  <a:lnTo>
                    <a:pt x="699" y="2018"/>
                  </a:lnTo>
                  <a:lnTo>
                    <a:pt x="1165" y="672"/>
                  </a:lnTo>
                  <a:lnTo>
                    <a:pt x="2097" y="0"/>
                  </a:lnTo>
                  <a:lnTo>
                    <a:pt x="2097"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0" name="Google Shape;430;p16"/>
            <p:cNvSpPr/>
            <p:nvPr/>
          </p:nvSpPr>
          <p:spPr>
            <a:xfrm>
              <a:off x="4437062" y="5919787"/>
              <a:ext cx="355600" cy="581025"/>
            </a:xfrm>
            <a:custGeom>
              <a:avLst/>
              <a:gdLst/>
              <a:ahLst/>
              <a:cxnLst/>
              <a:rect l="l" t="t" r="r" b="b"/>
              <a:pathLst>
                <a:path w="120000" h="120000" extrusionOk="0">
                  <a:moveTo>
                    <a:pt x="119464" y="0"/>
                  </a:moveTo>
                  <a:lnTo>
                    <a:pt x="119999" y="7540"/>
                  </a:lnTo>
                  <a:lnTo>
                    <a:pt x="118124" y="16229"/>
                  </a:lnTo>
                  <a:lnTo>
                    <a:pt x="114910" y="25245"/>
                  </a:lnTo>
                  <a:lnTo>
                    <a:pt x="110892" y="34262"/>
                  </a:lnTo>
                  <a:lnTo>
                    <a:pt x="92946" y="58196"/>
                  </a:lnTo>
                  <a:lnTo>
                    <a:pt x="66160" y="81967"/>
                  </a:lnTo>
                  <a:lnTo>
                    <a:pt x="32946" y="102786"/>
                  </a:lnTo>
                  <a:lnTo>
                    <a:pt x="0" y="120000"/>
                  </a:lnTo>
                  <a:lnTo>
                    <a:pt x="267" y="114590"/>
                  </a:lnTo>
                  <a:lnTo>
                    <a:pt x="11517" y="108032"/>
                  </a:lnTo>
                  <a:lnTo>
                    <a:pt x="27321" y="100000"/>
                  </a:lnTo>
                  <a:lnTo>
                    <a:pt x="40982" y="92459"/>
                  </a:lnTo>
                  <a:lnTo>
                    <a:pt x="69107" y="71311"/>
                  </a:lnTo>
                  <a:lnTo>
                    <a:pt x="91071" y="50163"/>
                  </a:lnTo>
                  <a:lnTo>
                    <a:pt x="105803" y="27704"/>
                  </a:lnTo>
                  <a:lnTo>
                    <a:pt x="114910" y="3770"/>
                  </a:lnTo>
                  <a:lnTo>
                    <a:pt x="115446" y="2459"/>
                  </a:lnTo>
                  <a:lnTo>
                    <a:pt x="117589" y="1475"/>
                  </a:lnTo>
                  <a:lnTo>
                    <a:pt x="118392" y="983"/>
                  </a:lnTo>
                  <a:lnTo>
                    <a:pt x="119464" y="0"/>
                  </a:lnTo>
                  <a:lnTo>
                    <a:pt x="11946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1" name="Google Shape;431;p16"/>
            <p:cNvSpPr/>
            <p:nvPr/>
          </p:nvSpPr>
          <p:spPr>
            <a:xfrm>
              <a:off x="4756150" y="5843587"/>
              <a:ext cx="461962" cy="679450"/>
            </a:xfrm>
            <a:custGeom>
              <a:avLst/>
              <a:gdLst/>
              <a:ahLst/>
              <a:cxnLst/>
              <a:rect l="l" t="t" r="r" b="b"/>
              <a:pathLst>
                <a:path w="120000" h="120000" extrusionOk="0">
                  <a:moveTo>
                    <a:pt x="2685" y="0"/>
                  </a:moveTo>
                  <a:lnTo>
                    <a:pt x="7022" y="17782"/>
                  </a:lnTo>
                  <a:lnTo>
                    <a:pt x="12805" y="35425"/>
                  </a:lnTo>
                  <a:lnTo>
                    <a:pt x="22306" y="51948"/>
                  </a:lnTo>
                  <a:lnTo>
                    <a:pt x="36351" y="67911"/>
                  </a:lnTo>
                  <a:lnTo>
                    <a:pt x="53700" y="82473"/>
                  </a:lnTo>
                  <a:lnTo>
                    <a:pt x="73734" y="96896"/>
                  </a:lnTo>
                  <a:lnTo>
                    <a:pt x="96041" y="108798"/>
                  </a:lnTo>
                  <a:lnTo>
                    <a:pt x="120000" y="117059"/>
                  </a:lnTo>
                  <a:lnTo>
                    <a:pt x="120000" y="117619"/>
                  </a:lnTo>
                  <a:lnTo>
                    <a:pt x="120000" y="118459"/>
                  </a:lnTo>
                  <a:lnTo>
                    <a:pt x="120000" y="119159"/>
                  </a:lnTo>
                  <a:lnTo>
                    <a:pt x="120000" y="120000"/>
                  </a:lnTo>
                  <a:lnTo>
                    <a:pt x="85507" y="108378"/>
                  </a:lnTo>
                  <a:lnTo>
                    <a:pt x="54939" y="90175"/>
                  </a:lnTo>
                  <a:lnTo>
                    <a:pt x="30981" y="69731"/>
                  </a:lnTo>
                  <a:lnTo>
                    <a:pt x="15697" y="51388"/>
                  </a:lnTo>
                  <a:lnTo>
                    <a:pt x="9294" y="39906"/>
                  </a:lnTo>
                  <a:lnTo>
                    <a:pt x="4130" y="28004"/>
                  </a:lnTo>
                  <a:lnTo>
                    <a:pt x="1032" y="15122"/>
                  </a:lnTo>
                  <a:lnTo>
                    <a:pt x="0" y="3220"/>
                  </a:lnTo>
                  <a:lnTo>
                    <a:pt x="206" y="2100"/>
                  </a:lnTo>
                  <a:lnTo>
                    <a:pt x="1032" y="1540"/>
                  </a:lnTo>
                  <a:lnTo>
                    <a:pt x="1858" y="840"/>
                  </a:lnTo>
                  <a:lnTo>
                    <a:pt x="2685" y="0"/>
                  </a:lnTo>
                  <a:lnTo>
                    <a:pt x="268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2" name="Google Shape;432;p16"/>
            <p:cNvSpPr/>
            <p:nvPr/>
          </p:nvSpPr>
          <p:spPr>
            <a:xfrm>
              <a:off x="3430587" y="5740400"/>
              <a:ext cx="68262" cy="487362"/>
            </a:xfrm>
            <a:custGeom>
              <a:avLst/>
              <a:gdLst/>
              <a:ahLst/>
              <a:cxnLst/>
              <a:rect l="l" t="t" r="r" b="b"/>
              <a:pathLst>
                <a:path w="120000" h="120000" extrusionOk="0">
                  <a:moveTo>
                    <a:pt x="102272" y="0"/>
                  </a:moveTo>
                  <a:lnTo>
                    <a:pt x="120000" y="4495"/>
                  </a:lnTo>
                  <a:lnTo>
                    <a:pt x="103636" y="16026"/>
                  </a:lnTo>
                  <a:lnTo>
                    <a:pt x="76363" y="30488"/>
                  </a:lnTo>
                  <a:lnTo>
                    <a:pt x="57272" y="44951"/>
                  </a:lnTo>
                  <a:lnTo>
                    <a:pt x="45000" y="64885"/>
                  </a:lnTo>
                  <a:lnTo>
                    <a:pt x="45000" y="83843"/>
                  </a:lnTo>
                  <a:lnTo>
                    <a:pt x="50454" y="101433"/>
                  </a:lnTo>
                  <a:lnTo>
                    <a:pt x="57272" y="118045"/>
                  </a:lnTo>
                  <a:lnTo>
                    <a:pt x="25909" y="119999"/>
                  </a:lnTo>
                  <a:lnTo>
                    <a:pt x="2727" y="90293"/>
                  </a:lnTo>
                  <a:lnTo>
                    <a:pt x="0" y="59804"/>
                  </a:lnTo>
                  <a:lnTo>
                    <a:pt x="28636" y="29315"/>
                  </a:lnTo>
                  <a:lnTo>
                    <a:pt x="102272" y="0"/>
                  </a:lnTo>
                  <a:lnTo>
                    <a:pt x="10227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3" name="Google Shape;433;p16"/>
            <p:cNvSpPr/>
            <p:nvPr/>
          </p:nvSpPr>
          <p:spPr>
            <a:xfrm>
              <a:off x="4529137" y="5813425"/>
              <a:ext cx="136525" cy="523875"/>
            </a:xfrm>
            <a:custGeom>
              <a:avLst/>
              <a:gdLst/>
              <a:ahLst/>
              <a:cxnLst/>
              <a:rect l="l" t="t" r="r" b="b"/>
              <a:pathLst>
                <a:path w="120000" h="120000" extrusionOk="0">
                  <a:moveTo>
                    <a:pt x="99190" y="0"/>
                  </a:moveTo>
                  <a:lnTo>
                    <a:pt x="120000" y="30680"/>
                  </a:lnTo>
                  <a:lnTo>
                    <a:pt x="104739" y="62087"/>
                  </a:lnTo>
                  <a:lnTo>
                    <a:pt x="65202" y="92042"/>
                  </a:lnTo>
                  <a:lnTo>
                    <a:pt x="12485" y="120000"/>
                  </a:lnTo>
                  <a:lnTo>
                    <a:pt x="0" y="116913"/>
                  </a:lnTo>
                  <a:lnTo>
                    <a:pt x="18728" y="105295"/>
                  </a:lnTo>
                  <a:lnTo>
                    <a:pt x="49248" y="90408"/>
                  </a:lnTo>
                  <a:lnTo>
                    <a:pt x="72832" y="77337"/>
                  </a:lnTo>
                  <a:lnTo>
                    <a:pt x="93641" y="55915"/>
                  </a:lnTo>
                  <a:lnTo>
                    <a:pt x="104739" y="37942"/>
                  </a:lnTo>
                  <a:lnTo>
                    <a:pt x="104739" y="21059"/>
                  </a:lnTo>
                  <a:lnTo>
                    <a:pt x="95028" y="3086"/>
                  </a:lnTo>
                  <a:lnTo>
                    <a:pt x="95028" y="1996"/>
                  </a:lnTo>
                  <a:lnTo>
                    <a:pt x="96416" y="1452"/>
                  </a:lnTo>
                  <a:lnTo>
                    <a:pt x="97803" y="363"/>
                  </a:lnTo>
                  <a:lnTo>
                    <a:pt x="99190" y="0"/>
                  </a:lnTo>
                  <a:lnTo>
                    <a:pt x="9919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4" name="Google Shape;434;p16"/>
            <p:cNvSpPr/>
            <p:nvPr/>
          </p:nvSpPr>
          <p:spPr>
            <a:xfrm>
              <a:off x="5116512" y="5619750"/>
              <a:ext cx="319087" cy="647700"/>
            </a:xfrm>
            <a:custGeom>
              <a:avLst/>
              <a:gdLst/>
              <a:ahLst/>
              <a:cxnLst/>
              <a:rect l="l" t="t" r="r" b="b"/>
              <a:pathLst>
                <a:path w="120000" h="120000" extrusionOk="0">
                  <a:moveTo>
                    <a:pt x="0" y="0"/>
                  </a:moveTo>
                  <a:lnTo>
                    <a:pt x="48238" y="9253"/>
                  </a:lnTo>
                  <a:lnTo>
                    <a:pt x="84863" y="25703"/>
                  </a:lnTo>
                  <a:lnTo>
                    <a:pt x="108684" y="47148"/>
                  </a:lnTo>
                  <a:lnTo>
                    <a:pt x="119404" y="72264"/>
                  </a:lnTo>
                  <a:lnTo>
                    <a:pt x="120000" y="81811"/>
                  </a:lnTo>
                  <a:lnTo>
                    <a:pt x="118808" y="91799"/>
                  </a:lnTo>
                  <a:lnTo>
                    <a:pt x="113151" y="102374"/>
                  </a:lnTo>
                  <a:lnTo>
                    <a:pt x="103622" y="114418"/>
                  </a:lnTo>
                  <a:lnTo>
                    <a:pt x="101836" y="115593"/>
                  </a:lnTo>
                  <a:lnTo>
                    <a:pt x="100347" y="117209"/>
                  </a:lnTo>
                  <a:lnTo>
                    <a:pt x="97965" y="118824"/>
                  </a:lnTo>
                  <a:lnTo>
                    <a:pt x="96774" y="120000"/>
                  </a:lnTo>
                  <a:lnTo>
                    <a:pt x="94987" y="119706"/>
                  </a:lnTo>
                  <a:lnTo>
                    <a:pt x="93498" y="119412"/>
                  </a:lnTo>
                  <a:lnTo>
                    <a:pt x="91116" y="118824"/>
                  </a:lnTo>
                  <a:lnTo>
                    <a:pt x="89330" y="118824"/>
                  </a:lnTo>
                  <a:lnTo>
                    <a:pt x="110471" y="87686"/>
                  </a:lnTo>
                  <a:lnTo>
                    <a:pt x="104218" y="54051"/>
                  </a:lnTo>
                  <a:lnTo>
                    <a:pt x="71464" y="24822"/>
                  </a:lnTo>
                  <a:lnTo>
                    <a:pt x="14590" y="6462"/>
                  </a:lnTo>
                  <a:lnTo>
                    <a:pt x="10124" y="5287"/>
                  </a:lnTo>
                  <a:lnTo>
                    <a:pt x="5062" y="3671"/>
                  </a:lnTo>
                  <a:lnTo>
                    <a:pt x="1786" y="1615"/>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5" name="Google Shape;435;p16"/>
            <p:cNvSpPr/>
            <p:nvPr/>
          </p:nvSpPr>
          <p:spPr>
            <a:xfrm>
              <a:off x="3190875" y="5984875"/>
              <a:ext cx="354012" cy="52387"/>
            </a:xfrm>
            <a:custGeom>
              <a:avLst/>
              <a:gdLst/>
              <a:ahLst/>
              <a:cxnLst/>
              <a:rect l="l" t="t" r="r" b="b"/>
              <a:pathLst>
                <a:path w="120000" h="120000" extrusionOk="0">
                  <a:moveTo>
                    <a:pt x="113825" y="0"/>
                  </a:moveTo>
                  <a:lnTo>
                    <a:pt x="118389" y="0"/>
                  </a:lnTo>
                  <a:lnTo>
                    <a:pt x="120000" y="16363"/>
                  </a:lnTo>
                  <a:lnTo>
                    <a:pt x="118926" y="30909"/>
                  </a:lnTo>
                  <a:lnTo>
                    <a:pt x="117046" y="43636"/>
                  </a:lnTo>
                  <a:lnTo>
                    <a:pt x="91006" y="78181"/>
                  </a:lnTo>
                  <a:lnTo>
                    <a:pt x="60671" y="103636"/>
                  </a:lnTo>
                  <a:lnTo>
                    <a:pt x="29261" y="112727"/>
                  </a:lnTo>
                  <a:lnTo>
                    <a:pt x="0" y="120000"/>
                  </a:lnTo>
                  <a:lnTo>
                    <a:pt x="536" y="107272"/>
                  </a:lnTo>
                  <a:lnTo>
                    <a:pt x="1610" y="96363"/>
                  </a:lnTo>
                  <a:lnTo>
                    <a:pt x="3221" y="85454"/>
                  </a:lnTo>
                  <a:lnTo>
                    <a:pt x="3489" y="76363"/>
                  </a:lnTo>
                  <a:lnTo>
                    <a:pt x="28724" y="69090"/>
                  </a:lnTo>
                  <a:lnTo>
                    <a:pt x="53154" y="54545"/>
                  </a:lnTo>
                  <a:lnTo>
                    <a:pt x="75973" y="38181"/>
                  </a:lnTo>
                  <a:lnTo>
                    <a:pt x="96912" y="23636"/>
                  </a:lnTo>
                  <a:lnTo>
                    <a:pt x="100671" y="16363"/>
                  </a:lnTo>
                  <a:lnTo>
                    <a:pt x="105234" y="9090"/>
                  </a:lnTo>
                  <a:lnTo>
                    <a:pt x="110335" y="3636"/>
                  </a:lnTo>
                  <a:lnTo>
                    <a:pt x="113825" y="0"/>
                  </a:lnTo>
                  <a:lnTo>
                    <a:pt x="11382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6" name="Google Shape;436;p16"/>
            <p:cNvSpPr/>
            <p:nvPr/>
          </p:nvSpPr>
          <p:spPr>
            <a:xfrm>
              <a:off x="3228975" y="6184900"/>
              <a:ext cx="207962" cy="30162"/>
            </a:xfrm>
            <a:custGeom>
              <a:avLst/>
              <a:gdLst/>
              <a:ahLst/>
              <a:cxnLst/>
              <a:rect l="l" t="t" r="r" b="b"/>
              <a:pathLst>
                <a:path w="120000" h="120000" extrusionOk="0">
                  <a:moveTo>
                    <a:pt x="6000" y="6315"/>
                  </a:moveTo>
                  <a:lnTo>
                    <a:pt x="33230" y="31578"/>
                  </a:lnTo>
                  <a:lnTo>
                    <a:pt x="62307" y="12631"/>
                  </a:lnTo>
                  <a:lnTo>
                    <a:pt x="90923" y="0"/>
                  </a:lnTo>
                  <a:lnTo>
                    <a:pt x="120000" y="44210"/>
                  </a:lnTo>
                  <a:lnTo>
                    <a:pt x="90923" y="91578"/>
                  </a:lnTo>
                  <a:lnTo>
                    <a:pt x="59538" y="120000"/>
                  </a:lnTo>
                  <a:lnTo>
                    <a:pt x="27692" y="110526"/>
                  </a:lnTo>
                  <a:lnTo>
                    <a:pt x="0" y="44210"/>
                  </a:lnTo>
                  <a:lnTo>
                    <a:pt x="2307" y="25263"/>
                  </a:lnTo>
                  <a:lnTo>
                    <a:pt x="6000" y="6315"/>
                  </a:lnTo>
                  <a:lnTo>
                    <a:pt x="6000" y="631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7" name="Google Shape;437;p16"/>
            <p:cNvSpPr/>
            <p:nvPr/>
          </p:nvSpPr>
          <p:spPr>
            <a:xfrm>
              <a:off x="3421062" y="5543550"/>
              <a:ext cx="666750" cy="693737"/>
            </a:xfrm>
            <a:custGeom>
              <a:avLst/>
              <a:gdLst/>
              <a:ahLst/>
              <a:cxnLst/>
              <a:rect l="l" t="t" r="r" b="b"/>
              <a:pathLst>
                <a:path w="120000" h="120000" extrusionOk="0">
                  <a:moveTo>
                    <a:pt x="13857" y="275"/>
                  </a:moveTo>
                  <a:lnTo>
                    <a:pt x="14428" y="825"/>
                  </a:lnTo>
                  <a:lnTo>
                    <a:pt x="14428" y="2064"/>
                  </a:lnTo>
                  <a:lnTo>
                    <a:pt x="14142" y="3165"/>
                  </a:lnTo>
                  <a:lnTo>
                    <a:pt x="15000" y="4403"/>
                  </a:lnTo>
                  <a:lnTo>
                    <a:pt x="15285" y="3577"/>
                  </a:lnTo>
                  <a:lnTo>
                    <a:pt x="15714" y="3165"/>
                  </a:lnTo>
                  <a:lnTo>
                    <a:pt x="16285" y="2064"/>
                  </a:lnTo>
                  <a:lnTo>
                    <a:pt x="17142" y="1788"/>
                  </a:lnTo>
                  <a:lnTo>
                    <a:pt x="17428" y="2889"/>
                  </a:lnTo>
                  <a:lnTo>
                    <a:pt x="17714" y="3853"/>
                  </a:lnTo>
                  <a:lnTo>
                    <a:pt x="18142" y="2889"/>
                  </a:lnTo>
                  <a:lnTo>
                    <a:pt x="19000" y="1788"/>
                  </a:lnTo>
                  <a:lnTo>
                    <a:pt x="19571" y="825"/>
                  </a:lnTo>
                  <a:lnTo>
                    <a:pt x="20714" y="275"/>
                  </a:lnTo>
                  <a:lnTo>
                    <a:pt x="20714" y="825"/>
                  </a:lnTo>
                  <a:lnTo>
                    <a:pt x="21142" y="1513"/>
                  </a:lnTo>
                  <a:lnTo>
                    <a:pt x="21428" y="2339"/>
                  </a:lnTo>
                  <a:lnTo>
                    <a:pt x="21714" y="3165"/>
                  </a:lnTo>
                  <a:lnTo>
                    <a:pt x="24428" y="2889"/>
                  </a:lnTo>
                  <a:lnTo>
                    <a:pt x="27142" y="2889"/>
                  </a:lnTo>
                  <a:lnTo>
                    <a:pt x="29857" y="2889"/>
                  </a:lnTo>
                  <a:lnTo>
                    <a:pt x="32857" y="2339"/>
                  </a:lnTo>
                  <a:lnTo>
                    <a:pt x="36142" y="3165"/>
                  </a:lnTo>
                  <a:lnTo>
                    <a:pt x="39428" y="3440"/>
                  </a:lnTo>
                  <a:lnTo>
                    <a:pt x="42714" y="2889"/>
                  </a:lnTo>
                  <a:lnTo>
                    <a:pt x="45857" y="963"/>
                  </a:lnTo>
                  <a:lnTo>
                    <a:pt x="49428" y="0"/>
                  </a:lnTo>
                  <a:lnTo>
                    <a:pt x="52714" y="2064"/>
                  </a:lnTo>
                  <a:lnTo>
                    <a:pt x="54000" y="5229"/>
                  </a:lnTo>
                  <a:lnTo>
                    <a:pt x="52428" y="8394"/>
                  </a:lnTo>
                  <a:lnTo>
                    <a:pt x="52714" y="9633"/>
                  </a:lnTo>
                  <a:lnTo>
                    <a:pt x="53571" y="11009"/>
                  </a:lnTo>
                  <a:lnTo>
                    <a:pt x="57285" y="11697"/>
                  </a:lnTo>
                  <a:lnTo>
                    <a:pt x="60857" y="9633"/>
                  </a:lnTo>
                  <a:lnTo>
                    <a:pt x="64142" y="7018"/>
                  </a:lnTo>
                  <a:lnTo>
                    <a:pt x="68142" y="8119"/>
                  </a:lnTo>
                  <a:lnTo>
                    <a:pt x="72571" y="7568"/>
                  </a:lnTo>
                  <a:lnTo>
                    <a:pt x="76571" y="9357"/>
                  </a:lnTo>
                  <a:lnTo>
                    <a:pt x="79000" y="12798"/>
                  </a:lnTo>
                  <a:lnTo>
                    <a:pt x="78714" y="17201"/>
                  </a:lnTo>
                  <a:lnTo>
                    <a:pt x="76857" y="23532"/>
                  </a:lnTo>
                  <a:lnTo>
                    <a:pt x="72285" y="28761"/>
                  </a:lnTo>
                  <a:lnTo>
                    <a:pt x="66285" y="33165"/>
                  </a:lnTo>
                  <a:lnTo>
                    <a:pt x="60857" y="37844"/>
                  </a:lnTo>
                  <a:lnTo>
                    <a:pt x="58142" y="40045"/>
                  </a:lnTo>
                  <a:lnTo>
                    <a:pt x="55714" y="42660"/>
                  </a:lnTo>
                  <a:lnTo>
                    <a:pt x="54857" y="45275"/>
                  </a:lnTo>
                  <a:lnTo>
                    <a:pt x="57571" y="47889"/>
                  </a:lnTo>
                  <a:lnTo>
                    <a:pt x="59714" y="49678"/>
                  </a:lnTo>
                  <a:lnTo>
                    <a:pt x="60000" y="52018"/>
                  </a:lnTo>
                  <a:lnTo>
                    <a:pt x="60857" y="54357"/>
                  </a:lnTo>
                  <a:lnTo>
                    <a:pt x="63285" y="55733"/>
                  </a:lnTo>
                  <a:lnTo>
                    <a:pt x="67571" y="55183"/>
                  </a:lnTo>
                  <a:lnTo>
                    <a:pt x="71714" y="56146"/>
                  </a:lnTo>
                  <a:lnTo>
                    <a:pt x="75571" y="57522"/>
                  </a:lnTo>
                  <a:lnTo>
                    <a:pt x="79857" y="57522"/>
                  </a:lnTo>
                  <a:lnTo>
                    <a:pt x="83714" y="58348"/>
                  </a:lnTo>
                  <a:lnTo>
                    <a:pt x="86857" y="60688"/>
                  </a:lnTo>
                  <a:lnTo>
                    <a:pt x="89857" y="63027"/>
                  </a:lnTo>
                  <a:lnTo>
                    <a:pt x="93714" y="63715"/>
                  </a:lnTo>
                  <a:lnTo>
                    <a:pt x="97571" y="63715"/>
                  </a:lnTo>
                  <a:lnTo>
                    <a:pt x="101000" y="65642"/>
                  </a:lnTo>
                  <a:lnTo>
                    <a:pt x="103714" y="68256"/>
                  </a:lnTo>
                  <a:lnTo>
                    <a:pt x="105714" y="71697"/>
                  </a:lnTo>
                  <a:lnTo>
                    <a:pt x="109142" y="72385"/>
                  </a:lnTo>
                  <a:lnTo>
                    <a:pt x="113000" y="73211"/>
                  </a:lnTo>
                  <a:lnTo>
                    <a:pt x="116571" y="74311"/>
                  </a:lnTo>
                  <a:lnTo>
                    <a:pt x="120000" y="76926"/>
                  </a:lnTo>
                  <a:lnTo>
                    <a:pt x="117285" y="81055"/>
                  </a:lnTo>
                  <a:lnTo>
                    <a:pt x="115142" y="85458"/>
                  </a:lnTo>
                  <a:lnTo>
                    <a:pt x="112428" y="90000"/>
                  </a:lnTo>
                  <a:lnTo>
                    <a:pt x="109428" y="94403"/>
                  </a:lnTo>
                  <a:lnTo>
                    <a:pt x="110000" y="94403"/>
                  </a:lnTo>
                  <a:lnTo>
                    <a:pt x="111142" y="94678"/>
                  </a:lnTo>
                  <a:lnTo>
                    <a:pt x="111857" y="95229"/>
                  </a:lnTo>
                  <a:lnTo>
                    <a:pt x="112428" y="95642"/>
                  </a:lnTo>
                  <a:lnTo>
                    <a:pt x="110000" y="96192"/>
                  </a:lnTo>
                  <a:lnTo>
                    <a:pt x="107285" y="96467"/>
                  </a:lnTo>
                  <a:lnTo>
                    <a:pt x="105142" y="97293"/>
                  </a:lnTo>
                  <a:lnTo>
                    <a:pt x="103142" y="99357"/>
                  </a:lnTo>
                  <a:lnTo>
                    <a:pt x="104000" y="99633"/>
                  </a:lnTo>
                  <a:lnTo>
                    <a:pt x="105142" y="100458"/>
                  </a:lnTo>
                  <a:lnTo>
                    <a:pt x="106428" y="100871"/>
                  </a:lnTo>
                  <a:lnTo>
                    <a:pt x="107285" y="101422"/>
                  </a:lnTo>
                  <a:lnTo>
                    <a:pt x="105142" y="101972"/>
                  </a:lnTo>
                  <a:lnTo>
                    <a:pt x="102714" y="102247"/>
                  </a:lnTo>
                  <a:lnTo>
                    <a:pt x="100714" y="102798"/>
                  </a:lnTo>
                  <a:lnTo>
                    <a:pt x="100714" y="105137"/>
                  </a:lnTo>
                  <a:lnTo>
                    <a:pt x="96142" y="107477"/>
                  </a:lnTo>
                  <a:lnTo>
                    <a:pt x="91857" y="111055"/>
                  </a:lnTo>
                  <a:lnTo>
                    <a:pt x="88285" y="115045"/>
                  </a:lnTo>
                  <a:lnTo>
                    <a:pt x="85857" y="119449"/>
                  </a:lnTo>
                  <a:lnTo>
                    <a:pt x="84142" y="119449"/>
                  </a:lnTo>
                  <a:lnTo>
                    <a:pt x="82000" y="119724"/>
                  </a:lnTo>
                  <a:lnTo>
                    <a:pt x="79857" y="119724"/>
                  </a:lnTo>
                  <a:lnTo>
                    <a:pt x="78714" y="120000"/>
                  </a:lnTo>
                  <a:lnTo>
                    <a:pt x="77714" y="115596"/>
                  </a:lnTo>
                  <a:lnTo>
                    <a:pt x="78000" y="111055"/>
                  </a:lnTo>
                  <a:lnTo>
                    <a:pt x="78000" y="106376"/>
                  </a:lnTo>
                  <a:lnTo>
                    <a:pt x="76285" y="102522"/>
                  </a:lnTo>
                  <a:lnTo>
                    <a:pt x="75714" y="95917"/>
                  </a:lnTo>
                  <a:lnTo>
                    <a:pt x="72000" y="90688"/>
                  </a:lnTo>
                  <a:lnTo>
                    <a:pt x="67428" y="85733"/>
                  </a:lnTo>
                  <a:lnTo>
                    <a:pt x="65428" y="80229"/>
                  </a:lnTo>
                  <a:lnTo>
                    <a:pt x="64857" y="79541"/>
                  </a:lnTo>
                  <a:lnTo>
                    <a:pt x="64142" y="78440"/>
                  </a:lnTo>
                  <a:lnTo>
                    <a:pt x="63285" y="77339"/>
                  </a:lnTo>
                  <a:lnTo>
                    <a:pt x="63000" y="76926"/>
                  </a:lnTo>
                  <a:lnTo>
                    <a:pt x="63285" y="76100"/>
                  </a:lnTo>
                  <a:lnTo>
                    <a:pt x="63857" y="75275"/>
                  </a:lnTo>
                  <a:lnTo>
                    <a:pt x="64428" y="74449"/>
                  </a:lnTo>
                  <a:lnTo>
                    <a:pt x="64857" y="74311"/>
                  </a:lnTo>
                  <a:lnTo>
                    <a:pt x="64142" y="74311"/>
                  </a:lnTo>
                  <a:lnTo>
                    <a:pt x="63000" y="74036"/>
                  </a:lnTo>
                  <a:lnTo>
                    <a:pt x="61714" y="73486"/>
                  </a:lnTo>
                  <a:lnTo>
                    <a:pt x="61142" y="73211"/>
                  </a:lnTo>
                  <a:lnTo>
                    <a:pt x="63285" y="69770"/>
                  </a:lnTo>
                  <a:lnTo>
                    <a:pt x="61714" y="66605"/>
                  </a:lnTo>
                  <a:lnTo>
                    <a:pt x="57857" y="63715"/>
                  </a:lnTo>
                  <a:lnTo>
                    <a:pt x="54857" y="61651"/>
                  </a:lnTo>
                  <a:lnTo>
                    <a:pt x="48857" y="56972"/>
                  </a:lnTo>
                  <a:lnTo>
                    <a:pt x="41857" y="54357"/>
                  </a:lnTo>
                  <a:lnTo>
                    <a:pt x="35285" y="51192"/>
                  </a:lnTo>
                  <a:lnTo>
                    <a:pt x="31571" y="45275"/>
                  </a:lnTo>
                  <a:lnTo>
                    <a:pt x="28571" y="42110"/>
                  </a:lnTo>
                  <a:lnTo>
                    <a:pt x="26571" y="38944"/>
                  </a:lnTo>
                  <a:lnTo>
                    <a:pt x="25571" y="35504"/>
                  </a:lnTo>
                  <a:lnTo>
                    <a:pt x="25571" y="31926"/>
                  </a:lnTo>
                  <a:lnTo>
                    <a:pt x="23428" y="26972"/>
                  </a:lnTo>
                  <a:lnTo>
                    <a:pt x="20714" y="22431"/>
                  </a:lnTo>
                  <a:lnTo>
                    <a:pt x="18000" y="17752"/>
                  </a:lnTo>
                  <a:lnTo>
                    <a:pt x="15428" y="13073"/>
                  </a:lnTo>
                  <a:lnTo>
                    <a:pt x="12714" y="12522"/>
                  </a:lnTo>
                  <a:lnTo>
                    <a:pt x="10857" y="14036"/>
                  </a:lnTo>
                  <a:lnTo>
                    <a:pt x="9000" y="15688"/>
                  </a:lnTo>
                  <a:lnTo>
                    <a:pt x="6857" y="16238"/>
                  </a:lnTo>
                  <a:lnTo>
                    <a:pt x="5428" y="16238"/>
                  </a:lnTo>
                  <a:lnTo>
                    <a:pt x="3857" y="16513"/>
                  </a:lnTo>
                  <a:lnTo>
                    <a:pt x="2428" y="16238"/>
                  </a:lnTo>
                  <a:lnTo>
                    <a:pt x="1428" y="16238"/>
                  </a:lnTo>
                  <a:lnTo>
                    <a:pt x="0" y="11972"/>
                  </a:lnTo>
                  <a:lnTo>
                    <a:pt x="1857" y="9082"/>
                  </a:lnTo>
                  <a:lnTo>
                    <a:pt x="5428" y="6743"/>
                  </a:lnTo>
                  <a:lnTo>
                    <a:pt x="8714" y="3853"/>
                  </a:lnTo>
                  <a:lnTo>
                    <a:pt x="9000" y="3853"/>
                  </a:lnTo>
                  <a:lnTo>
                    <a:pt x="9571" y="4678"/>
                  </a:lnTo>
                  <a:lnTo>
                    <a:pt x="10000" y="4954"/>
                  </a:lnTo>
                  <a:lnTo>
                    <a:pt x="10285" y="5504"/>
                  </a:lnTo>
                  <a:lnTo>
                    <a:pt x="9714" y="3165"/>
                  </a:lnTo>
                  <a:lnTo>
                    <a:pt x="11142" y="2339"/>
                  </a:lnTo>
                  <a:lnTo>
                    <a:pt x="13000" y="1788"/>
                  </a:lnTo>
                  <a:lnTo>
                    <a:pt x="13857" y="275"/>
                  </a:lnTo>
                  <a:lnTo>
                    <a:pt x="13857" y="275"/>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8" name="Google Shape;438;p16"/>
            <p:cNvSpPr/>
            <p:nvPr/>
          </p:nvSpPr>
          <p:spPr>
            <a:xfrm>
              <a:off x="3617912" y="5573712"/>
              <a:ext cx="12700" cy="9525"/>
            </a:xfrm>
            <a:custGeom>
              <a:avLst/>
              <a:gdLst/>
              <a:ahLst/>
              <a:cxnLst/>
              <a:rect l="l" t="t" r="r" b="b"/>
              <a:pathLst>
                <a:path w="120000" h="120000" extrusionOk="0">
                  <a:moveTo>
                    <a:pt x="28235" y="0"/>
                  </a:moveTo>
                  <a:lnTo>
                    <a:pt x="120000" y="0"/>
                  </a:lnTo>
                  <a:lnTo>
                    <a:pt x="120000" y="65454"/>
                  </a:lnTo>
                  <a:lnTo>
                    <a:pt x="84705" y="120000"/>
                  </a:lnTo>
                  <a:lnTo>
                    <a:pt x="28235" y="120000"/>
                  </a:lnTo>
                  <a:lnTo>
                    <a:pt x="0" y="76363"/>
                  </a:lnTo>
                  <a:lnTo>
                    <a:pt x="0" y="65454"/>
                  </a:lnTo>
                  <a:lnTo>
                    <a:pt x="14117" y="21818"/>
                  </a:lnTo>
                  <a:lnTo>
                    <a:pt x="28235" y="0"/>
                  </a:lnTo>
                  <a:lnTo>
                    <a:pt x="2823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39" name="Google Shape;439;p16"/>
            <p:cNvSpPr/>
            <p:nvPr/>
          </p:nvSpPr>
          <p:spPr>
            <a:xfrm>
              <a:off x="3560762" y="5588000"/>
              <a:ext cx="9525" cy="23812"/>
            </a:xfrm>
            <a:custGeom>
              <a:avLst/>
              <a:gdLst/>
              <a:ahLst/>
              <a:cxnLst/>
              <a:rect l="l" t="t" r="r" b="b"/>
              <a:pathLst>
                <a:path w="120000" h="120000" extrusionOk="0">
                  <a:moveTo>
                    <a:pt x="120000" y="0"/>
                  </a:moveTo>
                  <a:lnTo>
                    <a:pt x="120000" y="32000"/>
                  </a:lnTo>
                  <a:lnTo>
                    <a:pt x="76363" y="68000"/>
                  </a:lnTo>
                  <a:lnTo>
                    <a:pt x="43636" y="100000"/>
                  </a:lnTo>
                  <a:lnTo>
                    <a:pt x="21818" y="120000"/>
                  </a:lnTo>
                  <a:lnTo>
                    <a:pt x="0" y="120000"/>
                  </a:lnTo>
                  <a:lnTo>
                    <a:pt x="0" y="112000"/>
                  </a:lnTo>
                  <a:lnTo>
                    <a:pt x="0" y="100000"/>
                  </a:lnTo>
                  <a:lnTo>
                    <a:pt x="43636" y="68000"/>
                  </a:lnTo>
                  <a:lnTo>
                    <a:pt x="65454" y="44000"/>
                  </a:lnTo>
                  <a:lnTo>
                    <a:pt x="76363" y="32000"/>
                  </a:lnTo>
                  <a:lnTo>
                    <a:pt x="98181" y="8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0" name="Google Shape;440;p16"/>
            <p:cNvSpPr/>
            <p:nvPr/>
          </p:nvSpPr>
          <p:spPr>
            <a:xfrm>
              <a:off x="3581400" y="5588000"/>
              <a:ext cx="125412" cy="30162"/>
            </a:xfrm>
            <a:custGeom>
              <a:avLst/>
              <a:gdLst/>
              <a:ahLst/>
              <a:cxnLst/>
              <a:rect l="l" t="t" r="r" b="b"/>
              <a:pathLst>
                <a:path w="120000" h="120000" extrusionOk="0">
                  <a:moveTo>
                    <a:pt x="87133" y="0"/>
                  </a:moveTo>
                  <a:lnTo>
                    <a:pt x="94012" y="6315"/>
                  </a:lnTo>
                  <a:lnTo>
                    <a:pt x="101656" y="0"/>
                  </a:lnTo>
                  <a:lnTo>
                    <a:pt x="108535" y="0"/>
                  </a:lnTo>
                  <a:lnTo>
                    <a:pt x="111592" y="28421"/>
                  </a:lnTo>
                  <a:lnTo>
                    <a:pt x="98598" y="28421"/>
                  </a:lnTo>
                  <a:lnTo>
                    <a:pt x="84076" y="28421"/>
                  </a:lnTo>
                  <a:lnTo>
                    <a:pt x="71082" y="47368"/>
                  </a:lnTo>
                  <a:lnTo>
                    <a:pt x="63439" y="88421"/>
                  </a:lnTo>
                  <a:lnTo>
                    <a:pt x="66496" y="94736"/>
                  </a:lnTo>
                  <a:lnTo>
                    <a:pt x="71082" y="101052"/>
                  </a:lnTo>
                  <a:lnTo>
                    <a:pt x="82547" y="78947"/>
                  </a:lnTo>
                  <a:lnTo>
                    <a:pt x="94012" y="78947"/>
                  </a:lnTo>
                  <a:lnTo>
                    <a:pt x="108535" y="88421"/>
                  </a:lnTo>
                  <a:lnTo>
                    <a:pt x="120000" y="94736"/>
                  </a:lnTo>
                  <a:lnTo>
                    <a:pt x="103949" y="113684"/>
                  </a:lnTo>
                  <a:lnTo>
                    <a:pt x="88662" y="107368"/>
                  </a:lnTo>
                  <a:lnTo>
                    <a:pt x="71082" y="101052"/>
                  </a:lnTo>
                  <a:lnTo>
                    <a:pt x="55031" y="120000"/>
                  </a:lnTo>
                  <a:lnTo>
                    <a:pt x="40509" y="78947"/>
                  </a:lnTo>
                  <a:lnTo>
                    <a:pt x="25987" y="85263"/>
                  </a:lnTo>
                  <a:lnTo>
                    <a:pt x="11464" y="107368"/>
                  </a:lnTo>
                  <a:lnTo>
                    <a:pt x="0" y="120000"/>
                  </a:lnTo>
                  <a:lnTo>
                    <a:pt x="764" y="72631"/>
                  </a:lnTo>
                  <a:lnTo>
                    <a:pt x="15286" y="53684"/>
                  </a:lnTo>
                  <a:lnTo>
                    <a:pt x="31337" y="47368"/>
                  </a:lnTo>
                  <a:lnTo>
                    <a:pt x="45095" y="28421"/>
                  </a:lnTo>
                  <a:lnTo>
                    <a:pt x="47388" y="41052"/>
                  </a:lnTo>
                  <a:lnTo>
                    <a:pt x="50445" y="53684"/>
                  </a:lnTo>
                  <a:lnTo>
                    <a:pt x="50445" y="53684"/>
                  </a:lnTo>
                  <a:lnTo>
                    <a:pt x="53503" y="53684"/>
                  </a:lnTo>
                  <a:lnTo>
                    <a:pt x="56560" y="53684"/>
                  </a:lnTo>
                  <a:lnTo>
                    <a:pt x="58089" y="53684"/>
                  </a:lnTo>
                  <a:lnTo>
                    <a:pt x="61910" y="47368"/>
                  </a:lnTo>
                  <a:lnTo>
                    <a:pt x="66496" y="47368"/>
                  </a:lnTo>
                  <a:lnTo>
                    <a:pt x="66496" y="12631"/>
                  </a:lnTo>
                  <a:lnTo>
                    <a:pt x="72611" y="6315"/>
                  </a:lnTo>
                  <a:lnTo>
                    <a:pt x="79490" y="6315"/>
                  </a:lnTo>
                  <a:lnTo>
                    <a:pt x="87133" y="0"/>
                  </a:lnTo>
                  <a:lnTo>
                    <a:pt x="8713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1" name="Google Shape;441;p16"/>
            <p:cNvSpPr/>
            <p:nvPr/>
          </p:nvSpPr>
          <p:spPr>
            <a:xfrm>
              <a:off x="3527425" y="5613400"/>
              <a:ext cx="7937" cy="11112"/>
            </a:xfrm>
            <a:custGeom>
              <a:avLst/>
              <a:gdLst/>
              <a:ahLst/>
              <a:cxnLst/>
              <a:rect l="l" t="t" r="r" b="b"/>
              <a:pathLst>
                <a:path w="120000" h="120000" extrusionOk="0">
                  <a:moveTo>
                    <a:pt x="120000" y="0"/>
                  </a:moveTo>
                  <a:lnTo>
                    <a:pt x="100000" y="34285"/>
                  </a:lnTo>
                  <a:lnTo>
                    <a:pt x="60000" y="68571"/>
                  </a:lnTo>
                  <a:lnTo>
                    <a:pt x="40000" y="102857"/>
                  </a:lnTo>
                  <a:lnTo>
                    <a:pt x="20000" y="119999"/>
                  </a:lnTo>
                  <a:lnTo>
                    <a:pt x="0" y="119999"/>
                  </a:lnTo>
                  <a:lnTo>
                    <a:pt x="40000" y="68571"/>
                  </a:lnTo>
                  <a:lnTo>
                    <a:pt x="80000" y="34285"/>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2" name="Google Shape;442;p16"/>
            <p:cNvSpPr/>
            <p:nvPr/>
          </p:nvSpPr>
          <p:spPr>
            <a:xfrm>
              <a:off x="3565525" y="5618162"/>
              <a:ext cx="9525" cy="9525"/>
            </a:xfrm>
            <a:custGeom>
              <a:avLst/>
              <a:gdLst/>
              <a:ahLst/>
              <a:cxnLst/>
              <a:rect l="l" t="t" r="r" b="b"/>
              <a:pathLst>
                <a:path w="120000" h="120000" extrusionOk="0">
                  <a:moveTo>
                    <a:pt x="54545" y="0"/>
                  </a:moveTo>
                  <a:lnTo>
                    <a:pt x="98181" y="65454"/>
                  </a:lnTo>
                  <a:lnTo>
                    <a:pt x="120000" y="98181"/>
                  </a:lnTo>
                  <a:lnTo>
                    <a:pt x="98181" y="120000"/>
                  </a:lnTo>
                  <a:lnTo>
                    <a:pt x="54545" y="120000"/>
                  </a:lnTo>
                  <a:lnTo>
                    <a:pt x="10909" y="98181"/>
                  </a:lnTo>
                  <a:lnTo>
                    <a:pt x="0" y="87272"/>
                  </a:lnTo>
                  <a:lnTo>
                    <a:pt x="0" y="43636"/>
                  </a:lnTo>
                  <a:lnTo>
                    <a:pt x="54545" y="0"/>
                  </a:lnTo>
                  <a:lnTo>
                    <a:pt x="5454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3" name="Google Shape;443;p16"/>
            <p:cNvSpPr/>
            <p:nvPr/>
          </p:nvSpPr>
          <p:spPr>
            <a:xfrm>
              <a:off x="3533775" y="5624512"/>
              <a:ext cx="22225" cy="26987"/>
            </a:xfrm>
            <a:custGeom>
              <a:avLst/>
              <a:gdLst/>
              <a:ahLst/>
              <a:cxnLst/>
              <a:rect l="l" t="t" r="r" b="b"/>
              <a:pathLst>
                <a:path w="120000" h="120000" extrusionOk="0">
                  <a:moveTo>
                    <a:pt x="41538" y="0"/>
                  </a:moveTo>
                  <a:lnTo>
                    <a:pt x="23076" y="24705"/>
                  </a:lnTo>
                  <a:lnTo>
                    <a:pt x="41538" y="52941"/>
                  </a:lnTo>
                  <a:lnTo>
                    <a:pt x="69230" y="77647"/>
                  </a:lnTo>
                  <a:lnTo>
                    <a:pt x="120000" y="91764"/>
                  </a:lnTo>
                  <a:lnTo>
                    <a:pt x="87692" y="91764"/>
                  </a:lnTo>
                  <a:lnTo>
                    <a:pt x="60000" y="105882"/>
                  </a:lnTo>
                  <a:lnTo>
                    <a:pt x="23076" y="105882"/>
                  </a:lnTo>
                  <a:lnTo>
                    <a:pt x="9230" y="120000"/>
                  </a:lnTo>
                  <a:lnTo>
                    <a:pt x="0" y="77647"/>
                  </a:lnTo>
                  <a:lnTo>
                    <a:pt x="0" y="52941"/>
                  </a:lnTo>
                  <a:lnTo>
                    <a:pt x="13846" y="17647"/>
                  </a:lnTo>
                  <a:lnTo>
                    <a:pt x="41538" y="0"/>
                  </a:lnTo>
                  <a:lnTo>
                    <a:pt x="4153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4" name="Google Shape;444;p16"/>
            <p:cNvSpPr/>
            <p:nvPr/>
          </p:nvSpPr>
          <p:spPr>
            <a:xfrm>
              <a:off x="3548062" y="5662612"/>
              <a:ext cx="49212" cy="36512"/>
            </a:xfrm>
            <a:custGeom>
              <a:avLst/>
              <a:gdLst/>
              <a:ahLst/>
              <a:cxnLst/>
              <a:rect l="l" t="t" r="r" b="b"/>
              <a:pathLst>
                <a:path w="120000" h="120000" extrusionOk="0">
                  <a:moveTo>
                    <a:pt x="3870" y="0"/>
                  </a:moveTo>
                  <a:lnTo>
                    <a:pt x="32903" y="5217"/>
                  </a:lnTo>
                  <a:lnTo>
                    <a:pt x="61935" y="10434"/>
                  </a:lnTo>
                  <a:lnTo>
                    <a:pt x="90967" y="10434"/>
                  </a:lnTo>
                  <a:lnTo>
                    <a:pt x="120000" y="20869"/>
                  </a:lnTo>
                  <a:lnTo>
                    <a:pt x="94838" y="39130"/>
                  </a:lnTo>
                  <a:lnTo>
                    <a:pt x="77419" y="60000"/>
                  </a:lnTo>
                  <a:lnTo>
                    <a:pt x="54193" y="83478"/>
                  </a:lnTo>
                  <a:lnTo>
                    <a:pt x="40645" y="120000"/>
                  </a:lnTo>
                  <a:lnTo>
                    <a:pt x="21290" y="93913"/>
                  </a:lnTo>
                  <a:lnTo>
                    <a:pt x="7741" y="65217"/>
                  </a:lnTo>
                  <a:lnTo>
                    <a:pt x="0" y="28695"/>
                  </a:lnTo>
                  <a:lnTo>
                    <a:pt x="3870" y="0"/>
                  </a:lnTo>
                  <a:lnTo>
                    <a:pt x="387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5" name="Google Shape;445;p16"/>
            <p:cNvSpPr/>
            <p:nvPr/>
          </p:nvSpPr>
          <p:spPr>
            <a:xfrm>
              <a:off x="3576637" y="5680075"/>
              <a:ext cx="66675" cy="19050"/>
            </a:xfrm>
            <a:custGeom>
              <a:avLst/>
              <a:gdLst/>
              <a:ahLst/>
              <a:cxnLst/>
              <a:rect l="l" t="t" r="r" b="b"/>
              <a:pathLst>
                <a:path w="120000" h="120000" extrusionOk="0">
                  <a:moveTo>
                    <a:pt x="40000" y="0"/>
                  </a:moveTo>
                  <a:lnTo>
                    <a:pt x="60000" y="9600"/>
                  </a:lnTo>
                  <a:lnTo>
                    <a:pt x="81428" y="9600"/>
                  </a:lnTo>
                  <a:lnTo>
                    <a:pt x="100000" y="9600"/>
                  </a:lnTo>
                  <a:lnTo>
                    <a:pt x="120000" y="43200"/>
                  </a:lnTo>
                  <a:lnTo>
                    <a:pt x="90000" y="52800"/>
                  </a:lnTo>
                  <a:lnTo>
                    <a:pt x="60000" y="81600"/>
                  </a:lnTo>
                  <a:lnTo>
                    <a:pt x="30000" y="110400"/>
                  </a:lnTo>
                  <a:lnTo>
                    <a:pt x="0" y="120000"/>
                  </a:lnTo>
                  <a:lnTo>
                    <a:pt x="8571" y="72000"/>
                  </a:lnTo>
                  <a:lnTo>
                    <a:pt x="18571" y="43200"/>
                  </a:lnTo>
                  <a:lnTo>
                    <a:pt x="30000" y="19200"/>
                  </a:lnTo>
                  <a:lnTo>
                    <a:pt x="40000" y="0"/>
                  </a:lnTo>
                  <a:lnTo>
                    <a:pt x="4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6" name="Google Shape;446;p16"/>
            <p:cNvSpPr/>
            <p:nvPr/>
          </p:nvSpPr>
          <p:spPr>
            <a:xfrm>
              <a:off x="3646487" y="5686425"/>
              <a:ext cx="173037" cy="92075"/>
            </a:xfrm>
            <a:custGeom>
              <a:avLst/>
              <a:gdLst/>
              <a:ahLst/>
              <a:cxnLst/>
              <a:rect l="l" t="t" r="r" b="b"/>
              <a:pathLst>
                <a:path w="120000" h="120000" extrusionOk="0">
                  <a:moveTo>
                    <a:pt x="50410" y="0"/>
                  </a:moveTo>
                  <a:lnTo>
                    <a:pt x="66849" y="2068"/>
                  </a:lnTo>
                  <a:lnTo>
                    <a:pt x="84383" y="6206"/>
                  </a:lnTo>
                  <a:lnTo>
                    <a:pt x="102465" y="10344"/>
                  </a:lnTo>
                  <a:lnTo>
                    <a:pt x="120000" y="16551"/>
                  </a:lnTo>
                  <a:lnTo>
                    <a:pt x="103561" y="41379"/>
                  </a:lnTo>
                  <a:lnTo>
                    <a:pt x="86575" y="71379"/>
                  </a:lnTo>
                  <a:lnTo>
                    <a:pt x="69041" y="97241"/>
                  </a:lnTo>
                  <a:lnTo>
                    <a:pt x="50958" y="120000"/>
                  </a:lnTo>
                  <a:lnTo>
                    <a:pt x="48219" y="120000"/>
                  </a:lnTo>
                  <a:lnTo>
                    <a:pt x="44931" y="120000"/>
                  </a:lnTo>
                  <a:lnTo>
                    <a:pt x="42739" y="120000"/>
                  </a:lnTo>
                  <a:lnTo>
                    <a:pt x="41643" y="120000"/>
                  </a:lnTo>
                  <a:lnTo>
                    <a:pt x="47123" y="106551"/>
                  </a:lnTo>
                  <a:lnTo>
                    <a:pt x="53150" y="97241"/>
                  </a:lnTo>
                  <a:lnTo>
                    <a:pt x="59726" y="86896"/>
                  </a:lnTo>
                  <a:lnTo>
                    <a:pt x="67945" y="82758"/>
                  </a:lnTo>
                  <a:lnTo>
                    <a:pt x="60821" y="71379"/>
                  </a:lnTo>
                  <a:lnTo>
                    <a:pt x="52054" y="75517"/>
                  </a:lnTo>
                  <a:lnTo>
                    <a:pt x="43835" y="77586"/>
                  </a:lnTo>
                  <a:lnTo>
                    <a:pt x="36712" y="75517"/>
                  </a:lnTo>
                  <a:lnTo>
                    <a:pt x="38904" y="71379"/>
                  </a:lnTo>
                  <a:lnTo>
                    <a:pt x="40000" y="63103"/>
                  </a:lnTo>
                  <a:lnTo>
                    <a:pt x="41643" y="55862"/>
                  </a:lnTo>
                  <a:lnTo>
                    <a:pt x="42739" y="49655"/>
                  </a:lnTo>
                  <a:lnTo>
                    <a:pt x="46027" y="51724"/>
                  </a:lnTo>
                  <a:lnTo>
                    <a:pt x="47123" y="53793"/>
                  </a:lnTo>
                  <a:lnTo>
                    <a:pt x="46027" y="58965"/>
                  </a:lnTo>
                  <a:lnTo>
                    <a:pt x="46027" y="67241"/>
                  </a:lnTo>
                  <a:lnTo>
                    <a:pt x="53150" y="69310"/>
                  </a:lnTo>
                  <a:lnTo>
                    <a:pt x="57534" y="58965"/>
                  </a:lnTo>
                  <a:lnTo>
                    <a:pt x="60821" y="45517"/>
                  </a:lnTo>
                  <a:lnTo>
                    <a:pt x="67945" y="47586"/>
                  </a:lnTo>
                  <a:lnTo>
                    <a:pt x="63561" y="49655"/>
                  </a:lnTo>
                  <a:lnTo>
                    <a:pt x="60821" y="53793"/>
                  </a:lnTo>
                  <a:lnTo>
                    <a:pt x="67945" y="58965"/>
                  </a:lnTo>
                  <a:lnTo>
                    <a:pt x="76164" y="61034"/>
                  </a:lnTo>
                  <a:lnTo>
                    <a:pt x="85479" y="55862"/>
                  </a:lnTo>
                  <a:lnTo>
                    <a:pt x="92054" y="47586"/>
                  </a:lnTo>
                  <a:lnTo>
                    <a:pt x="86575" y="39310"/>
                  </a:lnTo>
                  <a:lnTo>
                    <a:pt x="80547" y="45517"/>
                  </a:lnTo>
                  <a:lnTo>
                    <a:pt x="73972" y="47586"/>
                  </a:lnTo>
                  <a:lnTo>
                    <a:pt x="71232" y="41379"/>
                  </a:lnTo>
                  <a:lnTo>
                    <a:pt x="73972" y="39310"/>
                  </a:lnTo>
                  <a:lnTo>
                    <a:pt x="78356" y="39310"/>
                  </a:lnTo>
                  <a:lnTo>
                    <a:pt x="82739" y="38275"/>
                  </a:lnTo>
                  <a:lnTo>
                    <a:pt x="86575" y="38275"/>
                  </a:lnTo>
                  <a:lnTo>
                    <a:pt x="71780" y="23793"/>
                  </a:lnTo>
                  <a:lnTo>
                    <a:pt x="56438" y="25862"/>
                  </a:lnTo>
                  <a:lnTo>
                    <a:pt x="40000" y="34137"/>
                  </a:lnTo>
                  <a:lnTo>
                    <a:pt x="24109" y="38275"/>
                  </a:lnTo>
                  <a:lnTo>
                    <a:pt x="19178" y="45517"/>
                  </a:lnTo>
                  <a:lnTo>
                    <a:pt x="11506" y="43448"/>
                  </a:lnTo>
                  <a:lnTo>
                    <a:pt x="4383" y="41379"/>
                  </a:lnTo>
                  <a:lnTo>
                    <a:pt x="0" y="51724"/>
                  </a:lnTo>
                  <a:lnTo>
                    <a:pt x="5479" y="21724"/>
                  </a:lnTo>
                  <a:lnTo>
                    <a:pt x="19178" y="10344"/>
                  </a:lnTo>
                  <a:lnTo>
                    <a:pt x="34520" y="4137"/>
                  </a:lnTo>
                  <a:lnTo>
                    <a:pt x="50410" y="0"/>
                  </a:lnTo>
                  <a:lnTo>
                    <a:pt x="5041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7" name="Google Shape;447;p16"/>
            <p:cNvSpPr/>
            <p:nvPr/>
          </p:nvSpPr>
          <p:spPr>
            <a:xfrm>
              <a:off x="3627437" y="5699125"/>
              <a:ext cx="6350" cy="17462"/>
            </a:xfrm>
            <a:custGeom>
              <a:avLst/>
              <a:gdLst/>
              <a:ahLst/>
              <a:cxnLst/>
              <a:rect l="l" t="t" r="r" b="b"/>
              <a:pathLst>
                <a:path w="120000" h="120000" extrusionOk="0">
                  <a:moveTo>
                    <a:pt x="119999" y="0"/>
                  </a:moveTo>
                  <a:lnTo>
                    <a:pt x="119999" y="42000"/>
                  </a:lnTo>
                  <a:lnTo>
                    <a:pt x="85714" y="78000"/>
                  </a:lnTo>
                  <a:lnTo>
                    <a:pt x="17142" y="114000"/>
                  </a:lnTo>
                  <a:lnTo>
                    <a:pt x="17142" y="120000"/>
                  </a:lnTo>
                  <a:lnTo>
                    <a:pt x="0" y="114000"/>
                  </a:lnTo>
                  <a:lnTo>
                    <a:pt x="0" y="78000"/>
                  </a:lnTo>
                  <a:lnTo>
                    <a:pt x="51428" y="42000"/>
                  </a:lnTo>
                  <a:lnTo>
                    <a:pt x="119999" y="0"/>
                  </a:lnTo>
                  <a:lnTo>
                    <a:pt x="11999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8" name="Google Shape;448;p16"/>
            <p:cNvSpPr/>
            <p:nvPr/>
          </p:nvSpPr>
          <p:spPr>
            <a:xfrm>
              <a:off x="3592512" y="5705475"/>
              <a:ext cx="6350" cy="20637"/>
            </a:xfrm>
            <a:custGeom>
              <a:avLst/>
              <a:gdLst/>
              <a:ahLst/>
              <a:cxnLst/>
              <a:rect l="l" t="t" r="r" b="b"/>
              <a:pathLst>
                <a:path w="120000" h="120000" extrusionOk="0">
                  <a:moveTo>
                    <a:pt x="85714" y="0"/>
                  </a:moveTo>
                  <a:lnTo>
                    <a:pt x="119999" y="44444"/>
                  </a:lnTo>
                  <a:lnTo>
                    <a:pt x="85714" y="93333"/>
                  </a:lnTo>
                  <a:lnTo>
                    <a:pt x="34285" y="120000"/>
                  </a:lnTo>
                  <a:lnTo>
                    <a:pt x="0" y="102222"/>
                  </a:lnTo>
                  <a:lnTo>
                    <a:pt x="0" y="84444"/>
                  </a:lnTo>
                  <a:lnTo>
                    <a:pt x="0" y="57777"/>
                  </a:lnTo>
                  <a:lnTo>
                    <a:pt x="34285" y="26666"/>
                  </a:lnTo>
                  <a:lnTo>
                    <a:pt x="85714" y="0"/>
                  </a:lnTo>
                  <a:lnTo>
                    <a:pt x="857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49" name="Google Shape;449;p16"/>
            <p:cNvSpPr/>
            <p:nvPr/>
          </p:nvSpPr>
          <p:spPr>
            <a:xfrm>
              <a:off x="3568700" y="5707062"/>
              <a:ext cx="4762" cy="4762"/>
            </a:xfrm>
            <a:custGeom>
              <a:avLst/>
              <a:gdLst/>
              <a:ahLst/>
              <a:cxnLst/>
              <a:rect l="l" t="t" r="r" b="b"/>
              <a:pathLst>
                <a:path w="120000" h="120000" extrusionOk="0">
                  <a:moveTo>
                    <a:pt x="40000" y="0"/>
                  </a:moveTo>
                  <a:lnTo>
                    <a:pt x="80000" y="80000"/>
                  </a:lnTo>
                  <a:lnTo>
                    <a:pt x="120000" y="80000"/>
                  </a:lnTo>
                  <a:lnTo>
                    <a:pt x="40000" y="120000"/>
                  </a:lnTo>
                  <a:lnTo>
                    <a:pt x="0" y="80000"/>
                  </a:lnTo>
                  <a:lnTo>
                    <a:pt x="0" y="40000"/>
                  </a:lnTo>
                  <a:lnTo>
                    <a:pt x="40000" y="0"/>
                  </a:lnTo>
                  <a:lnTo>
                    <a:pt x="4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0" name="Google Shape;450;p16"/>
            <p:cNvSpPr/>
            <p:nvPr/>
          </p:nvSpPr>
          <p:spPr>
            <a:xfrm>
              <a:off x="3694112" y="5722937"/>
              <a:ext cx="7937" cy="6350"/>
            </a:xfrm>
            <a:custGeom>
              <a:avLst/>
              <a:gdLst/>
              <a:ahLst/>
              <a:cxnLst/>
              <a:rect l="l" t="t" r="r" b="b"/>
              <a:pathLst>
                <a:path w="120000" h="120000" extrusionOk="0">
                  <a:moveTo>
                    <a:pt x="48000" y="0"/>
                  </a:moveTo>
                  <a:lnTo>
                    <a:pt x="72000" y="60000"/>
                  </a:lnTo>
                  <a:lnTo>
                    <a:pt x="120000" y="90000"/>
                  </a:lnTo>
                  <a:lnTo>
                    <a:pt x="72000" y="120000"/>
                  </a:lnTo>
                  <a:lnTo>
                    <a:pt x="24000" y="90000"/>
                  </a:lnTo>
                  <a:lnTo>
                    <a:pt x="0" y="30000"/>
                  </a:lnTo>
                  <a:lnTo>
                    <a:pt x="48000" y="0"/>
                  </a:lnTo>
                  <a:lnTo>
                    <a:pt x="48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1" name="Google Shape;451;p16"/>
            <p:cNvSpPr/>
            <p:nvPr/>
          </p:nvSpPr>
          <p:spPr>
            <a:xfrm>
              <a:off x="3683000" y="5724525"/>
              <a:ext cx="4762" cy="12700"/>
            </a:xfrm>
            <a:custGeom>
              <a:avLst/>
              <a:gdLst/>
              <a:ahLst/>
              <a:cxnLst/>
              <a:rect l="l" t="t" r="r" b="b"/>
              <a:pathLst>
                <a:path w="120000" h="120000" extrusionOk="0">
                  <a:moveTo>
                    <a:pt x="0" y="0"/>
                  </a:moveTo>
                  <a:lnTo>
                    <a:pt x="40000" y="48000"/>
                  </a:lnTo>
                  <a:lnTo>
                    <a:pt x="120000" y="88000"/>
                  </a:lnTo>
                  <a:lnTo>
                    <a:pt x="80000" y="120000"/>
                  </a:lnTo>
                  <a:lnTo>
                    <a:pt x="0" y="88000"/>
                  </a:lnTo>
                  <a:lnTo>
                    <a:pt x="0" y="56000"/>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2" name="Google Shape;452;p16"/>
            <p:cNvSpPr/>
            <p:nvPr/>
          </p:nvSpPr>
          <p:spPr>
            <a:xfrm>
              <a:off x="3638550" y="5726112"/>
              <a:ext cx="44450" cy="17462"/>
            </a:xfrm>
            <a:custGeom>
              <a:avLst/>
              <a:gdLst/>
              <a:ahLst/>
              <a:cxnLst/>
              <a:rect l="l" t="t" r="r" b="b"/>
              <a:pathLst>
                <a:path w="120000" h="120000" extrusionOk="0">
                  <a:moveTo>
                    <a:pt x="94736" y="0"/>
                  </a:moveTo>
                  <a:lnTo>
                    <a:pt x="94736" y="11428"/>
                  </a:lnTo>
                  <a:lnTo>
                    <a:pt x="103157" y="40000"/>
                  </a:lnTo>
                  <a:lnTo>
                    <a:pt x="111578" y="62857"/>
                  </a:lnTo>
                  <a:lnTo>
                    <a:pt x="119999" y="85714"/>
                  </a:lnTo>
                  <a:lnTo>
                    <a:pt x="107368" y="97142"/>
                  </a:lnTo>
                  <a:lnTo>
                    <a:pt x="98947" y="120000"/>
                  </a:lnTo>
                  <a:lnTo>
                    <a:pt x="75789" y="51428"/>
                  </a:lnTo>
                  <a:lnTo>
                    <a:pt x="52631" y="40000"/>
                  </a:lnTo>
                  <a:lnTo>
                    <a:pt x="23157" y="62857"/>
                  </a:lnTo>
                  <a:lnTo>
                    <a:pt x="0" y="85714"/>
                  </a:lnTo>
                  <a:lnTo>
                    <a:pt x="18947" y="28571"/>
                  </a:lnTo>
                  <a:lnTo>
                    <a:pt x="44210" y="22857"/>
                  </a:lnTo>
                  <a:lnTo>
                    <a:pt x="71578" y="11428"/>
                  </a:lnTo>
                  <a:lnTo>
                    <a:pt x="94736" y="0"/>
                  </a:lnTo>
                  <a:lnTo>
                    <a:pt x="9473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3" name="Google Shape;453;p16"/>
            <p:cNvSpPr/>
            <p:nvPr/>
          </p:nvSpPr>
          <p:spPr>
            <a:xfrm>
              <a:off x="3627437" y="5740400"/>
              <a:ext cx="39687" cy="15875"/>
            </a:xfrm>
            <a:custGeom>
              <a:avLst/>
              <a:gdLst/>
              <a:ahLst/>
              <a:cxnLst/>
              <a:rect l="l" t="t" r="r" b="b"/>
              <a:pathLst>
                <a:path w="120000" h="120000" extrusionOk="0">
                  <a:moveTo>
                    <a:pt x="115102" y="0"/>
                  </a:moveTo>
                  <a:lnTo>
                    <a:pt x="115102" y="11428"/>
                  </a:lnTo>
                  <a:lnTo>
                    <a:pt x="119999" y="34285"/>
                  </a:lnTo>
                  <a:lnTo>
                    <a:pt x="88163" y="62857"/>
                  </a:lnTo>
                  <a:lnTo>
                    <a:pt x="58775" y="74285"/>
                  </a:lnTo>
                  <a:lnTo>
                    <a:pt x="26938" y="85714"/>
                  </a:lnTo>
                  <a:lnTo>
                    <a:pt x="0" y="120000"/>
                  </a:lnTo>
                  <a:lnTo>
                    <a:pt x="17142" y="62857"/>
                  </a:lnTo>
                  <a:lnTo>
                    <a:pt x="48979" y="40000"/>
                  </a:lnTo>
                  <a:lnTo>
                    <a:pt x="83265" y="34285"/>
                  </a:lnTo>
                  <a:lnTo>
                    <a:pt x="115102" y="0"/>
                  </a:lnTo>
                  <a:lnTo>
                    <a:pt x="11510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4" name="Google Shape;454;p16"/>
            <p:cNvSpPr/>
            <p:nvPr/>
          </p:nvSpPr>
          <p:spPr>
            <a:xfrm>
              <a:off x="3581400" y="5756275"/>
              <a:ext cx="109537" cy="71437"/>
            </a:xfrm>
            <a:custGeom>
              <a:avLst/>
              <a:gdLst/>
              <a:ahLst/>
              <a:cxnLst/>
              <a:rect l="l" t="t" r="r" b="b"/>
              <a:pathLst>
                <a:path w="120000" h="120000" extrusionOk="0">
                  <a:moveTo>
                    <a:pt x="19130" y="0"/>
                  </a:moveTo>
                  <a:lnTo>
                    <a:pt x="17391" y="28314"/>
                  </a:lnTo>
                  <a:lnTo>
                    <a:pt x="29565" y="43146"/>
                  </a:lnTo>
                  <a:lnTo>
                    <a:pt x="46086" y="43146"/>
                  </a:lnTo>
                  <a:lnTo>
                    <a:pt x="64347" y="35056"/>
                  </a:lnTo>
                  <a:lnTo>
                    <a:pt x="75652" y="25617"/>
                  </a:lnTo>
                  <a:lnTo>
                    <a:pt x="90434" y="20224"/>
                  </a:lnTo>
                  <a:lnTo>
                    <a:pt x="103478" y="17528"/>
                  </a:lnTo>
                  <a:lnTo>
                    <a:pt x="120000" y="20224"/>
                  </a:lnTo>
                  <a:lnTo>
                    <a:pt x="100869" y="40449"/>
                  </a:lnTo>
                  <a:lnTo>
                    <a:pt x="80869" y="56629"/>
                  </a:lnTo>
                  <a:lnTo>
                    <a:pt x="62608" y="74157"/>
                  </a:lnTo>
                  <a:lnTo>
                    <a:pt x="44347" y="99775"/>
                  </a:lnTo>
                  <a:lnTo>
                    <a:pt x="49565" y="102471"/>
                  </a:lnTo>
                  <a:lnTo>
                    <a:pt x="55652" y="109213"/>
                  </a:lnTo>
                  <a:lnTo>
                    <a:pt x="60869" y="114606"/>
                  </a:lnTo>
                  <a:lnTo>
                    <a:pt x="64347" y="120000"/>
                  </a:lnTo>
                  <a:lnTo>
                    <a:pt x="42608" y="109213"/>
                  </a:lnTo>
                  <a:lnTo>
                    <a:pt x="27826" y="83595"/>
                  </a:lnTo>
                  <a:lnTo>
                    <a:pt x="14782" y="51235"/>
                  </a:lnTo>
                  <a:lnTo>
                    <a:pt x="0" y="22921"/>
                  </a:lnTo>
                  <a:lnTo>
                    <a:pt x="869" y="22921"/>
                  </a:lnTo>
                  <a:lnTo>
                    <a:pt x="4347" y="22921"/>
                  </a:lnTo>
                  <a:lnTo>
                    <a:pt x="9565" y="25617"/>
                  </a:lnTo>
                  <a:lnTo>
                    <a:pt x="13043" y="28314"/>
                  </a:lnTo>
                  <a:lnTo>
                    <a:pt x="14782" y="20224"/>
                  </a:lnTo>
                  <a:lnTo>
                    <a:pt x="16521" y="9438"/>
                  </a:lnTo>
                  <a:lnTo>
                    <a:pt x="17391" y="2696"/>
                  </a:lnTo>
                  <a:lnTo>
                    <a:pt x="19130" y="0"/>
                  </a:lnTo>
                  <a:lnTo>
                    <a:pt x="1913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5" name="Google Shape;455;p16"/>
            <p:cNvSpPr/>
            <p:nvPr/>
          </p:nvSpPr>
          <p:spPr>
            <a:xfrm>
              <a:off x="3665537" y="5794375"/>
              <a:ext cx="33337" cy="36512"/>
            </a:xfrm>
            <a:custGeom>
              <a:avLst/>
              <a:gdLst/>
              <a:ahLst/>
              <a:cxnLst/>
              <a:rect l="l" t="t" r="r" b="b"/>
              <a:pathLst>
                <a:path w="120000" h="120000" extrusionOk="0">
                  <a:moveTo>
                    <a:pt x="120000" y="0"/>
                  </a:moveTo>
                  <a:lnTo>
                    <a:pt x="102857" y="31304"/>
                  </a:lnTo>
                  <a:lnTo>
                    <a:pt x="71428" y="60000"/>
                  </a:lnTo>
                  <a:lnTo>
                    <a:pt x="31428" y="86086"/>
                  </a:lnTo>
                  <a:lnTo>
                    <a:pt x="11428" y="120000"/>
                  </a:lnTo>
                  <a:lnTo>
                    <a:pt x="0" y="99130"/>
                  </a:lnTo>
                  <a:lnTo>
                    <a:pt x="0" y="80869"/>
                  </a:lnTo>
                  <a:lnTo>
                    <a:pt x="5714" y="65217"/>
                  </a:lnTo>
                  <a:lnTo>
                    <a:pt x="22857" y="54782"/>
                  </a:lnTo>
                  <a:lnTo>
                    <a:pt x="48571" y="39130"/>
                  </a:lnTo>
                  <a:lnTo>
                    <a:pt x="77142" y="26086"/>
                  </a:lnTo>
                  <a:lnTo>
                    <a:pt x="102857" y="10434"/>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6" name="Google Shape;456;p16"/>
            <p:cNvSpPr/>
            <p:nvPr/>
          </p:nvSpPr>
          <p:spPr>
            <a:xfrm>
              <a:off x="3641725" y="5795962"/>
              <a:ext cx="23812" cy="20637"/>
            </a:xfrm>
            <a:custGeom>
              <a:avLst/>
              <a:gdLst/>
              <a:ahLst/>
              <a:cxnLst/>
              <a:rect l="l" t="t" r="r" b="b"/>
              <a:pathLst>
                <a:path w="120000" h="120000" extrusionOk="0">
                  <a:moveTo>
                    <a:pt x="120000" y="0"/>
                  </a:moveTo>
                  <a:lnTo>
                    <a:pt x="120000" y="26666"/>
                  </a:lnTo>
                  <a:lnTo>
                    <a:pt x="104000" y="57777"/>
                  </a:lnTo>
                  <a:lnTo>
                    <a:pt x="76000" y="84444"/>
                  </a:lnTo>
                  <a:lnTo>
                    <a:pt x="44000" y="111111"/>
                  </a:lnTo>
                  <a:lnTo>
                    <a:pt x="12000" y="120000"/>
                  </a:lnTo>
                  <a:lnTo>
                    <a:pt x="0" y="93333"/>
                  </a:lnTo>
                  <a:lnTo>
                    <a:pt x="28000" y="93333"/>
                  </a:lnTo>
                  <a:lnTo>
                    <a:pt x="60000" y="57777"/>
                  </a:lnTo>
                  <a:lnTo>
                    <a:pt x="84000" y="8888"/>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7" name="Google Shape;457;p16"/>
            <p:cNvSpPr/>
            <p:nvPr/>
          </p:nvSpPr>
          <p:spPr>
            <a:xfrm>
              <a:off x="3697287" y="5830887"/>
              <a:ext cx="14287" cy="20637"/>
            </a:xfrm>
            <a:custGeom>
              <a:avLst/>
              <a:gdLst/>
              <a:ahLst/>
              <a:cxnLst/>
              <a:rect l="l" t="t" r="r" b="b"/>
              <a:pathLst>
                <a:path w="120000" h="120000" extrusionOk="0">
                  <a:moveTo>
                    <a:pt x="120000" y="0"/>
                  </a:moveTo>
                  <a:lnTo>
                    <a:pt x="91764" y="27692"/>
                  </a:lnTo>
                  <a:lnTo>
                    <a:pt x="63529" y="69230"/>
                  </a:lnTo>
                  <a:lnTo>
                    <a:pt x="14117" y="96923"/>
                  </a:lnTo>
                  <a:lnTo>
                    <a:pt x="0" y="120000"/>
                  </a:lnTo>
                  <a:lnTo>
                    <a:pt x="0" y="115384"/>
                  </a:lnTo>
                  <a:lnTo>
                    <a:pt x="0" y="106153"/>
                  </a:lnTo>
                  <a:lnTo>
                    <a:pt x="14117" y="78461"/>
                  </a:lnTo>
                  <a:lnTo>
                    <a:pt x="42352" y="60000"/>
                  </a:lnTo>
                  <a:lnTo>
                    <a:pt x="77647" y="32307"/>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8" name="Google Shape;458;p16"/>
            <p:cNvSpPr/>
            <p:nvPr/>
          </p:nvSpPr>
          <p:spPr>
            <a:xfrm>
              <a:off x="3686175" y="5835650"/>
              <a:ext cx="1587" cy="4762"/>
            </a:xfrm>
            <a:custGeom>
              <a:avLst/>
              <a:gdLst/>
              <a:ahLst/>
              <a:cxnLst/>
              <a:rect l="l" t="t" r="r" b="b"/>
              <a:pathLst>
                <a:path w="120000" h="120000" extrusionOk="0">
                  <a:moveTo>
                    <a:pt x="120000" y="0"/>
                  </a:moveTo>
                  <a:lnTo>
                    <a:pt x="120000" y="72000"/>
                  </a:lnTo>
                  <a:lnTo>
                    <a:pt x="120000" y="120000"/>
                  </a:lnTo>
                  <a:lnTo>
                    <a:pt x="0" y="120000"/>
                  </a:lnTo>
                  <a:lnTo>
                    <a:pt x="0" y="24000"/>
                  </a:lnTo>
                  <a:lnTo>
                    <a:pt x="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9" name="Google Shape;459;p16"/>
            <p:cNvSpPr/>
            <p:nvPr/>
          </p:nvSpPr>
          <p:spPr>
            <a:xfrm>
              <a:off x="3717925" y="5846762"/>
              <a:ext cx="6350" cy="22225"/>
            </a:xfrm>
            <a:custGeom>
              <a:avLst/>
              <a:gdLst/>
              <a:ahLst/>
              <a:cxnLst/>
              <a:rect l="l" t="t" r="r" b="b"/>
              <a:pathLst>
                <a:path w="120000" h="120000" extrusionOk="0">
                  <a:moveTo>
                    <a:pt x="119999" y="0"/>
                  </a:moveTo>
                  <a:lnTo>
                    <a:pt x="85714" y="23076"/>
                  </a:lnTo>
                  <a:lnTo>
                    <a:pt x="51428" y="60000"/>
                  </a:lnTo>
                  <a:lnTo>
                    <a:pt x="17142" y="96923"/>
                  </a:lnTo>
                  <a:lnTo>
                    <a:pt x="0" y="120000"/>
                  </a:lnTo>
                  <a:lnTo>
                    <a:pt x="0" y="120000"/>
                  </a:lnTo>
                  <a:lnTo>
                    <a:pt x="0" y="120000"/>
                  </a:lnTo>
                  <a:lnTo>
                    <a:pt x="0" y="96923"/>
                  </a:lnTo>
                  <a:lnTo>
                    <a:pt x="17142" y="50769"/>
                  </a:lnTo>
                  <a:lnTo>
                    <a:pt x="51428" y="23076"/>
                  </a:lnTo>
                  <a:lnTo>
                    <a:pt x="119999" y="0"/>
                  </a:lnTo>
                  <a:lnTo>
                    <a:pt x="11999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0" name="Google Shape;460;p16"/>
            <p:cNvSpPr/>
            <p:nvPr/>
          </p:nvSpPr>
          <p:spPr>
            <a:xfrm>
              <a:off x="3751262" y="5861050"/>
              <a:ext cx="20637" cy="42862"/>
            </a:xfrm>
            <a:custGeom>
              <a:avLst/>
              <a:gdLst/>
              <a:ahLst/>
              <a:cxnLst/>
              <a:rect l="l" t="t" r="r" b="b"/>
              <a:pathLst>
                <a:path w="120000" h="120000" extrusionOk="0">
                  <a:moveTo>
                    <a:pt x="0" y="0"/>
                  </a:moveTo>
                  <a:lnTo>
                    <a:pt x="28800" y="13584"/>
                  </a:lnTo>
                  <a:lnTo>
                    <a:pt x="67200" y="24905"/>
                  </a:lnTo>
                  <a:lnTo>
                    <a:pt x="91200" y="38490"/>
                  </a:lnTo>
                  <a:lnTo>
                    <a:pt x="110400" y="56603"/>
                  </a:lnTo>
                  <a:lnTo>
                    <a:pt x="120000" y="67924"/>
                  </a:lnTo>
                  <a:lnTo>
                    <a:pt x="120000" y="86037"/>
                  </a:lnTo>
                  <a:lnTo>
                    <a:pt x="100800" y="101886"/>
                  </a:lnTo>
                  <a:lnTo>
                    <a:pt x="86400" y="120000"/>
                  </a:lnTo>
                  <a:lnTo>
                    <a:pt x="38400" y="90566"/>
                  </a:lnTo>
                  <a:lnTo>
                    <a:pt x="19200" y="58867"/>
                  </a:lnTo>
                  <a:lnTo>
                    <a:pt x="9600" y="29433"/>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1" name="Google Shape;461;p16"/>
            <p:cNvSpPr/>
            <p:nvPr/>
          </p:nvSpPr>
          <p:spPr>
            <a:xfrm>
              <a:off x="3783012" y="5873750"/>
              <a:ext cx="11112" cy="19050"/>
            </a:xfrm>
            <a:custGeom>
              <a:avLst/>
              <a:gdLst/>
              <a:ahLst/>
              <a:cxnLst/>
              <a:rect l="l" t="t" r="r" b="b"/>
              <a:pathLst>
                <a:path w="120000" h="120000" extrusionOk="0">
                  <a:moveTo>
                    <a:pt x="85714" y="0"/>
                  </a:moveTo>
                  <a:lnTo>
                    <a:pt x="119999" y="20869"/>
                  </a:lnTo>
                  <a:lnTo>
                    <a:pt x="119999" y="57391"/>
                  </a:lnTo>
                  <a:lnTo>
                    <a:pt x="68571" y="99130"/>
                  </a:lnTo>
                  <a:lnTo>
                    <a:pt x="34285" y="120000"/>
                  </a:lnTo>
                  <a:lnTo>
                    <a:pt x="17142" y="120000"/>
                  </a:lnTo>
                  <a:lnTo>
                    <a:pt x="0" y="99130"/>
                  </a:lnTo>
                  <a:lnTo>
                    <a:pt x="0" y="88695"/>
                  </a:lnTo>
                  <a:lnTo>
                    <a:pt x="0" y="57391"/>
                  </a:lnTo>
                  <a:lnTo>
                    <a:pt x="51428" y="31304"/>
                  </a:lnTo>
                  <a:lnTo>
                    <a:pt x="85714" y="0"/>
                  </a:lnTo>
                  <a:lnTo>
                    <a:pt x="857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2" name="Google Shape;462;p16"/>
            <p:cNvSpPr/>
            <p:nvPr/>
          </p:nvSpPr>
          <p:spPr>
            <a:xfrm>
              <a:off x="3836987" y="5886450"/>
              <a:ext cx="30162" cy="17462"/>
            </a:xfrm>
            <a:custGeom>
              <a:avLst/>
              <a:gdLst/>
              <a:ahLst/>
              <a:cxnLst/>
              <a:rect l="l" t="t" r="r" b="b"/>
              <a:pathLst>
                <a:path w="120000" h="120000" extrusionOk="0">
                  <a:moveTo>
                    <a:pt x="53684" y="0"/>
                  </a:moveTo>
                  <a:lnTo>
                    <a:pt x="60000" y="0"/>
                  </a:lnTo>
                  <a:lnTo>
                    <a:pt x="75789" y="0"/>
                  </a:lnTo>
                  <a:lnTo>
                    <a:pt x="101052" y="0"/>
                  </a:lnTo>
                  <a:lnTo>
                    <a:pt x="120000" y="0"/>
                  </a:lnTo>
                  <a:lnTo>
                    <a:pt x="94736" y="52173"/>
                  </a:lnTo>
                  <a:lnTo>
                    <a:pt x="66315" y="88695"/>
                  </a:lnTo>
                  <a:lnTo>
                    <a:pt x="34736" y="120000"/>
                  </a:lnTo>
                  <a:lnTo>
                    <a:pt x="0" y="109565"/>
                  </a:lnTo>
                  <a:lnTo>
                    <a:pt x="15789" y="78260"/>
                  </a:lnTo>
                  <a:lnTo>
                    <a:pt x="28421" y="52173"/>
                  </a:lnTo>
                  <a:lnTo>
                    <a:pt x="34736" y="10434"/>
                  </a:lnTo>
                  <a:lnTo>
                    <a:pt x="53684" y="0"/>
                  </a:lnTo>
                  <a:lnTo>
                    <a:pt x="5368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3" name="Google Shape;463;p16"/>
            <p:cNvSpPr/>
            <p:nvPr/>
          </p:nvSpPr>
          <p:spPr>
            <a:xfrm>
              <a:off x="3870325" y="5886450"/>
              <a:ext cx="23812" cy="20637"/>
            </a:xfrm>
            <a:custGeom>
              <a:avLst/>
              <a:gdLst/>
              <a:ahLst/>
              <a:cxnLst/>
              <a:rect l="l" t="t" r="r" b="b"/>
              <a:pathLst>
                <a:path w="120000" h="120000" extrusionOk="0">
                  <a:moveTo>
                    <a:pt x="21428" y="0"/>
                  </a:moveTo>
                  <a:lnTo>
                    <a:pt x="55714" y="8888"/>
                  </a:lnTo>
                  <a:lnTo>
                    <a:pt x="85714" y="44444"/>
                  </a:lnTo>
                  <a:lnTo>
                    <a:pt x="102857" y="75555"/>
                  </a:lnTo>
                  <a:lnTo>
                    <a:pt x="119999" y="111111"/>
                  </a:lnTo>
                  <a:lnTo>
                    <a:pt x="94285" y="111111"/>
                  </a:lnTo>
                  <a:lnTo>
                    <a:pt x="55714" y="111111"/>
                  </a:lnTo>
                  <a:lnTo>
                    <a:pt x="21428" y="111111"/>
                  </a:lnTo>
                  <a:lnTo>
                    <a:pt x="0" y="120000"/>
                  </a:lnTo>
                  <a:lnTo>
                    <a:pt x="0" y="93333"/>
                  </a:lnTo>
                  <a:lnTo>
                    <a:pt x="4285" y="57777"/>
                  </a:lnTo>
                  <a:lnTo>
                    <a:pt x="21428" y="17777"/>
                  </a:lnTo>
                  <a:lnTo>
                    <a:pt x="21428" y="0"/>
                  </a:lnTo>
                  <a:lnTo>
                    <a:pt x="2142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4" name="Google Shape;464;p16"/>
            <p:cNvSpPr/>
            <p:nvPr/>
          </p:nvSpPr>
          <p:spPr>
            <a:xfrm>
              <a:off x="3817937" y="5888037"/>
              <a:ext cx="7937" cy="15875"/>
            </a:xfrm>
            <a:custGeom>
              <a:avLst/>
              <a:gdLst/>
              <a:ahLst/>
              <a:cxnLst/>
              <a:rect l="l" t="t" r="r" b="b"/>
              <a:pathLst>
                <a:path w="120000" h="120000" extrusionOk="0">
                  <a:moveTo>
                    <a:pt x="120000" y="0"/>
                  </a:moveTo>
                  <a:lnTo>
                    <a:pt x="96000" y="50526"/>
                  </a:lnTo>
                  <a:lnTo>
                    <a:pt x="96000" y="82105"/>
                  </a:lnTo>
                  <a:lnTo>
                    <a:pt x="48000" y="94736"/>
                  </a:lnTo>
                  <a:lnTo>
                    <a:pt x="24000" y="120000"/>
                  </a:lnTo>
                  <a:lnTo>
                    <a:pt x="0" y="94736"/>
                  </a:lnTo>
                  <a:lnTo>
                    <a:pt x="0" y="69473"/>
                  </a:lnTo>
                  <a:lnTo>
                    <a:pt x="24000" y="37894"/>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5" name="Google Shape;465;p16"/>
            <p:cNvSpPr/>
            <p:nvPr/>
          </p:nvSpPr>
          <p:spPr>
            <a:xfrm>
              <a:off x="3736975" y="5892800"/>
              <a:ext cx="4762" cy="7937"/>
            </a:xfrm>
            <a:custGeom>
              <a:avLst/>
              <a:gdLst/>
              <a:ahLst/>
              <a:cxnLst/>
              <a:rect l="l" t="t" r="r" b="b"/>
              <a:pathLst>
                <a:path w="120000" h="120000" extrusionOk="0">
                  <a:moveTo>
                    <a:pt x="0" y="26666"/>
                  </a:moveTo>
                  <a:lnTo>
                    <a:pt x="40000" y="0"/>
                  </a:lnTo>
                  <a:lnTo>
                    <a:pt x="120000" y="53333"/>
                  </a:lnTo>
                  <a:lnTo>
                    <a:pt x="120000" y="93333"/>
                  </a:lnTo>
                  <a:lnTo>
                    <a:pt x="120000" y="120000"/>
                  </a:lnTo>
                  <a:lnTo>
                    <a:pt x="40000" y="120000"/>
                  </a:lnTo>
                  <a:lnTo>
                    <a:pt x="0" y="66666"/>
                  </a:lnTo>
                  <a:lnTo>
                    <a:pt x="0" y="26666"/>
                  </a:lnTo>
                  <a:lnTo>
                    <a:pt x="0" y="26666"/>
                  </a:lnTo>
                  <a:lnTo>
                    <a:pt x="0" y="2666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6" name="Google Shape;466;p16"/>
            <p:cNvSpPr/>
            <p:nvPr/>
          </p:nvSpPr>
          <p:spPr>
            <a:xfrm>
              <a:off x="3886200" y="5913437"/>
              <a:ext cx="7937" cy="3175"/>
            </a:xfrm>
            <a:custGeom>
              <a:avLst/>
              <a:gdLst/>
              <a:ahLst/>
              <a:cxnLst/>
              <a:rect l="l" t="t" r="r" b="b"/>
              <a:pathLst>
                <a:path w="120000" h="120000" extrusionOk="0">
                  <a:moveTo>
                    <a:pt x="32727" y="0"/>
                  </a:moveTo>
                  <a:lnTo>
                    <a:pt x="98181" y="0"/>
                  </a:lnTo>
                  <a:lnTo>
                    <a:pt x="120000" y="60000"/>
                  </a:lnTo>
                  <a:lnTo>
                    <a:pt x="98181" y="60000"/>
                  </a:lnTo>
                  <a:lnTo>
                    <a:pt x="76363" y="120000"/>
                  </a:lnTo>
                  <a:lnTo>
                    <a:pt x="10909" y="120000"/>
                  </a:lnTo>
                  <a:lnTo>
                    <a:pt x="0" y="120000"/>
                  </a:lnTo>
                  <a:lnTo>
                    <a:pt x="0" y="120000"/>
                  </a:lnTo>
                  <a:lnTo>
                    <a:pt x="32727" y="0"/>
                  </a:lnTo>
                  <a:lnTo>
                    <a:pt x="3272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7" name="Google Shape;467;p16"/>
            <p:cNvSpPr/>
            <p:nvPr/>
          </p:nvSpPr>
          <p:spPr>
            <a:xfrm>
              <a:off x="3906837" y="5919787"/>
              <a:ext cx="79375" cy="30162"/>
            </a:xfrm>
            <a:custGeom>
              <a:avLst/>
              <a:gdLst/>
              <a:ahLst/>
              <a:cxnLst/>
              <a:rect l="l" t="t" r="r" b="b"/>
              <a:pathLst>
                <a:path w="120000" h="120000" extrusionOk="0">
                  <a:moveTo>
                    <a:pt x="29702" y="0"/>
                  </a:moveTo>
                  <a:lnTo>
                    <a:pt x="57029" y="12631"/>
                  </a:lnTo>
                  <a:lnTo>
                    <a:pt x="84356" y="25263"/>
                  </a:lnTo>
                  <a:lnTo>
                    <a:pt x="108118" y="53684"/>
                  </a:lnTo>
                  <a:lnTo>
                    <a:pt x="120000" y="120000"/>
                  </a:lnTo>
                  <a:lnTo>
                    <a:pt x="90297" y="94736"/>
                  </a:lnTo>
                  <a:lnTo>
                    <a:pt x="61782" y="60000"/>
                  </a:lnTo>
                  <a:lnTo>
                    <a:pt x="32079" y="28421"/>
                  </a:lnTo>
                  <a:lnTo>
                    <a:pt x="0" y="34736"/>
                  </a:lnTo>
                  <a:lnTo>
                    <a:pt x="7128" y="25263"/>
                  </a:lnTo>
                  <a:lnTo>
                    <a:pt x="16633" y="18947"/>
                  </a:lnTo>
                  <a:lnTo>
                    <a:pt x="22574" y="6315"/>
                  </a:lnTo>
                  <a:lnTo>
                    <a:pt x="29702" y="0"/>
                  </a:lnTo>
                  <a:lnTo>
                    <a:pt x="2970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8" name="Google Shape;468;p16"/>
            <p:cNvSpPr/>
            <p:nvPr/>
          </p:nvSpPr>
          <p:spPr>
            <a:xfrm>
              <a:off x="3822700" y="5929312"/>
              <a:ext cx="98425" cy="11112"/>
            </a:xfrm>
            <a:custGeom>
              <a:avLst/>
              <a:gdLst/>
              <a:ahLst/>
              <a:cxnLst/>
              <a:rect l="l" t="t" r="r" b="b"/>
              <a:pathLst>
                <a:path w="120000" h="120000" extrusionOk="0">
                  <a:moveTo>
                    <a:pt x="37073" y="0"/>
                  </a:moveTo>
                  <a:lnTo>
                    <a:pt x="57560" y="45000"/>
                  </a:lnTo>
                  <a:lnTo>
                    <a:pt x="79024" y="45000"/>
                  </a:lnTo>
                  <a:lnTo>
                    <a:pt x="101463" y="45000"/>
                  </a:lnTo>
                  <a:lnTo>
                    <a:pt x="120000" y="120000"/>
                  </a:lnTo>
                  <a:lnTo>
                    <a:pt x="88780" y="105000"/>
                  </a:lnTo>
                  <a:lnTo>
                    <a:pt x="59512" y="90000"/>
                  </a:lnTo>
                  <a:lnTo>
                    <a:pt x="29268" y="75000"/>
                  </a:lnTo>
                  <a:lnTo>
                    <a:pt x="0" y="90000"/>
                  </a:lnTo>
                  <a:lnTo>
                    <a:pt x="4878" y="60000"/>
                  </a:lnTo>
                  <a:lnTo>
                    <a:pt x="16585" y="45000"/>
                  </a:lnTo>
                  <a:lnTo>
                    <a:pt x="29268" y="15000"/>
                  </a:lnTo>
                  <a:lnTo>
                    <a:pt x="37073" y="0"/>
                  </a:lnTo>
                  <a:lnTo>
                    <a:pt x="3707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69" name="Google Shape;469;p16"/>
            <p:cNvSpPr/>
            <p:nvPr/>
          </p:nvSpPr>
          <p:spPr>
            <a:xfrm>
              <a:off x="3875087" y="5949950"/>
              <a:ext cx="74612" cy="15875"/>
            </a:xfrm>
            <a:custGeom>
              <a:avLst/>
              <a:gdLst/>
              <a:ahLst/>
              <a:cxnLst/>
              <a:rect l="l" t="t" r="r" b="b"/>
              <a:pathLst>
                <a:path w="120000" h="120000" extrusionOk="0">
                  <a:moveTo>
                    <a:pt x="29677" y="0"/>
                  </a:moveTo>
                  <a:lnTo>
                    <a:pt x="51612" y="22857"/>
                  </a:lnTo>
                  <a:lnTo>
                    <a:pt x="76129" y="22857"/>
                  </a:lnTo>
                  <a:lnTo>
                    <a:pt x="100645" y="22857"/>
                  </a:lnTo>
                  <a:lnTo>
                    <a:pt x="120000" y="74285"/>
                  </a:lnTo>
                  <a:lnTo>
                    <a:pt x="89032" y="74285"/>
                  </a:lnTo>
                  <a:lnTo>
                    <a:pt x="59354" y="85714"/>
                  </a:lnTo>
                  <a:lnTo>
                    <a:pt x="29677" y="97142"/>
                  </a:lnTo>
                  <a:lnTo>
                    <a:pt x="0" y="120000"/>
                  </a:lnTo>
                  <a:lnTo>
                    <a:pt x="7741" y="74285"/>
                  </a:lnTo>
                  <a:lnTo>
                    <a:pt x="15483" y="45714"/>
                  </a:lnTo>
                  <a:lnTo>
                    <a:pt x="21935" y="11428"/>
                  </a:lnTo>
                  <a:lnTo>
                    <a:pt x="29677" y="0"/>
                  </a:lnTo>
                  <a:lnTo>
                    <a:pt x="2967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0" name="Google Shape;470;p16"/>
            <p:cNvSpPr/>
            <p:nvPr/>
          </p:nvSpPr>
          <p:spPr>
            <a:xfrm>
              <a:off x="3949700" y="5961062"/>
              <a:ext cx="107950" cy="19050"/>
            </a:xfrm>
            <a:custGeom>
              <a:avLst/>
              <a:gdLst/>
              <a:ahLst/>
              <a:cxnLst/>
              <a:rect l="l" t="t" r="r" b="b"/>
              <a:pathLst>
                <a:path w="120000" h="120000" extrusionOk="0">
                  <a:moveTo>
                    <a:pt x="43795" y="0"/>
                  </a:moveTo>
                  <a:lnTo>
                    <a:pt x="62189" y="38400"/>
                  </a:lnTo>
                  <a:lnTo>
                    <a:pt x="80583" y="67200"/>
                  </a:lnTo>
                  <a:lnTo>
                    <a:pt x="100729" y="81600"/>
                  </a:lnTo>
                  <a:lnTo>
                    <a:pt x="120000" y="110400"/>
                  </a:lnTo>
                  <a:lnTo>
                    <a:pt x="88467" y="120000"/>
                  </a:lnTo>
                  <a:lnTo>
                    <a:pt x="58686" y="110400"/>
                  </a:lnTo>
                  <a:lnTo>
                    <a:pt x="28905" y="76800"/>
                  </a:lnTo>
                  <a:lnTo>
                    <a:pt x="0" y="57600"/>
                  </a:lnTo>
                  <a:lnTo>
                    <a:pt x="10510" y="38400"/>
                  </a:lnTo>
                  <a:lnTo>
                    <a:pt x="21897" y="38400"/>
                  </a:lnTo>
                  <a:lnTo>
                    <a:pt x="33284" y="19200"/>
                  </a:lnTo>
                  <a:lnTo>
                    <a:pt x="43795" y="0"/>
                  </a:lnTo>
                  <a:lnTo>
                    <a:pt x="4379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1" name="Google Shape;471;p16"/>
            <p:cNvSpPr/>
            <p:nvPr/>
          </p:nvSpPr>
          <p:spPr>
            <a:xfrm>
              <a:off x="3871912" y="5970587"/>
              <a:ext cx="52387" cy="17462"/>
            </a:xfrm>
            <a:custGeom>
              <a:avLst/>
              <a:gdLst/>
              <a:ahLst/>
              <a:cxnLst/>
              <a:rect l="l" t="t" r="r" b="b"/>
              <a:pathLst>
                <a:path w="120000" h="120000" extrusionOk="0">
                  <a:moveTo>
                    <a:pt x="120000" y="0"/>
                  </a:moveTo>
                  <a:lnTo>
                    <a:pt x="116307" y="74285"/>
                  </a:lnTo>
                  <a:lnTo>
                    <a:pt x="92307" y="108571"/>
                  </a:lnTo>
                  <a:lnTo>
                    <a:pt x="53538" y="108571"/>
                  </a:lnTo>
                  <a:lnTo>
                    <a:pt x="29538" y="120000"/>
                  </a:lnTo>
                  <a:lnTo>
                    <a:pt x="11076" y="108571"/>
                  </a:lnTo>
                  <a:lnTo>
                    <a:pt x="0" y="108571"/>
                  </a:lnTo>
                  <a:lnTo>
                    <a:pt x="22153" y="40000"/>
                  </a:lnTo>
                  <a:lnTo>
                    <a:pt x="53538" y="40000"/>
                  </a:lnTo>
                  <a:lnTo>
                    <a:pt x="88615" y="51428"/>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2" name="Google Shape;472;p16"/>
            <p:cNvSpPr/>
            <p:nvPr/>
          </p:nvSpPr>
          <p:spPr>
            <a:xfrm>
              <a:off x="3876675" y="5995987"/>
              <a:ext cx="195262" cy="36512"/>
            </a:xfrm>
            <a:custGeom>
              <a:avLst/>
              <a:gdLst/>
              <a:ahLst/>
              <a:cxnLst/>
              <a:rect l="l" t="t" r="r" b="b"/>
              <a:pathLst>
                <a:path w="120000" h="120000" extrusionOk="0">
                  <a:moveTo>
                    <a:pt x="120000" y="0"/>
                  </a:moveTo>
                  <a:lnTo>
                    <a:pt x="113632" y="39130"/>
                  </a:lnTo>
                  <a:lnTo>
                    <a:pt x="107265" y="88695"/>
                  </a:lnTo>
                  <a:lnTo>
                    <a:pt x="99918" y="120000"/>
                  </a:lnTo>
                  <a:lnTo>
                    <a:pt x="89632" y="114782"/>
                  </a:lnTo>
                  <a:lnTo>
                    <a:pt x="85714" y="114782"/>
                  </a:lnTo>
                  <a:lnTo>
                    <a:pt x="81306" y="120000"/>
                  </a:lnTo>
                  <a:lnTo>
                    <a:pt x="81306" y="114782"/>
                  </a:lnTo>
                  <a:lnTo>
                    <a:pt x="80326" y="109565"/>
                  </a:lnTo>
                  <a:lnTo>
                    <a:pt x="86693" y="93913"/>
                  </a:lnTo>
                  <a:lnTo>
                    <a:pt x="94040" y="88695"/>
                  </a:lnTo>
                  <a:lnTo>
                    <a:pt x="100897" y="78260"/>
                  </a:lnTo>
                  <a:lnTo>
                    <a:pt x="108244" y="73043"/>
                  </a:lnTo>
                  <a:lnTo>
                    <a:pt x="99918" y="39130"/>
                  </a:lnTo>
                  <a:lnTo>
                    <a:pt x="88653" y="44347"/>
                  </a:lnTo>
                  <a:lnTo>
                    <a:pt x="77387" y="60000"/>
                  </a:lnTo>
                  <a:lnTo>
                    <a:pt x="68081" y="65217"/>
                  </a:lnTo>
                  <a:lnTo>
                    <a:pt x="50448" y="73043"/>
                  </a:lnTo>
                  <a:lnTo>
                    <a:pt x="33795" y="88695"/>
                  </a:lnTo>
                  <a:lnTo>
                    <a:pt x="16653" y="93913"/>
                  </a:lnTo>
                  <a:lnTo>
                    <a:pt x="0" y="93913"/>
                  </a:lnTo>
                  <a:lnTo>
                    <a:pt x="2938" y="73043"/>
                  </a:lnTo>
                  <a:lnTo>
                    <a:pt x="6367" y="54782"/>
                  </a:lnTo>
                  <a:lnTo>
                    <a:pt x="34775" y="39130"/>
                  </a:lnTo>
                  <a:lnTo>
                    <a:pt x="63183" y="33913"/>
                  </a:lnTo>
                  <a:lnTo>
                    <a:pt x="91102" y="23478"/>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3" name="Google Shape;473;p16"/>
            <p:cNvSpPr/>
            <p:nvPr/>
          </p:nvSpPr>
          <p:spPr>
            <a:xfrm>
              <a:off x="3803650" y="6010275"/>
              <a:ext cx="7937" cy="22225"/>
            </a:xfrm>
            <a:custGeom>
              <a:avLst/>
              <a:gdLst/>
              <a:ahLst/>
              <a:cxnLst/>
              <a:rect l="l" t="t" r="r" b="b"/>
              <a:pathLst>
                <a:path w="120000" h="120000" extrusionOk="0">
                  <a:moveTo>
                    <a:pt x="87272" y="0"/>
                  </a:moveTo>
                  <a:lnTo>
                    <a:pt x="87272" y="33103"/>
                  </a:lnTo>
                  <a:lnTo>
                    <a:pt x="120000" y="78620"/>
                  </a:lnTo>
                  <a:lnTo>
                    <a:pt x="120000" y="111724"/>
                  </a:lnTo>
                  <a:lnTo>
                    <a:pt x="87272" y="120000"/>
                  </a:lnTo>
                  <a:lnTo>
                    <a:pt x="43636" y="111724"/>
                  </a:lnTo>
                  <a:lnTo>
                    <a:pt x="0" y="86896"/>
                  </a:lnTo>
                  <a:lnTo>
                    <a:pt x="21818" y="53793"/>
                  </a:lnTo>
                  <a:lnTo>
                    <a:pt x="43636" y="33103"/>
                  </a:lnTo>
                  <a:lnTo>
                    <a:pt x="65454" y="16551"/>
                  </a:lnTo>
                  <a:lnTo>
                    <a:pt x="87272" y="0"/>
                  </a:lnTo>
                  <a:lnTo>
                    <a:pt x="8727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4" name="Google Shape;474;p16"/>
            <p:cNvSpPr/>
            <p:nvPr/>
          </p:nvSpPr>
          <p:spPr>
            <a:xfrm>
              <a:off x="3860800" y="6024562"/>
              <a:ext cx="3175" cy="1587"/>
            </a:xfrm>
            <a:custGeom>
              <a:avLst/>
              <a:gdLst/>
              <a:ahLst/>
              <a:cxnLst/>
              <a:rect l="l" t="t" r="r" b="b"/>
              <a:pathLst>
                <a:path w="120000" h="120000" extrusionOk="0">
                  <a:moveTo>
                    <a:pt x="80000" y="0"/>
                  </a:moveTo>
                  <a:lnTo>
                    <a:pt x="120000" y="0"/>
                  </a:lnTo>
                  <a:lnTo>
                    <a:pt x="120000" y="120000"/>
                  </a:lnTo>
                  <a:lnTo>
                    <a:pt x="80000" y="120000"/>
                  </a:lnTo>
                  <a:lnTo>
                    <a:pt x="80000" y="120000"/>
                  </a:lnTo>
                  <a:lnTo>
                    <a:pt x="0" y="60000"/>
                  </a:lnTo>
                  <a:lnTo>
                    <a:pt x="80000" y="0"/>
                  </a:lnTo>
                  <a:lnTo>
                    <a:pt x="8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5" name="Google Shape;475;p16"/>
            <p:cNvSpPr/>
            <p:nvPr/>
          </p:nvSpPr>
          <p:spPr>
            <a:xfrm>
              <a:off x="3911600" y="6038850"/>
              <a:ext cx="3175" cy="6350"/>
            </a:xfrm>
            <a:custGeom>
              <a:avLst/>
              <a:gdLst/>
              <a:ahLst/>
              <a:cxnLst/>
              <a:rect l="l" t="t" r="r" b="b"/>
              <a:pathLst>
                <a:path w="120000" h="120000" extrusionOk="0">
                  <a:moveTo>
                    <a:pt x="120000" y="0"/>
                  </a:moveTo>
                  <a:lnTo>
                    <a:pt x="120000" y="90000"/>
                  </a:lnTo>
                  <a:lnTo>
                    <a:pt x="120000" y="120000"/>
                  </a:lnTo>
                  <a:lnTo>
                    <a:pt x="0" y="120000"/>
                  </a:lnTo>
                  <a:lnTo>
                    <a:pt x="60000" y="60000"/>
                  </a:lnTo>
                  <a:lnTo>
                    <a:pt x="60000" y="30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6" name="Google Shape;476;p16"/>
            <p:cNvSpPr/>
            <p:nvPr/>
          </p:nvSpPr>
          <p:spPr>
            <a:xfrm>
              <a:off x="3940175" y="6043612"/>
              <a:ext cx="106362" cy="25400"/>
            </a:xfrm>
            <a:custGeom>
              <a:avLst/>
              <a:gdLst/>
              <a:ahLst/>
              <a:cxnLst/>
              <a:rect l="l" t="t" r="r" b="b"/>
              <a:pathLst>
                <a:path w="120000" h="120000" extrusionOk="0">
                  <a:moveTo>
                    <a:pt x="82105" y="0"/>
                  </a:moveTo>
                  <a:lnTo>
                    <a:pt x="91127" y="7500"/>
                  </a:lnTo>
                  <a:lnTo>
                    <a:pt x="101052" y="0"/>
                  </a:lnTo>
                  <a:lnTo>
                    <a:pt x="110075" y="0"/>
                  </a:lnTo>
                  <a:lnTo>
                    <a:pt x="120000" y="22500"/>
                  </a:lnTo>
                  <a:lnTo>
                    <a:pt x="104661" y="86250"/>
                  </a:lnTo>
                  <a:lnTo>
                    <a:pt x="83909" y="112500"/>
                  </a:lnTo>
                  <a:lnTo>
                    <a:pt x="61353" y="112500"/>
                  </a:lnTo>
                  <a:lnTo>
                    <a:pt x="39699" y="120000"/>
                  </a:lnTo>
                  <a:lnTo>
                    <a:pt x="30676" y="112500"/>
                  </a:lnTo>
                  <a:lnTo>
                    <a:pt x="20751" y="97500"/>
                  </a:lnTo>
                  <a:lnTo>
                    <a:pt x="11729" y="97500"/>
                  </a:lnTo>
                  <a:lnTo>
                    <a:pt x="3609" y="120000"/>
                  </a:lnTo>
                  <a:lnTo>
                    <a:pt x="1804" y="97500"/>
                  </a:lnTo>
                  <a:lnTo>
                    <a:pt x="0" y="86250"/>
                  </a:lnTo>
                  <a:lnTo>
                    <a:pt x="20751" y="71250"/>
                  </a:lnTo>
                  <a:lnTo>
                    <a:pt x="41503" y="48750"/>
                  </a:lnTo>
                  <a:lnTo>
                    <a:pt x="61353" y="26250"/>
                  </a:lnTo>
                  <a:lnTo>
                    <a:pt x="82105" y="0"/>
                  </a:lnTo>
                  <a:lnTo>
                    <a:pt x="821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7" name="Google Shape;477;p16"/>
            <p:cNvSpPr/>
            <p:nvPr/>
          </p:nvSpPr>
          <p:spPr>
            <a:xfrm>
              <a:off x="3889375" y="6076950"/>
              <a:ext cx="66675" cy="11112"/>
            </a:xfrm>
            <a:custGeom>
              <a:avLst/>
              <a:gdLst/>
              <a:ahLst/>
              <a:cxnLst/>
              <a:rect l="l" t="t" r="r" b="b"/>
              <a:pathLst>
                <a:path w="120000" h="120000" extrusionOk="0">
                  <a:moveTo>
                    <a:pt x="38571" y="0"/>
                  </a:moveTo>
                  <a:lnTo>
                    <a:pt x="57142" y="16000"/>
                  </a:lnTo>
                  <a:lnTo>
                    <a:pt x="80000" y="16000"/>
                  </a:lnTo>
                  <a:lnTo>
                    <a:pt x="101428" y="16000"/>
                  </a:lnTo>
                  <a:lnTo>
                    <a:pt x="120000" y="56000"/>
                  </a:lnTo>
                  <a:lnTo>
                    <a:pt x="84285" y="56000"/>
                  </a:lnTo>
                  <a:lnTo>
                    <a:pt x="57142" y="56000"/>
                  </a:lnTo>
                  <a:lnTo>
                    <a:pt x="30000" y="72000"/>
                  </a:lnTo>
                  <a:lnTo>
                    <a:pt x="0" y="120000"/>
                  </a:lnTo>
                  <a:lnTo>
                    <a:pt x="8571" y="72000"/>
                  </a:lnTo>
                  <a:lnTo>
                    <a:pt x="20000" y="40000"/>
                  </a:lnTo>
                  <a:lnTo>
                    <a:pt x="30000" y="0"/>
                  </a:lnTo>
                  <a:lnTo>
                    <a:pt x="38571" y="0"/>
                  </a:lnTo>
                  <a:lnTo>
                    <a:pt x="3857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8" name="Google Shape;478;p16"/>
            <p:cNvSpPr/>
            <p:nvPr/>
          </p:nvSpPr>
          <p:spPr>
            <a:xfrm>
              <a:off x="3995737" y="6088062"/>
              <a:ext cx="9525" cy="1587"/>
            </a:xfrm>
            <a:custGeom>
              <a:avLst/>
              <a:gdLst/>
              <a:ahLst/>
              <a:cxnLst/>
              <a:rect l="l" t="t" r="r" b="b"/>
              <a:pathLst>
                <a:path w="120000" h="120000" extrusionOk="0">
                  <a:moveTo>
                    <a:pt x="120000" y="0"/>
                  </a:moveTo>
                  <a:lnTo>
                    <a:pt x="120000" y="120000"/>
                  </a:lnTo>
                  <a:lnTo>
                    <a:pt x="100000" y="120000"/>
                  </a:lnTo>
                  <a:lnTo>
                    <a:pt x="40000" y="120000"/>
                  </a:lnTo>
                  <a:lnTo>
                    <a:pt x="0" y="120000"/>
                  </a:lnTo>
                  <a:lnTo>
                    <a:pt x="4000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79" name="Google Shape;479;p16"/>
            <p:cNvSpPr/>
            <p:nvPr/>
          </p:nvSpPr>
          <p:spPr>
            <a:xfrm>
              <a:off x="3951287" y="6105525"/>
              <a:ext cx="39687" cy="9525"/>
            </a:xfrm>
            <a:custGeom>
              <a:avLst/>
              <a:gdLst/>
              <a:ahLst/>
              <a:cxnLst/>
              <a:rect l="l" t="t" r="r" b="b"/>
              <a:pathLst>
                <a:path w="120000" h="120000" extrusionOk="0">
                  <a:moveTo>
                    <a:pt x="83076" y="0"/>
                  </a:moveTo>
                  <a:lnTo>
                    <a:pt x="87692" y="0"/>
                  </a:lnTo>
                  <a:lnTo>
                    <a:pt x="96923" y="0"/>
                  </a:lnTo>
                  <a:lnTo>
                    <a:pt x="106153" y="0"/>
                  </a:lnTo>
                  <a:lnTo>
                    <a:pt x="120000" y="0"/>
                  </a:lnTo>
                  <a:lnTo>
                    <a:pt x="92307" y="98181"/>
                  </a:lnTo>
                  <a:lnTo>
                    <a:pt x="62307" y="120000"/>
                  </a:lnTo>
                  <a:lnTo>
                    <a:pt x="27692" y="76363"/>
                  </a:lnTo>
                  <a:lnTo>
                    <a:pt x="0" y="54545"/>
                  </a:lnTo>
                  <a:lnTo>
                    <a:pt x="13846" y="43636"/>
                  </a:lnTo>
                  <a:lnTo>
                    <a:pt x="39230" y="43636"/>
                  </a:lnTo>
                  <a:lnTo>
                    <a:pt x="66923" y="21818"/>
                  </a:lnTo>
                  <a:lnTo>
                    <a:pt x="83076" y="0"/>
                  </a:lnTo>
                  <a:lnTo>
                    <a:pt x="8307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0" name="Google Shape;480;p16"/>
            <p:cNvSpPr/>
            <p:nvPr/>
          </p:nvSpPr>
          <p:spPr>
            <a:xfrm>
              <a:off x="3892550" y="6115050"/>
              <a:ext cx="80962" cy="20637"/>
            </a:xfrm>
            <a:custGeom>
              <a:avLst/>
              <a:gdLst/>
              <a:ahLst/>
              <a:cxnLst/>
              <a:rect l="l" t="t" r="r" b="b"/>
              <a:pathLst>
                <a:path w="120000" h="120000" extrusionOk="0">
                  <a:moveTo>
                    <a:pt x="4660" y="0"/>
                  </a:moveTo>
                  <a:lnTo>
                    <a:pt x="33786" y="8888"/>
                  </a:lnTo>
                  <a:lnTo>
                    <a:pt x="66407" y="8888"/>
                  </a:lnTo>
                  <a:lnTo>
                    <a:pt x="95533" y="26666"/>
                  </a:lnTo>
                  <a:lnTo>
                    <a:pt x="120000" y="111111"/>
                  </a:lnTo>
                  <a:lnTo>
                    <a:pt x="108349" y="111111"/>
                  </a:lnTo>
                  <a:lnTo>
                    <a:pt x="100194" y="120000"/>
                  </a:lnTo>
                  <a:lnTo>
                    <a:pt x="90873" y="120000"/>
                  </a:lnTo>
                  <a:lnTo>
                    <a:pt x="86213" y="120000"/>
                  </a:lnTo>
                  <a:lnTo>
                    <a:pt x="90873" y="111111"/>
                  </a:lnTo>
                  <a:lnTo>
                    <a:pt x="100194" y="102222"/>
                  </a:lnTo>
                  <a:lnTo>
                    <a:pt x="106019" y="93333"/>
                  </a:lnTo>
                  <a:lnTo>
                    <a:pt x="110679" y="84444"/>
                  </a:lnTo>
                  <a:lnTo>
                    <a:pt x="82718" y="75555"/>
                  </a:lnTo>
                  <a:lnTo>
                    <a:pt x="55922" y="75555"/>
                  </a:lnTo>
                  <a:lnTo>
                    <a:pt x="29126" y="75555"/>
                  </a:lnTo>
                  <a:lnTo>
                    <a:pt x="2330" y="84444"/>
                  </a:lnTo>
                  <a:lnTo>
                    <a:pt x="0" y="57777"/>
                  </a:lnTo>
                  <a:lnTo>
                    <a:pt x="2330" y="35555"/>
                  </a:lnTo>
                  <a:lnTo>
                    <a:pt x="2330" y="8888"/>
                  </a:lnTo>
                  <a:lnTo>
                    <a:pt x="4660" y="0"/>
                  </a:lnTo>
                  <a:lnTo>
                    <a:pt x="466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1" name="Google Shape;481;p16"/>
            <p:cNvSpPr/>
            <p:nvPr/>
          </p:nvSpPr>
          <p:spPr>
            <a:xfrm>
              <a:off x="3887787" y="6142037"/>
              <a:ext cx="47625" cy="7937"/>
            </a:xfrm>
            <a:custGeom>
              <a:avLst/>
              <a:gdLst/>
              <a:ahLst/>
              <a:cxnLst/>
              <a:rect l="l" t="t" r="r" b="b"/>
              <a:pathLst>
                <a:path w="120000" h="120000" extrusionOk="0">
                  <a:moveTo>
                    <a:pt x="0" y="0"/>
                  </a:moveTo>
                  <a:lnTo>
                    <a:pt x="31475" y="40000"/>
                  </a:lnTo>
                  <a:lnTo>
                    <a:pt x="60983" y="40000"/>
                  </a:lnTo>
                  <a:lnTo>
                    <a:pt x="90491" y="40000"/>
                  </a:lnTo>
                  <a:lnTo>
                    <a:pt x="120000" y="100000"/>
                  </a:lnTo>
                  <a:lnTo>
                    <a:pt x="102295" y="100000"/>
                  </a:lnTo>
                  <a:lnTo>
                    <a:pt x="82622" y="100000"/>
                  </a:lnTo>
                  <a:lnTo>
                    <a:pt x="60983" y="100000"/>
                  </a:lnTo>
                  <a:lnTo>
                    <a:pt x="41311" y="120000"/>
                  </a:lnTo>
                  <a:lnTo>
                    <a:pt x="27540" y="80000"/>
                  </a:lnTo>
                  <a:lnTo>
                    <a:pt x="15737" y="80000"/>
                  </a:lnTo>
                  <a:lnTo>
                    <a:pt x="3934" y="40000"/>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2" name="Google Shape;482;p16"/>
            <p:cNvSpPr/>
            <p:nvPr/>
          </p:nvSpPr>
          <p:spPr>
            <a:xfrm>
              <a:off x="3889375" y="6156325"/>
              <a:ext cx="34925" cy="11112"/>
            </a:xfrm>
            <a:custGeom>
              <a:avLst/>
              <a:gdLst/>
              <a:ahLst/>
              <a:cxnLst/>
              <a:rect l="l" t="t" r="r" b="b"/>
              <a:pathLst>
                <a:path w="120000" h="120000" extrusionOk="0">
                  <a:moveTo>
                    <a:pt x="73636" y="0"/>
                  </a:moveTo>
                  <a:lnTo>
                    <a:pt x="73636" y="0"/>
                  </a:lnTo>
                  <a:lnTo>
                    <a:pt x="90000" y="17142"/>
                  </a:lnTo>
                  <a:lnTo>
                    <a:pt x="103636" y="34285"/>
                  </a:lnTo>
                  <a:lnTo>
                    <a:pt x="120000" y="51428"/>
                  </a:lnTo>
                  <a:lnTo>
                    <a:pt x="84545" y="68571"/>
                  </a:lnTo>
                  <a:lnTo>
                    <a:pt x="51818" y="85714"/>
                  </a:lnTo>
                  <a:lnTo>
                    <a:pt x="27272" y="85714"/>
                  </a:lnTo>
                  <a:lnTo>
                    <a:pt x="0" y="119999"/>
                  </a:lnTo>
                  <a:lnTo>
                    <a:pt x="0" y="85714"/>
                  </a:lnTo>
                  <a:lnTo>
                    <a:pt x="27272" y="51428"/>
                  </a:lnTo>
                  <a:lnTo>
                    <a:pt x="51818" y="0"/>
                  </a:lnTo>
                  <a:lnTo>
                    <a:pt x="73636" y="0"/>
                  </a:lnTo>
                  <a:lnTo>
                    <a:pt x="7363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3" name="Google Shape;483;p16"/>
            <p:cNvSpPr/>
            <p:nvPr/>
          </p:nvSpPr>
          <p:spPr>
            <a:xfrm>
              <a:off x="3894137" y="6180137"/>
              <a:ext cx="23812" cy="26987"/>
            </a:xfrm>
            <a:custGeom>
              <a:avLst/>
              <a:gdLst/>
              <a:ahLst/>
              <a:cxnLst/>
              <a:rect l="l" t="t" r="r" b="b"/>
              <a:pathLst>
                <a:path w="120000" h="120000" extrusionOk="0">
                  <a:moveTo>
                    <a:pt x="120000" y="0"/>
                  </a:moveTo>
                  <a:lnTo>
                    <a:pt x="95172" y="24705"/>
                  </a:lnTo>
                  <a:lnTo>
                    <a:pt x="62068" y="67058"/>
                  </a:lnTo>
                  <a:lnTo>
                    <a:pt x="33103" y="91764"/>
                  </a:lnTo>
                  <a:lnTo>
                    <a:pt x="0" y="120000"/>
                  </a:lnTo>
                  <a:lnTo>
                    <a:pt x="0" y="98823"/>
                  </a:lnTo>
                  <a:lnTo>
                    <a:pt x="16551" y="81176"/>
                  </a:lnTo>
                  <a:lnTo>
                    <a:pt x="24827" y="67058"/>
                  </a:lnTo>
                  <a:lnTo>
                    <a:pt x="41379" y="45882"/>
                  </a:lnTo>
                  <a:lnTo>
                    <a:pt x="70344" y="17647"/>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4" name="Google Shape;484;p16"/>
            <p:cNvSpPr/>
            <p:nvPr/>
          </p:nvSpPr>
          <p:spPr>
            <a:xfrm>
              <a:off x="3894137" y="6211887"/>
              <a:ext cx="1587" cy="7937"/>
            </a:xfrm>
            <a:custGeom>
              <a:avLst/>
              <a:gdLst/>
              <a:ahLst/>
              <a:cxnLst/>
              <a:rect l="l" t="t" r="r" b="b"/>
              <a:pathLst>
                <a:path w="120000" h="120000" extrusionOk="0">
                  <a:moveTo>
                    <a:pt x="120000" y="0"/>
                  </a:moveTo>
                  <a:lnTo>
                    <a:pt x="120000" y="66666"/>
                  </a:lnTo>
                  <a:lnTo>
                    <a:pt x="120000" y="120000"/>
                  </a:lnTo>
                  <a:lnTo>
                    <a:pt x="0" y="93333"/>
                  </a:lnTo>
                  <a:lnTo>
                    <a:pt x="0" y="40000"/>
                  </a:lnTo>
                  <a:lnTo>
                    <a:pt x="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5" name="Google Shape;485;p16"/>
            <p:cNvSpPr/>
            <p:nvPr/>
          </p:nvSpPr>
          <p:spPr>
            <a:xfrm>
              <a:off x="3371850" y="6372225"/>
              <a:ext cx="15875" cy="44450"/>
            </a:xfrm>
            <a:custGeom>
              <a:avLst/>
              <a:gdLst/>
              <a:ahLst/>
              <a:cxnLst/>
              <a:rect l="l" t="t" r="r" b="b"/>
              <a:pathLst>
                <a:path w="120000" h="120000" extrusionOk="0">
                  <a:moveTo>
                    <a:pt x="22857" y="0"/>
                  </a:moveTo>
                  <a:lnTo>
                    <a:pt x="34285" y="0"/>
                  </a:lnTo>
                  <a:lnTo>
                    <a:pt x="57142" y="4363"/>
                  </a:lnTo>
                  <a:lnTo>
                    <a:pt x="91428" y="8727"/>
                  </a:lnTo>
                  <a:lnTo>
                    <a:pt x="120000" y="8727"/>
                  </a:lnTo>
                  <a:lnTo>
                    <a:pt x="68571" y="37090"/>
                  </a:lnTo>
                  <a:lnTo>
                    <a:pt x="45714" y="67636"/>
                  </a:lnTo>
                  <a:lnTo>
                    <a:pt x="11428" y="91636"/>
                  </a:lnTo>
                  <a:lnTo>
                    <a:pt x="0" y="120000"/>
                  </a:lnTo>
                  <a:lnTo>
                    <a:pt x="0" y="87272"/>
                  </a:lnTo>
                  <a:lnTo>
                    <a:pt x="11428" y="58909"/>
                  </a:lnTo>
                  <a:lnTo>
                    <a:pt x="22857" y="28363"/>
                  </a:lnTo>
                  <a:lnTo>
                    <a:pt x="22857" y="0"/>
                  </a:lnTo>
                  <a:lnTo>
                    <a:pt x="228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6" name="Google Shape;486;p16"/>
            <p:cNvSpPr/>
            <p:nvPr/>
          </p:nvSpPr>
          <p:spPr>
            <a:xfrm>
              <a:off x="3349625" y="6375400"/>
              <a:ext cx="15875" cy="44450"/>
            </a:xfrm>
            <a:custGeom>
              <a:avLst/>
              <a:gdLst/>
              <a:ahLst/>
              <a:cxnLst/>
              <a:rect l="l" t="t" r="r" b="b"/>
              <a:pathLst>
                <a:path w="120000" h="120000" extrusionOk="0">
                  <a:moveTo>
                    <a:pt x="120000" y="0"/>
                  </a:moveTo>
                  <a:lnTo>
                    <a:pt x="107368" y="28363"/>
                  </a:lnTo>
                  <a:lnTo>
                    <a:pt x="82105" y="61090"/>
                  </a:lnTo>
                  <a:lnTo>
                    <a:pt x="44210" y="91636"/>
                  </a:lnTo>
                  <a:lnTo>
                    <a:pt x="0" y="120000"/>
                  </a:lnTo>
                  <a:lnTo>
                    <a:pt x="0" y="100363"/>
                  </a:lnTo>
                  <a:lnTo>
                    <a:pt x="18947" y="74181"/>
                  </a:lnTo>
                  <a:lnTo>
                    <a:pt x="18947" y="54545"/>
                  </a:lnTo>
                  <a:lnTo>
                    <a:pt x="31578" y="37090"/>
                  </a:lnTo>
                  <a:lnTo>
                    <a:pt x="31578" y="19636"/>
                  </a:lnTo>
                  <a:lnTo>
                    <a:pt x="44210" y="13090"/>
                  </a:lnTo>
                  <a:lnTo>
                    <a:pt x="69473"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7" name="Google Shape;487;p16"/>
            <p:cNvSpPr/>
            <p:nvPr/>
          </p:nvSpPr>
          <p:spPr>
            <a:xfrm>
              <a:off x="3871912" y="6326187"/>
              <a:ext cx="149225" cy="161925"/>
            </a:xfrm>
            <a:custGeom>
              <a:avLst/>
              <a:gdLst/>
              <a:ahLst/>
              <a:cxnLst/>
              <a:rect l="l" t="t" r="r" b="b"/>
              <a:pathLst>
                <a:path w="120000" h="120000" extrusionOk="0">
                  <a:moveTo>
                    <a:pt x="50793" y="0"/>
                  </a:moveTo>
                  <a:lnTo>
                    <a:pt x="62857" y="11121"/>
                  </a:lnTo>
                  <a:lnTo>
                    <a:pt x="73015" y="25756"/>
                  </a:lnTo>
                  <a:lnTo>
                    <a:pt x="83809" y="35707"/>
                  </a:lnTo>
                  <a:lnTo>
                    <a:pt x="102857" y="34536"/>
                  </a:lnTo>
                  <a:lnTo>
                    <a:pt x="106666" y="35707"/>
                  </a:lnTo>
                  <a:lnTo>
                    <a:pt x="109841" y="36878"/>
                  </a:lnTo>
                  <a:lnTo>
                    <a:pt x="114920" y="38048"/>
                  </a:lnTo>
                  <a:lnTo>
                    <a:pt x="120000" y="40390"/>
                  </a:lnTo>
                  <a:lnTo>
                    <a:pt x="118730" y="59121"/>
                  </a:lnTo>
                  <a:lnTo>
                    <a:pt x="112380" y="77853"/>
                  </a:lnTo>
                  <a:lnTo>
                    <a:pt x="105396" y="97170"/>
                  </a:lnTo>
                  <a:lnTo>
                    <a:pt x="101587" y="117073"/>
                  </a:lnTo>
                  <a:lnTo>
                    <a:pt x="94603" y="118243"/>
                  </a:lnTo>
                  <a:lnTo>
                    <a:pt x="88253" y="120000"/>
                  </a:lnTo>
                  <a:lnTo>
                    <a:pt x="66666" y="98926"/>
                  </a:lnTo>
                  <a:lnTo>
                    <a:pt x="43809" y="83707"/>
                  </a:lnTo>
                  <a:lnTo>
                    <a:pt x="20952" y="66731"/>
                  </a:lnTo>
                  <a:lnTo>
                    <a:pt x="0" y="46829"/>
                  </a:lnTo>
                  <a:lnTo>
                    <a:pt x="0" y="40390"/>
                  </a:lnTo>
                  <a:lnTo>
                    <a:pt x="0" y="34536"/>
                  </a:lnTo>
                  <a:lnTo>
                    <a:pt x="17142" y="34536"/>
                  </a:lnTo>
                  <a:lnTo>
                    <a:pt x="30476" y="28097"/>
                  </a:lnTo>
                  <a:lnTo>
                    <a:pt x="40000" y="13463"/>
                  </a:lnTo>
                  <a:lnTo>
                    <a:pt x="50793" y="0"/>
                  </a:lnTo>
                  <a:lnTo>
                    <a:pt x="50793"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8" name="Google Shape;488;p16"/>
            <p:cNvSpPr/>
            <p:nvPr/>
          </p:nvSpPr>
          <p:spPr>
            <a:xfrm>
              <a:off x="4470400" y="6357937"/>
              <a:ext cx="14287" cy="38100"/>
            </a:xfrm>
            <a:custGeom>
              <a:avLst/>
              <a:gdLst/>
              <a:ahLst/>
              <a:cxnLst/>
              <a:rect l="l" t="t" r="r" b="b"/>
              <a:pathLst>
                <a:path w="120000" h="120000" extrusionOk="0">
                  <a:moveTo>
                    <a:pt x="120000" y="0"/>
                  </a:moveTo>
                  <a:lnTo>
                    <a:pt x="120000" y="9600"/>
                  </a:lnTo>
                  <a:lnTo>
                    <a:pt x="120000" y="26400"/>
                  </a:lnTo>
                  <a:lnTo>
                    <a:pt x="107368" y="40800"/>
                  </a:lnTo>
                  <a:lnTo>
                    <a:pt x="107368" y="55200"/>
                  </a:lnTo>
                  <a:lnTo>
                    <a:pt x="75789" y="69600"/>
                  </a:lnTo>
                  <a:lnTo>
                    <a:pt x="63157" y="86400"/>
                  </a:lnTo>
                  <a:lnTo>
                    <a:pt x="37894" y="100800"/>
                  </a:lnTo>
                  <a:lnTo>
                    <a:pt x="37894" y="120000"/>
                  </a:lnTo>
                  <a:lnTo>
                    <a:pt x="0" y="76800"/>
                  </a:lnTo>
                  <a:lnTo>
                    <a:pt x="0" y="45600"/>
                  </a:lnTo>
                  <a:lnTo>
                    <a:pt x="37894" y="144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9" name="Google Shape;489;p16"/>
            <p:cNvSpPr/>
            <p:nvPr/>
          </p:nvSpPr>
          <p:spPr>
            <a:xfrm>
              <a:off x="4518025" y="6357937"/>
              <a:ext cx="19050" cy="33337"/>
            </a:xfrm>
            <a:custGeom>
              <a:avLst/>
              <a:gdLst/>
              <a:ahLst/>
              <a:cxnLst/>
              <a:rect l="l" t="t" r="r" b="b"/>
              <a:pathLst>
                <a:path w="120000" h="120000" extrusionOk="0">
                  <a:moveTo>
                    <a:pt x="81600" y="0"/>
                  </a:moveTo>
                  <a:lnTo>
                    <a:pt x="110400" y="11428"/>
                  </a:lnTo>
                  <a:lnTo>
                    <a:pt x="120000" y="25714"/>
                  </a:lnTo>
                  <a:lnTo>
                    <a:pt x="110400" y="37142"/>
                  </a:lnTo>
                  <a:lnTo>
                    <a:pt x="100800" y="60000"/>
                  </a:lnTo>
                  <a:lnTo>
                    <a:pt x="72000" y="77142"/>
                  </a:lnTo>
                  <a:lnTo>
                    <a:pt x="48000" y="91428"/>
                  </a:lnTo>
                  <a:lnTo>
                    <a:pt x="19200" y="108571"/>
                  </a:lnTo>
                  <a:lnTo>
                    <a:pt x="0" y="120000"/>
                  </a:lnTo>
                  <a:lnTo>
                    <a:pt x="9600" y="85714"/>
                  </a:lnTo>
                  <a:lnTo>
                    <a:pt x="38400" y="54285"/>
                  </a:lnTo>
                  <a:lnTo>
                    <a:pt x="57600" y="22857"/>
                  </a:lnTo>
                  <a:lnTo>
                    <a:pt x="81600" y="0"/>
                  </a:lnTo>
                  <a:lnTo>
                    <a:pt x="816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0" name="Google Shape;490;p16"/>
            <p:cNvSpPr/>
            <p:nvPr/>
          </p:nvSpPr>
          <p:spPr>
            <a:xfrm>
              <a:off x="4494212" y="6362700"/>
              <a:ext cx="11112" cy="19050"/>
            </a:xfrm>
            <a:custGeom>
              <a:avLst/>
              <a:gdLst/>
              <a:ahLst/>
              <a:cxnLst/>
              <a:rect l="l" t="t" r="r" b="b"/>
              <a:pathLst>
                <a:path w="120000" h="120000" extrusionOk="0">
                  <a:moveTo>
                    <a:pt x="120000" y="0"/>
                  </a:moveTo>
                  <a:lnTo>
                    <a:pt x="104000" y="27272"/>
                  </a:lnTo>
                  <a:lnTo>
                    <a:pt x="72000" y="70909"/>
                  </a:lnTo>
                  <a:lnTo>
                    <a:pt x="40000" y="103636"/>
                  </a:lnTo>
                  <a:lnTo>
                    <a:pt x="32000" y="120000"/>
                  </a:lnTo>
                  <a:lnTo>
                    <a:pt x="0" y="120000"/>
                  </a:lnTo>
                  <a:lnTo>
                    <a:pt x="0" y="114545"/>
                  </a:lnTo>
                  <a:lnTo>
                    <a:pt x="16000" y="81818"/>
                  </a:lnTo>
                  <a:lnTo>
                    <a:pt x="32000" y="38181"/>
                  </a:lnTo>
                  <a:lnTo>
                    <a:pt x="72000" y="10909"/>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1" name="Google Shape;491;p16"/>
            <p:cNvSpPr/>
            <p:nvPr/>
          </p:nvSpPr>
          <p:spPr>
            <a:xfrm>
              <a:off x="4452937" y="6364287"/>
              <a:ext cx="4762" cy="12700"/>
            </a:xfrm>
            <a:custGeom>
              <a:avLst/>
              <a:gdLst/>
              <a:ahLst/>
              <a:cxnLst/>
              <a:rect l="l" t="t" r="r" b="b"/>
              <a:pathLst>
                <a:path w="120000" h="120000" extrusionOk="0">
                  <a:moveTo>
                    <a:pt x="120000" y="0"/>
                  </a:moveTo>
                  <a:lnTo>
                    <a:pt x="120000" y="24000"/>
                  </a:lnTo>
                  <a:lnTo>
                    <a:pt x="120000" y="72000"/>
                  </a:lnTo>
                  <a:lnTo>
                    <a:pt x="80000" y="104000"/>
                  </a:lnTo>
                  <a:lnTo>
                    <a:pt x="40000" y="120000"/>
                  </a:lnTo>
                  <a:lnTo>
                    <a:pt x="0" y="104000"/>
                  </a:lnTo>
                  <a:lnTo>
                    <a:pt x="0" y="88000"/>
                  </a:lnTo>
                  <a:lnTo>
                    <a:pt x="40000" y="40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2" name="Google Shape;492;p16"/>
            <p:cNvSpPr/>
            <p:nvPr/>
          </p:nvSpPr>
          <p:spPr>
            <a:xfrm>
              <a:off x="4400550" y="6372225"/>
              <a:ext cx="9525" cy="3175"/>
            </a:xfrm>
            <a:custGeom>
              <a:avLst/>
              <a:gdLst/>
              <a:ahLst/>
              <a:cxnLst/>
              <a:rect l="l" t="t" r="r" b="b"/>
              <a:pathLst>
                <a:path w="120000" h="120000" extrusionOk="0">
                  <a:moveTo>
                    <a:pt x="98181" y="0"/>
                  </a:moveTo>
                  <a:lnTo>
                    <a:pt x="120000" y="120000"/>
                  </a:lnTo>
                  <a:lnTo>
                    <a:pt x="98181" y="120000"/>
                  </a:lnTo>
                  <a:lnTo>
                    <a:pt x="43636" y="120000"/>
                  </a:lnTo>
                  <a:lnTo>
                    <a:pt x="0" y="120000"/>
                  </a:lnTo>
                  <a:lnTo>
                    <a:pt x="0" y="0"/>
                  </a:lnTo>
                  <a:lnTo>
                    <a:pt x="21818" y="0"/>
                  </a:lnTo>
                  <a:lnTo>
                    <a:pt x="43636" y="0"/>
                  </a:lnTo>
                  <a:lnTo>
                    <a:pt x="98181" y="0"/>
                  </a:lnTo>
                  <a:lnTo>
                    <a:pt x="9818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3" name="Google Shape;493;p16"/>
            <p:cNvSpPr/>
            <p:nvPr/>
          </p:nvSpPr>
          <p:spPr>
            <a:xfrm>
              <a:off x="5056187" y="6370637"/>
              <a:ext cx="14287" cy="17462"/>
            </a:xfrm>
            <a:custGeom>
              <a:avLst/>
              <a:gdLst/>
              <a:ahLst/>
              <a:cxnLst/>
              <a:rect l="l" t="t" r="r" b="b"/>
              <a:pathLst>
                <a:path w="120000" h="120000" extrusionOk="0">
                  <a:moveTo>
                    <a:pt x="0" y="0"/>
                  </a:moveTo>
                  <a:lnTo>
                    <a:pt x="42352" y="10434"/>
                  </a:lnTo>
                  <a:lnTo>
                    <a:pt x="77647" y="52173"/>
                  </a:lnTo>
                  <a:lnTo>
                    <a:pt x="105882" y="88695"/>
                  </a:lnTo>
                  <a:lnTo>
                    <a:pt x="120000" y="120000"/>
                  </a:lnTo>
                  <a:lnTo>
                    <a:pt x="105882" y="120000"/>
                  </a:lnTo>
                  <a:lnTo>
                    <a:pt x="91764" y="120000"/>
                  </a:lnTo>
                  <a:lnTo>
                    <a:pt x="63529" y="109565"/>
                  </a:lnTo>
                  <a:lnTo>
                    <a:pt x="49411" y="67826"/>
                  </a:lnTo>
                  <a:lnTo>
                    <a:pt x="28235" y="41739"/>
                  </a:lnTo>
                  <a:lnTo>
                    <a:pt x="14117" y="20869"/>
                  </a:lnTo>
                  <a:lnTo>
                    <a:pt x="0" y="0"/>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4" name="Google Shape;494;p16"/>
            <p:cNvSpPr/>
            <p:nvPr/>
          </p:nvSpPr>
          <p:spPr>
            <a:xfrm>
              <a:off x="5086350" y="6370637"/>
              <a:ext cx="9525" cy="11112"/>
            </a:xfrm>
            <a:custGeom>
              <a:avLst/>
              <a:gdLst/>
              <a:ahLst/>
              <a:cxnLst/>
              <a:rect l="l" t="t" r="r" b="b"/>
              <a:pathLst>
                <a:path w="120000" h="120000" extrusionOk="0">
                  <a:moveTo>
                    <a:pt x="0" y="0"/>
                  </a:moveTo>
                  <a:lnTo>
                    <a:pt x="21818" y="0"/>
                  </a:lnTo>
                  <a:lnTo>
                    <a:pt x="43636" y="18461"/>
                  </a:lnTo>
                  <a:lnTo>
                    <a:pt x="98181" y="55384"/>
                  </a:lnTo>
                  <a:lnTo>
                    <a:pt x="120000" y="110769"/>
                  </a:lnTo>
                  <a:lnTo>
                    <a:pt x="76363" y="120000"/>
                  </a:lnTo>
                  <a:lnTo>
                    <a:pt x="43636" y="73846"/>
                  </a:lnTo>
                  <a:lnTo>
                    <a:pt x="0" y="36923"/>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5" name="Google Shape;495;p16"/>
            <p:cNvSpPr/>
            <p:nvPr/>
          </p:nvSpPr>
          <p:spPr>
            <a:xfrm>
              <a:off x="5080000" y="6376987"/>
              <a:ext cx="4762" cy="12700"/>
            </a:xfrm>
            <a:custGeom>
              <a:avLst/>
              <a:gdLst/>
              <a:ahLst/>
              <a:cxnLst/>
              <a:rect l="l" t="t" r="r" b="b"/>
              <a:pathLst>
                <a:path w="120000" h="120000" extrusionOk="0">
                  <a:moveTo>
                    <a:pt x="0" y="0"/>
                  </a:moveTo>
                  <a:lnTo>
                    <a:pt x="80000" y="49411"/>
                  </a:lnTo>
                  <a:lnTo>
                    <a:pt x="120000" y="91764"/>
                  </a:lnTo>
                  <a:lnTo>
                    <a:pt x="120000" y="105882"/>
                  </a:lnTo>
                  <a:lnTo>
                    <a:pt x="80000" y="120000"/>
                  </a:lnTo>
                  <a:lnTo>
                    <a:pt x="40000" y="91764"/>
                  </a:lnTo>
                  <a:lnTo>
                    <a:pt x="0" y="63529"/>
                  </a:lnTo>
                  <a:lnTo>
                    <a:pt x="0" y="35294"/>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6" name="Google Shape;496;p16"/>
            <p:cNvSpPr/>
            <p:nvPr/>
          </p:nvSpPr>
          <p:spPr>
            <a:xfrm>
              <a:off x="5237162" y="6388100"/>
              <a:ext cx="4762" cy="15875"/>
            </a:xfrm>
            <a:custGeom>
              <a:avLst/>
              <a:gdLst/>
              <a:ahLst/>
              <a:cxnLst/>
              <a:rect l="l" t="t" r="r" b="b"/>
              <a:pathLst>
                <a:path w="120000" h="120000" extrusionOk="0">
                  <a:moveTo>
                    <a:pt x="120000" y="0"/>
                  </a:moveTo>
                  <a:lnTo>
                    <a:pt x="120000" y="37894"/>
                  </a:lnTo>
                  <a:lnTo>
                    <a:pt x="120000" y="69473"/>
                  </a:lnTo>
                  <a:lnTo>
                    <a:pt x="90000" y="82105"/>
                  </a:lnTo>
                  <a:lnTo>
                    <a:pt x="90000" y="107368"/>
                  </a:lnTo>
                  <a:lnTo>
                    <a:pt x="0" y="120000"/>
                  </a:lnTo>
                  <a:lnTo>
                    <a:pt x="0" y="82105"/>
                  </a:lnTo>
                  <a:lnTo>
                    <a:pt x="30000" y="50526"/>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7" name="Google Shape;497;p16"/>
            <p:cNvSpPr/>
            <p:nvPr/>
          </p:nvSpPr>
          <p:spPr>
            <a:xfrm>
              <a:off x="5213350" y="6391275"/>
              <a:ext cx="7937" cy="14287"/>
            </a:xfrm>
            <a:custGeom>
              <a:avLst/>
              <a:gdLst/>
              <a:ahLst/>
              <a:cxnLst/>
              <a:rect l="l" t="t" r="r" b="b"/>
              <a:pathLst>
                <a:path w="120000" h="120000" extrusionOk="0">
                  <a:moveTo>
                    <a:pt x="120000" y="0"/>
                  </a:moveTo>
                  <a:lnTo>
                    <a:pt x="93333" y="42352"/>
                  </a:lnTo>
                  <a:lnTo>
                    <a:pt x="93333" y="63529"/>
                  </a:lnTo>
                  <a:lnTo>
                    <a:pt x="40000" y="105882"/>
                  </a:lnTo>
                  <a:lnTo>
                    <a:pt x="13333" y="120000"/>
                  </a:lnTo>
                  <a:lnTo>
                    <a:pt x="0" y="105882"/>
                  </a:lnTo>
                  <a:lnTo>
                    <a:pt x="13333" y="77647"/>
                  </a:lnTo>
                  <a:lnTo>
                    <a:pt x="40000" y="42352"/>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8" name="Google Shape;498;p16"/>
            <p:cNvSpPr/>
            <p:nvPr/>
          </p:nvSpPr>
          <p:spPr>
            <a:xfrm>
              <a:off x="5175250" y="6396037"/>
              <a:ext cx="3175" cy="7937"/>
            </a:xfrm>
            <a:custGeom>
              <a:avLst/>
              <a:gdLst/>
              <a:ahLst/>
              <a:cxnLst/>
              <a:rect l="l" t="t" r="r" b="b"/>
              <a:pathLst>
                <a:path w="120000" h="120000" extrusionOk="0">
                  <a:moveTo>
                    <a:pt x="120000" y="0"/>
                  </a:moveTo>
                  <a:lnTo>
                    <a:pt x="120000" y="66666"/>
                  </a:lnTo>
                  <a:lnTo>
                    <a:pt x="120000" y="120000"/>
                  </a:lnTo>
                  <a:lnTo>
                    <a:pt x="40000" y="120000"/>
                  </a:lnTo>
                  <a:lnTo>
                    <a:pt x="0" y="66666"/>
                  </a:lnTo>
                  <a:lnTo>
                    <a:pt x="40000" y="13333"/>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99" name="Google Shape;499;p16"/>
            <p:cNvSpPr/>
            <p:nvPr/>
          </p:nvSpPr>
          <p:spPr>
            <a:xfrm>
              <a:off x="5151437" y="6408737"/>
              <a:ext cx="22225" cy="46037"/>
            </a:xfrm>
            <a:custGeom>
              <a:avLst/>
              <a:gdLst/>
              <a:ahLst/>
              <a:cxnLst/>
              <a:rect l="l" t="t" r="r" b="b"/>
              <a:pathLst>
                <a:path w="120000" h="120000" extrusionOk="0">
                  <a:moveTo>
                    <a:pt x="13846" y="0"/>
                  </a:moveTo>
                  <a:lnTo>
                    <a:pt x="32307" y="30508"/>
                  </a:lnTo>
                  <a:lnTo>
                    <a:pt x="78461" y="56949"/>
                  </a:lnTo>
                  <a:lnTo>
                    <a:pt x="101538" y="87457"/>
                  </a:lnTo>
                  <a:lnTo>
                    <a:pt x="120000" y="120000"/>
                  </a:lnTo>
                  <a:lnTo>
                    <a:pt x="96923" y="107796"/>
                  </a:lnTo>
                  <a:lnTo>
                    <a:pt x="87692" y="91525"/>
                  </a:lnTo>
                  <a:lnTo>
                    <a:pt x="60000" y="81355"/>
                  </a:lnTo>
                  <a:lnTo>
                    <a:pt x="50769" y="69152"/>
                  </a:lnTo>
                  <a:lnTo>
                    <a:pt x="13846" y="48813"/>
                  </a:lnTo>
                  <a:lnTo>
                    <a:pt x="9230" y="30508"/>
                  </a:lnTo>
                  <a:lnTo>
                    <a:pt x="0" y="14237"/>
                  </a:lnTo>
                  <a:lnTo>
                    <a:pt x="13846" y="0"/>
                  </a:lnTo>
                  <a:lnTo>
                    <a:pt x="1384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0" name="Google Shape;500;p16"/>
            <p:cNvSpPr/>
            <p:nvPr/>
          </p:nvSpPr>
          <p:spPr>
            <a:xfrm>
              <a:off x="5110162" y="6418262"/>
              <a:ext cx="4762" cy="7937"/>
            </a:xfrm>
            <a:custGeom>
              <a:avLst/>
              <a:gdLst/>
              <a:ahLst/>
              <a:cxnLst/>
              <a:rect l="l" t="t" r="r" b="b"/>
              <a:pathLst>
                <a:path w="120000" h="120000" extrusionOk="0">
                  <a:moveTo>
                    <a:pt x="40000" y="0"/>
                  </a:moveTo>
                  <a:lnTo>
                    <a:pt x="120000" y="40000"/>
                  </a:lnTo>
                  <a:lnTo>
                    <a:pt x="120000" y="100000"/>
                  </a:lnTo>
                  <a:lnTo>
                    <a:pt x="80000" y="120000"/>
                  </a:lnTo>
                  <a:lnTo>
                    <a:pt x="0" y="60000"/>
                  </a:lnTo>
                  <a:lnTo>
                    <a:pt x="0" y="40000"/>
                  </a:lnTo>
                  <a:lnTo>
                    <a:pt x="40000" y="0"/>
                  </a:lnTo>
                  <a:lnTo>
                    <a:pt x="4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1" name="Google Shape;501;p16"/>
            <p:cNvSpPr/>
            <p:nvPr/>
          </p:nvSpPr>
          <p:spPr>
            <a:xfrm>
              <a:off x="5219700" y="6418262"/>
              <a:ext cx="11112" cy="9525"/>
            </a:xfrm>
            <a:custGeom>
              <a:avLst/>
              <a:gdLst/>
              <a:ahLst/>
              <a:cxnLst/>
              <a:rect l="l" t="t" r="r" b="b"/>
              <a:pathLst>
                <a:path w="120000" h="120000" extrusionOk="0">
                  <a:moveTo>
                    <a:pt x="110769" y="0"/>
                  </a:moveTo>
                  <a:lnTo>
                    <a:pt x="120000" y="36923"/>
                  </a:lnTo>
                  <a:lnTo>
                    <a:pt x="120000" y="55384"/>
                  </a:lnTo>
                  <a:lnTo>
                    <a:pt x="92307" y="110769"/>
                  </a:lnTo>
                  <a:lnTo>
                    <a:pt x="55384" y="120000"/>
                  </a:lnTo>
                  <a:lnTo>
                    <a:pt x="0" y="120000"/>
                  </a:lnTo>
                  <a:lnTo>
                    <a:pt x="0" y="120000"/>
                  </a:lnTo>
                  <a:lnTo>
                    <a:pt x="18461" y="92307"/>
                  </a:lnTo>
                  <a:lnTo>
                    <a:pt x="110769" y="0"/>
                  </a:lnTo>
                  <a:lnTo>
                    <a:pt x="11076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2" name="Google Shape;502;p16"/>
            <p:cNvSpPr/>
            <p:nvPr/>
          </p:nvSpPr>
          <p:spPr>
            <a:xfrm>
              <a:off x="5140325" y="6419850"/>
              <a:ext cx="4762" cy="12700"/>
            </a:xfrm>
            <a:custGeom>
              <a:avLst/>
              <a:gdLst/>
              <a:ahLst/>
              <a:cxnLst/>
              <a:rect l="l" t="t" r="r" b="b"/>
              <a:pathLst>
                <a:path w="120000" h="120000" extrusionOk="0">
                  <a:moveTo>
                    <a:pt x="0" y="0"/>
                  </a:moveTo>
                  <a:lnTo>
                    <a:pt x="120000" y="56470"/>
                  </a:lnTo>
                  <a:lnTo>
                    <a:pt x="120000" y="105882"/>
                  </a:lnTo>
                  <a:lnTo>
                    <a:pt x="120000" y="120000"/>
                  </a:lnTo>
                  <a:lnTo>
                    <a:pt x="120000" y="120000"/>
                  </a:lnTo>
                  <a:lnTo>
                    <a:pt x="80000" y="120000"/>
                  </a:lnTo>
                  <a:lnTo>
                    <a:pt x="80000" y="77647"/>
                  </a:lnTo>
                  <a:lnTo>
                    <a:pt x="40000" y="56470"/>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3" name="Google Shape;503;p16"/>
            <p:cNvSpPr/>
            <p:nvPr/>
          </p:nvSpPr>
          <p:spPr>
            <a:xfrm>
              <a:off x="4195762" y="5508625"/>
              <a:ext cx="863600" cy="684212"/>
            </a:xfrm>
            <a:custGeom>
              <a:avLst/>
              <a:gdLst/>
              <a:ahLst/>
              <a:cxnLst/>
              <a:rect l="l" t="t" r="r" b="b"/>
              <a:pathLst>
                <a:path w="120000" h="120000" extrusionOk="0">
                  <a:moveTo>
                    <a:pt x="65284" y="0"/>
                  </a:moveTo>
                  <a:lnTo>
                    <a:pt x="71009" y="2641"/>
                  </a:lnTo>
                  <a:lnTo>
                    <a:pt x="77064" y="3476"/>
                  </a:lnTo>
                  <a:lnTo>
                    <a:pt x="83119" y="4310"/>
                  </a:lnTo>
                  <a:lnTo>
                    <a:pt x="89174" y="5840"/>
                  </a:lnTo>
                  <a:lnTo>
                    <a:pt x="92587" y="5561"/>
                  </a:lnTo>
                  <a:lnTo>
                    <a:pt x="96110" y="5561"/>
                  </a:lnTo>
                  <a:lnTo>
                    <a:pt x="99192" y="4727"/>
                  </a:lnTo>
                  <a:lnTo>
                    <a:pt x="101724" y="2363"/>
                  </a:lnTo>
                  <a:lnTo>
                    <a:pt x="102165" y="1946"/>
                  </a:lnTo>
                  <a:lnTo>
                    <a:pt x="102825" y="1668"/>
                  </a:lnTo>
                  <a:lnTo>
                    <a:pt x="102825" y="2085"/>
                  </a:lnTo>
                  <a:lnTo>
                    <a:pt x="102825" y="3476"/>
                  </a:lnTo>
                  <a:lnTo>
                    <a:pt x="102605" y="4310"/>
                  </a:lnTo>
                  <a:lnTo>
                    <a:pt x="102605" y="5005"/>
                  </a:lnTo>
                  <a:lnTo>
                    <a:pt x="105908" y="5283"/>
                  </a:lnTo>
                  <a:lnTo>
                    <a:pt x="109321" y="6118"/>
                  </a:lnTo>
                  <a:lnTo>
                    <a:pt x="112183" y="7925"/>
                  </a:lnTo>
                  <a:lnTo>
                    <a:pt x="114935" y="11402"/>
                  </a:lnTo>
                  <a:lnTo>
                    <a:pt x="116366" y="13209"/>
                  </a:lnTo>
                  <a:lnTo>
                    <a:pt x="117688" y="15156"/>
                  </a:lnTo>
                  <a:lnTo>
                    <a:pt x="118678" y="16964"/>
                  </a:lnTo>
                  <a:lnTo>
                    <a:pt x="120000" y="18493"/>
                  </a:lnTo>
                  <a:lnTo>
                    <a:pt x="117908" y="19327"/>
                  </a:lnTo>
                  <a:lnTo>
                    <a:pt x="116036" y="19049"/>
                  </a:lnTo>
                  <a:lnTo>
                    <a:pt x="113944" y="17937"/>
                  </a:lnTo>
                  <a:lnTo>
                    <a:pt x="112183" y="16964"/>
                  </a:lnTo>
                  <a:lnTo>
                    <a:pt x="111192" y="17798"/>
                  </a:lnTo>
                  <a:lnTo>
                    <a:pt x="110091" y="18493"/>
                  </a:lnTo>
                  <a:lnTo>
                    <a:pt x="111853" y="21135"/>
                  </a:lnTo>
                  <a:lnTo>
                    <a:pt x="114715" y="21969"/>
                  </a:lnTo>
                  <a:lnTo>
                    <a:pt x="117247" y="23221"/>
                  </a:lnTo>
                  <a:lnTo>
                    <a:pt x="118238" y="26697"/>
                  </a:lnTo>
                  <a:lnTo>
                    <a:pt x="117467" y="30451"/>
                  </a:lnTo>
                  <a:lnTo>
                    <a:pt x="117688" y="34345"/>
                  </a:lnTo>
                  <a:lnTo>
                    <a:pt x="117908" y="38099"/>
                  </a:lnTo>
                  <a:lnTo>
                    <a:pt x="118128" y="41993"/>
                  </a:lnTo>
                  <a:lnTo>
                    <a:pt x="117027" y="41714"/>
                  </a:lnTo>
                  <a:lnTo>
                    <a:pt x="115816" y="41575"/>
                  </a:lnTo>
                  <a:lnTo>
                    <a:pt x="116366" y="45469"/>
                  </a:lnTo>
                  <a:lnTo>
                    <a:pt x="117688" y="49640"/>
                  </a:lnTo>
                  <a:lnTo>
                    <a:pt x="118128" y="53395"/>
                  </a:lnTo>
                  <a:lnTo>
                    <a:pt x="115596" y="56037"/>
                  </a:lnTo>
                  <a:lnTo>
                    <a:pt x="112403" y="57149"/>
                  </a:lnTo>
                  <a:lnTo>
                    <a:pt x="112623" y="59791"/>
                  </a:lnTo>
                  <a:lnTo>
                    <a:pt x="113504" y="63128"/>
                  </a:lnTo>
                  <a:lnTo>
                    <a:pt x="112183" y="66326"/>
                  </a:lnTo>
                  <a:lnTo>
                    <a:pt x="109761" y="67161"/>
                  </a:lnTo>
                  <a:lnTo>
                    <a:pt x="107779" y="69803"/>
                  </a:lnTo>
                  <a:lnTo>
                    <a:pt x="106348" y="73001"/>
                  </a:lnTo>
                  <a:lnTo>
                    <a:pt x="105357" y="76338"/>
                  </a:lnTo>
                  <a:lnTo>
                    <a:pt x="102165" y="72723"/>
                  </a:lnTo>
                  <a:lnTo>
                    <a:pt x="100293" y="68134"/>
                  </a:lnTo>
                  <a:lnTo>
                    <a:pt x="98201" y="63128"/>
                  </a:lnTo>
                  <a:lnTo>
                    <a:pt x="95449" y="58679"/>
                  </a:lnTo>
                  <a:lnTo>
                    <a:pt x="92366" y="58679"/>
                  </a:lnTo>
                  <a:lnTo>
                    <a:pt x="89394" y="60764"/>
                  </a:lnTo>
                  <a:lnTo>
                    <a:pt x="87522" y="64241"/>
                  </a:lnTo>
                  <a:lnTo>
                    <a:pt x="86311" y="67717"/>
                  </a:lnTo>
                  <a:lnTo>
                    <a:pt x="85431" y="67717"/>
                  </a:lnTo>
                  <a:lnTo>
                    <a:pt x="84990" y="67717"/>
                  </a:lnTo>
                  <a:lnTo>
                    <a:pt x="82899" y="63962"/>
                  </a:lnTo>
                  <a:lnTo>
                    <a:pt x="80807" y="60764"/>
                  </a:lnTo>
                  <a:lnTo>
                    <a:pt x="78495" y="58400"/>
                  </a:lnTo>
                  <a:lnTo>
                    <a:pt x="75633" y="56593"/>
                  </a:lnTo>
                  <a:lnTo>
                    <a:pt x="72880" y="53673"/>
                  </a:lnTo>
                  <a:lnTo>
                    <a:pt x="69688" y="54785"/>
                  </a:lnTo>
                  <a:lnTo>
                    <a:pt x="66385" y="56593"/>
                  </a:lnTo>
                  <a:lnTo>
                    <a:pt x="63192" y="56315"/>
                  </a:lnTo>
                  <a:lnTo>
                    <a:pt x="60550" y="57566"/>
                  </a:lnTo>
                  <a:lnTo>
                    <a:pt x="57577" y="58679"/>
                  </a:lnTo>
                  <a:lnTo>
                    <a:pt x="54715" y="58400"/>
                  </a:lnTo>
                  <a:lnTo>
                    <a:pt x="52954" y="55202"/>
                  </a:lnTo>
                  <a:lnTo>
                    <a:pt x="52403" y="54507"/>
                  </a:lnTo>
                  <a:lnTo>
                    <a:pt x="51963" y="53673"/>
                  </a:lnTo>
                  <a:lnTo>
                    <a:pt x="51522" y="52838"/>
                  </a:lnTo>
                  <a:lnTo>
                    <a:pt x="51302" y="52282"/>
                  </a:lnTo>
                  <a:lnTo>
                    <a:pt x="50642" y="52838"/>
                  </a:lnTo>
                  <a:lnTo>
                    <a:pt x="50311" y="53395"/>
                  </a:lnTo>
                  <a:lnTo>
                    <a:pt x="50422" y="57149"/>
                  </a:lnTo>
                  <a:lnTo>
                    <a:pt x="51082" y="60486"/>
                  </a:lnTo>
                  <a:lnTo>
                    <a:pt x="52623" y="63406"/>
                  </a:lnTo>
                  <a:lnTo>
                    <a:pt x="55486" y="65492"/>
                  </a:lnTo>
                  <a:lnTo>
                    <a:pt x="58018" y="68134"/>
                  </a:lnTo>
                  <a:lnTo>
                    <a:pt x="57798" y="71888"/>
                  </a:lnTo>
                  <a:lnTo>
                    <a:pt x="56146" y="76338"/>
                  </a:lnTo>
                  <a:lnTo>
                    <a:pt x="54825" y="80370"/>
                  </a:lnTo>
                  <a:lnTo>
                    <a:pt x="51963" y="84264"/>
                  </a:lnTo>
                  <a:lnTo>
                    <a:pt x="52403" y="88852"/>
                  </a:lnTo>
                  <a:lnTo>
                    <a:pt x="54055" y="93858"/>
                  </a:lnTo>
                  <a:lnTo>
                    <a:pt x="54495" y="98864"/>
                  </a:lnTo>
                  <a:lnTo>
                    <a:pt x="52623" y="99976"/>
                  </a:lnTo>
                  <a:lnTo>
                    <a:pt x="50642" y="99698"/>
                  </a:lnTo>
                  <a:lnTo>
                    <a:pt x="48770" y="99976"/>
                  </a:lnTo>
                  <a:lnTo>
                    <a:pt x="47559" y="102062"/>
                  </a:lnTo>
                  <a:lnTo>
                    <a:pt x="47119" y="103870"/>
                  </a:lnTo>
                  <a:lnTo>
                    <a:pt x="47339" y="106512"/>
                  </a:lnTo>
                  <a:lnTo>
                    <a:pt x="47339" y="108597"/>
                  </a:lnTo>
                  <a:lnTo>
                    <a:pt x="45688" y="110266"/>
                  </a:lnTo>
                  <a:lnTo>
                    <a:pt x="42495" y="113186"/>
                  </a:lnTo>
                  <a:lnTo>
                    <a:pt x="39633" y="115550"/>
                  </a:lnTo>
                  <a:lnTo>
                    <a:pt x="36220" y="117636"/>
                  </a:lnTo>
                  <a:lnTo>
                    <a:pt x="33137" y="120000"/>
                  </a:lnTo>
                  <a:lnTo>
                    <a:pt x="31376" y="114994"/>
                  </a:lnTo>
                  <a:lnTo>
                    <a:pt x="30825" y="109988"/>
                  </a:lnTo>
                  <a:lnTo>
                    <a:pt x="29724" y="104982"/>
                  </a:lnTo>
                  <a:lnTo>
                    <a:pt x="27412" y="100672"/>
                  </a:lnTo>
                  <a:lnTo>
                    <a:pt x="27853" y="96778"/>
                  </a:lnTo>
                  <a:lnTo>
                    <a:pt x="27192" y="93024"/>
                  </a:lnTo>
                  <a:lnTo>
                    <a:pt x="26422" y="89409"/>
                  </a:lnTo>
                  <a:lnTo>
                    <a:pt x="25981" y="85654"/>
                  </a:lnTo>
                  <a:lnTo>
                    <a:pt x="24550" y="82178"/>
                  </a:lnTo>
                  <a:lnTo>
                    <a:pt x="22678" y="78563"/>
                  </a:lnTo>
                  <a:lnTo>
                    <a:pt x="20146" y="75643"/>
                  </a:lnTo>
                  <a:lnTo>
                    <a:pt x="17394" y="75643"/>
                  </a:lnTo>
                  <a:lnTo>
                    <a:pt x="15522" y="76199"/>
                  </a:lnTo>
                  <a:lnTo>
                    <a:pt x="13871" y="76199"/>
                  </a:lnTo>
                  <a:lnTo>
                    <a:pt x="12220" y="75921"/>
                  </a:lnTo>
                  <a:lnTo>
                    <a:pt x="10458" y="75921"/>
                  </a:lnTo>
                  <a:lnTo>
                    <a:pt x="5064" y="71054"/>
                  </a:lnTo>
                  <a:lnTo>
                    <a:pt x="1321" y="64797"/>
                  </a:lnTo>
                  <a:lnTo>
                    <a:pt x="0" y="57844"/>
                  </a:lnTo>
                  <a:lnTo>
                    <a:pt x="2972" y="51309"/>
                  </a:lnTo>
                  <a:lnTo>
                    <a:pt x="6055" y="49640"/>
                  </a:lnTo>
                  <a:lnTo>
                    <a:pt x="8807" y="47276"/>
                  </a:lnTo>
                  <a:lnTo>
                    <a:pt x="11559" y="44634"/>
                  </a:lnTo>
                  <a:lnTo>
                    <a:pt x="14642" y="43383"/>
                  </a:lnTo>
                  <a:lnTo>
                    <a:pt x="19045" y="42549"/>
                  </a:lnTo>
                  <a:lnTo>
                    <a:pt x="23449" y="40741"/>
                  </a:lnTo>
                  <a:lnTo>
                    <a:pt x="27633" y="39073"/>
                  </a:lnTo>
                  <a:lnTo>
                    <a:pt x="32256" y="37821"/>
                  </a:lnTo>
                  <a:lnTo>
                    <a:pt x="33688" y="41019"/>
                  </a:lnTo>
                  <a:lnTo>
                    <a:pt x="36880" y="41993"/>
                  </a:lnTo>
                  <a:lnTo>
                    <a:pt x="40183" y="42549"/>
                  </a:lnTo>
                  <a:lnTo>
                    <a:pt x="43155" y="44217"/>
                  </a:lnTo>
                  <a:lnTo>
                    <a:pt x="44036" y="44217"/>
                  </a:lnTo>
                  <a:lnTo>
                    <a:pt x="44807" y="44217"/>
                  </a:lnTo>
                  <a:lnTo>
                    <a:pt x="44146" y="40185"/>
                  </a:lnTo>
                  <a:lnTo>
                    <a:pt x="41504" y="37543"/>
                  </a:lnTo>
                  <a:lnTo>
                    <a:pt x="38091" y="36709"/>
                  </a:lnTo>
                  <a:lnTo>
                    <a:pt x="36220" y="39629"/>
                  </a:lnTo>
                  <a:lnTo>
                    <a:pt x="35669" y="39629"/>
                  </a:lnTo>
                  <a:lnTo>
                    <a:pt x="35009" y="39629"/>
                  </a:lnTo>
                  <a:lnTo>
                    <a:pt x="33137" y="36987"/>
                  </a:lnTo>
                  <a:lnTo>
                    <a:pt x="31266" y="34901"/>
                  </a:lnTo>
                  <a:lnTo>
                    <a:pt x="28954" y="34067"/>
                  </a:lnTo>
                  <a:lnTo>
                    <a:pt x="26642" y="35457"/>
                  </a:lnTo>
                  <a:lnTo>
                    <a:pt x="24770" y="36431"/>
                  </a:lnTo>
                  <a:lnTo>
                    <a:pt x="22899" y="38099"/>
                  </a:lnTo>
                  <a:lnTo>
                    <a:pt x="20807" y="38655"/>
                  </a:lnTo>
                  <a:lnTo>
                    <a:pt x="18495" y="38377"/>
                  </a:lnTo>
                  <a:lnTo>
                    <a:pt x="17614" y="36987"/>
                  </a:lnTo>
                  <a:lnTo>
                    <a:pt x="16733" y="35735"/>
                  </a:lnTo>
                  <a:lnTo>
                    <a:pt x="17174" y="33093"/>
                  </a:lnTo>
                  <a:lnTo>
                    <a:pt x="19045" y="32537"/>
                  </a:lnTo>
                  <a:lnTo>
                    <a:pt x="20917" y="32259"/>
                  </a:lnTo>
                  <a:lnTo>
                    <a:pt x="21798" y="30173"/>
                  </a:lnTo>
                  <a:lnTo>
                    <a:pt x="22458" y="27253"/>
                  </a:lnTo>
                  <a:lnTo>
                    <a:pt x="24330" y="26975"/>
                  </a:lnTo>
                  <a:lnTo>
                    <a:pt x="26201" y="26975"/>
                  </a:lnTo>
                  <a:lnTo>
                    <a:pt x="27633" y="25168"/>
                  </a:lnTo>
                  <a:lnTo>
                    <a:pt x="31376" y="23082"/>
                  </a:lnTo>
                  <a:lnTo>
                    <a:pt x="35449" y="21135"/>
                  </a:lnTo>
                  <a:lnTo>
                    <a:pt x="39412" y="19606"/>
                  </a:lnTo>
                  <a:lnTo>
                    <a:pt x="43596" y="17937"/>
                  </a:lnTo>
                  <a:lnTo>
                    <a:pt x="41944" y="15851"/>
                  </a:lnTo>
                  <a:lnTo>
                    <a:pt x="39853" y="15573"/>
                  </a:lnTo>
                  <a:lnTo>
                    <a:pt x="37541" y="16129"/>
                  </a:lnTo>
                  <a:lnTo>
                    <a:pt x="35449" y="16407"/>
                  </a:lnTo>
                  <a:lnTo>
                    <a:pt x="35229" y="12514"/>
                  </a:lnTo>
                  <a:lnTo>
                    <a:pt x="37761" y="10011"/>
                  </a:lnTo>
                  <a:lnTo>
                    <a:pt x="40844" y="8203"/>
                  </a:lnTo>
                  <a:lnTo>
                    <a:pt x="43816" y="6952"/>
                  </a:lnTo>
                  <a:lnTo>
                    <a:pt x="48220" y="7925"/>
                  </a:lnTo>
                  <a:lnTo>
                    <a:pt x="52954" y="7925"/>
                  </a:lnTo>
                  <a:lnTo>
                    <a:pt x="57577" y="7230"/>
                  </a:lnTo>
                  <a:lnTo>
                    <a:pt x="61981" y="5840"/>
                  </a:lnTo>
                  <a:lnTo>
                    <a:pt x="61981" y="3754"/>
                  </a:lnTo>
                  <a:lnTo>
                    <a:pt x="62862" y="2085"/>
                  </a:lnTo>
                  <a:lnTo>
                    <a:pt x="64073" y="834"/>
                  </a:lnTo>
                  <a:lnTo>
                    <a:pt x="65284" y="0"/>
                  </a:lnTo>
                  <a:lnTo>
                    <a:pt x="65284"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4" name="Google Shape;504;p16"/>
            <p:cNvSpPr/>
            <p:nvPr/>
          </p:nvSpPr>
          <p:spPr>
            <a:xfrm>
              <a:off x="4872037" y="5546725"/>
              <a:ext cx="41275" cy="57150"/>
            </a:xfrm>
            <a:custGeom>
              <a:avLst/>
              <a:gdLst/>
              <a:ahLst/>
              <a:cxnLst/>
              <a:rect l="l" t="t" r="r" b="b"/>
              <a:pathLst>
                <a:path w="120000" h="120000" extrusionOk="0">
                  <a:moveTo>
                    <a:pt x="94117" y="0"/>
                  </a:moveTo>
                  <a:lnTo>
                    <a:pt x="103529" y="5000"/>
                  </a:lnTo>
                  <a:lnTo>
                    <a:pt x="103529" y="18333"/>
                  </a:lnTo>
                  <a:lnTo>
                    <a:pt x="103529" y="28333"/>
                  </a:lnTo>
                  <a:lnTo>
                    <a:pt x="120000" y="31666"/>
                  </a:lnTo>
                  <a:lnTo>
                    <a:pt x="103529" y="46666"/>
                  </a:lnTo>
                  <a:lnTo>
                    <a:pt x="98823" y="60000"/>
                  </a:lnTo>
                  <a:lnTo>
                    <a:pt x="89411" y="66666"/>
                  </a:lnTo>
                  <a:lnTo>
                    <a:pt x="65882" y="68333"/>
                  </a:lnTo>
                  <a:lnTo>
                    <a:pt x="98823" y="71666"/>
                  </a:lnTo>
                  <a:lnTo>
                    <a:pt x="103529" y="88333"/>
                  </a:lnTo>
                  <a:lnTo>
                    <a:pt x="94117" y="100000"/>
                  </a:lnTo>
                  <a:lnTo>
                    <a:pt x="80000" y="120000"/>
                  </a:lnTo>
                  <a:lnTo>
                    <a:pt x="75294" y="110000"/>
                  </a:lnTo>
                  <a:lnTo>
                    <a:pt x="75294" y="100000"/>
                  </a:lnTo>
                  <a:lnTo>
                    <a:pt x="75294" y="88333"/>
                  </a:lnTo>
                  <a:lnTo>
                    <a:pt x="75294" y="78333"/>
                  </a:lnTo>
                  <a:lnTo>
                    <a:pt x="65882" y="85000"/>
                  </a:lnTo>
                  <a:lnTo>
                    <a:pt x="54117" y="88333"/>
                  </a:lnTo>
                  <a:lnTo>
                    <a:pt x="44705" y="95000"/>
                  </a:lnTo>
                  <a:lnTo>
                    <a:pt x="44705" y="100000"/>
                  </a:lnTo>
                  <a:lnTo>
                    <a:pt x="0" y="63333"/>
                  </a:lnTo>
                  <a:lnTo>
                    <a:pt x="0" y="28333"/>
                  </a:lnTo>
                  <a:lnTo>
                    <a:pt x="30588" y="3333"/>
                  </a:lnTo>
                  <a:lnTo>
                    <a:pt x="94117" y="0"/>
                  </a:lnTo>
                  <a:lnTo>
                    <a:pt x="9411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5" name="Google Shape;505;p16"/>
            <p:cNvSpPr/>
            <p:nvPr/>
          </p:nvSpPr>
          <p:spPr>
            <a:xfrm>
              <a:off x="4610100" y="5553075"/>
              <a:ext cx="71437" cy="44450"/>
            </a:xfrm>
            <a:custGeom>
              <a:avLst/>
              <a:gdLst/>
              <a:ahLst/>
              <a:cxnLst/>
              <a:rect l="l" t="t" r="r" b="b"/>
              <a:pathLst>
                <a:path w="120000" h="120000" extrusionOk="0">
                  <a:moveTo>
                    <a:pt x="39101" y="0"/>
                  </a:moveTo>
                  <a:lnTo>
                    <a:pt x="59325" y="8727"/>
                  </a:lnTo>
                  <a:lnTo>
                    <a:pt x="76853" y="21818"/>
                  </a:lnTo>
                  <a:lnTo>
                    <a:pt x="97078" y="32727"/>
                  </a:lnTo>
                  <a:lnTo>
                    <a:pt x="120000" y="37090"/>
                  </a:lnTo>
                  <a:lnTo>
                    <a:pt x="97078" y="63272"/>
                  </a:lnTo>
                  <a:lnTo>
                    <a:pt x="68764" y="78545"/>
                  </a:lnTo>
                  <a:lnTo>
                    <a:pt x="48539" y="74181"/>
                  </a:lnTo>
                  <a:lnTo>
                    <a:pt x="51235" y="32727"/>
                  </a:lnTo>
                  <a:lnTo>
                    <a:pt x="31011" y="45818"/>
                  </a:lnTo>
                  <a:lnTo>
                    <a:pt x="22921" y="72000"/>
                  </a:lnTo>
                  <a:lnTo>
                    <a:pt x="16179" y="100363"/>
                  </a:lnTo>
                  <a:lnTo>
                    <a:pt x="0" y="120000"/>
                  </a:lnTo>
                  <a:lnTo>
                    <a:pt x="10786" y="87272"/>
                  </a:lnTo>
                  <a:lnTo>
                    <a:pt x="16179" y="54545"/>
                  </a:lnTo>
                  <a:lnTo>
                    <a:pt x="22921" y="17454"/>
                  </a:lnTo>
                  <a:lnTo>
                    <a:pt x="39101" y="0"/>
                  </a:lnTo>
                  <a:lnTo>
                    <a:pt x="3910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6" name="Google Shape;506;p16"/>
            <p:cNvSpPr/>
            <p:nvPr/>
          </p:nvSpPr>
          <p:spPr>
            <a:xfrm>
              <a:off x="4835525" y="5554662"/>
              <a:ext cx="42862" cy="84137"/>
            </a:xfrm>
            <a:custGeom>
              <a:avLst/>
              <a:gdLst/>
              <a:ahLst/>
              <a:cxnLst/>
              <a:rect l="l" t="t" r="r" b="b"/>
              <a:pathLst>
                <a:path w="120000" h="120000" extrusionOk="0">
                  <a:moveTo>
                    <a:pt x="8571" y="0"/>
                  </a:moveTo>
                  <a:lnTo>
                    <a:pt x="12857" y="0"/>
                  </a:lnTo>
                  <a:lnTo>
                    <a:pt x="25714" y="0"/>
                  </a:lnTo>
                  <a:lnTo>
                    <a:pt x="38571" y="0"/>
                  </a:lnTo>
                  <a:lnTo>
                    <a:pt x="53571" y="0"/>
                  </a:lnTo>
                  <a:lnTo>
                    <a:pt x="49285" y="6728"/>
                  </a:lnTo>
                  <a:lnTo>
                    <a:pt x="49285" y="16822"/>
                  </a:lnTo>
                  <a:lnTo>
                    <a:pt x="44999" y="28037"/>
                  </a:lnTo>
                  <a:lnTo>
                    <a:pt x="40714" y="35887"/>
                  </a:lnTo>
                  <a:lnTo>
                    <a:pt x="49285" y="32523"/>
                  </a:lnTo>
                  <a:lnTo>
                    <a:pt x="57857" y="28037"/>
                  </a:lnTo>
                  <a:lnTo>
                    <a:pt x="70714" y="21308"/>
                  </a:lnTo>
                  <a:lnTo>
                    <a:pt x="79285" y="16822"/>
                  </a:lnTo>
                  <a:lnTo>
                    <a:pt x="85714" y="38130"/>
                  </a:lnTo>
                  <a:lnTo>
                    <a:pt x="111428" y="59439"/>
                  </a:lnTo>
                  <a:lnTo>
                    <a:pt x="119999" y="80747"/>
                  </a:lnTo>
                  <a:lnTo>
                    <a:pt x="89999" y="102056"/>
                  </a:lnTo>
                  <a:lnTo>
                    <a:pt x="75000" y="111028"/>
                  </a:lnTo>
                  <a:lnTo>
                    <a:pt x="62142" y="120000"/>
                  </a:lnTo>
                  <a:lnTo>
                    <a:pt x="40714" y="111028"/>
                  </a:lnTo>
                  <a:lnTo>
                    <a:pt x="53571" y="98691"/>
                  </a:lnTo>
                  <a:lnTo>
                    <a:pt x="75000" y="87476"/>
                  </a:lnTo>
                  <a:lnTo>
                    <a:pt x="98571" y="82990"/>
                  </a:lnTo>
                  <a:lnTo>
                    <a:pt x="89999" y="78504"/>
                  </a:lnTo>
                  <a:lnTo>
                    <a:pt x="85714" y="72897"/>
                  </a:lnTo>
                  <a:lnTo>
                    <a:pt x="38571" y="72897"/>
                  </a:lnTo>
                  <a:lnTo>
                    <a:pt x="8571" y="51588"/>
                  </a:lnTo>
                  <a:lnTo>
                    <a:pt x="0" y="23551"/>
                  </a:lnTo>
                  <a:lnTo>
                    <a:pt x="8571" y="0"/>
                  </a:lnTo>
                  <a:lnTo>
                    <a:pt x="857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7" name="Google Shape;507;p16"/>
            <p:cNvSpPr/>
            <p:nvPr/>
          </p:nvSpPr>
          <p:spPr>
            <a:xfrm>
              <a:off x="4575175" y="5562600"/>
              <a:ext cx="30162" cy="33337"/>
            </a:xfrm>
            <a:custGeom>
              <a:avLst/>
              <a:gdLst/>
              <a:ahLst/>
              <a:cxnLst/>
              <a:rect l="l" t="t" r="r" b="b"/>
              <a:pathLst>
                <a:path w="120000" h="120000" extrusionOk="0">
                  <a:moveTo>
                    <a:pt x="91578" y="0"/>
                  </a:moveTo>
                  <a:lnTo>
                    <a:pt x="120000" y="38048"/>
                  </a:lnTo>
                  <a:lnTo>
                    <a:pt x="91578" y="93658"/>
                  </a:lnTo>
                  <a:lnTo>
                    <a:pt x="31578" y="120000"/>
                  </a:lnTo>
                  <a:lnTo>
                    <a:pt x="0" y="81951"/>
                  </a:lnTo>
                  <a:lnTo>
                    <a:pt x="12631" y="70243"/>
                  </a:lnTo>
                  <a:lnTo>
                    <a:pt x="31578" y="64390"/>
                  </a:lnTo>
                  <a:lnTo>
                    <a:pt x="31578" y="64390"/>
                  </a:lnTo>
                  <a:lnTo>
                    <a:pt x="37894" y="81951"/>
                  </a:lnTo>
                  <a:lnTo>
                    <a:pt x="37894" y="99512"/>
                  </a:lnTo>
                  <a:lnTo>
                    <a:pt x="50526" y="111219"/>
                  </a:lnTo>
                  <a:lnTo>
                    <a:pt x="56842" y="76097"/>
                  </a:lnTo>
                  <a:lnTo>
                    <a:pt x="72631" y="55609"/>
                  </a:lnTo>
                  <a:lnTo>
                    <a:pt x="85263" y="26341"/>
                  </a:lnTo>
                  <a:lnTo>
                    <a:pt x="91578" y="0"/>
                  </a:lnTo>
                  <a:lnTo>
                    <a:pt x="9157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8" name="Google Shape;508;p16"/>
            <p:cNvSpPr/>
            <p:nvPr/>
          </p:nvSpPr>
          <p:spPr>
            <a:xfrm>
              <a:off x="4546600" y="5567362"/>
              <a:ext cx="31750" cy="20637"/>
            </a:xfrm>
            <a:custGeom>
              <a:avLst/>
              <a:gdLst/>
              <a:ahLst/>
              <a:cxnLst/>
              <a:rect l="l" t="t" r="r" b="b"/>
              <a:pathLst>
                <a:path w="120000" h="120000" extrusionOk="0">
                  <a:moveTo>
                    <a:pt x="120000" y="0"/>
                  </a:moveTo>
                  <a:lnTo>
                    <a:pt x="108000" y="26666"/>
                  </a:lnTo>
                  <a:lnTo>
                    <a:pt x="99000" y="53333"/>
                  </a:lnTo>
                  <a:lnTo>
                    <a:pt x="75000" y="71111"/>
                  </a:lnTo>
                  <a:lnTo>
                    <a:pt x="63000" y="93333"/>
                  </a:lnTo>
                  <a:lnTo>
                    <a:pt x="30000" y="111111"/>
                  </a:lnTo>
                  <a:lnTo>
                    <a:pt x="0" y="120000"/>
                  </a:lnTo>
                  <a:lnTo>
                    <a:pt x="24000" y="71111"/>
                  </a:lnTo>
                  <a:lnTo>
                    <a:pt x="51000" y="35555"/>
                  </a:lnTo>
                  <a:lnTo>
                    <a:pt x="87000" y="17777"/>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09" name="Google Shape;509;p16"/>
            <p:cNvSpPr/>
            <p:nvPr/>
          </p:nvSpPr>
          <p:spPr>
            <a:xfrm>
              <a:off x="4516437" y="5570537"/>
              <a:ext cx="22225" cy="34925"/>
            </a:xfrm>
            <a:custGeom>
              <a:avLst/>
              <a:gdLst/>
              <a:ahLst/>
              <a:cxnLst/>
              <a:rect l="l" t="t" r="r" b="b"/>
              <a:pathLst>
                <a:path w="120000" h="120000" extrusionOk="0">
                  <a:moveTo>
                    <a:pt x="120000" y="0"/>
                  </a:moveTo>
                  <a:lnTo>
                    <a:pt x="111724" y="31304"/>
                  </a:lnTo>
                  <a:lnTo>
                    <a:pt x="103448" y="65217"/>
                  </a:lnTo>
                  <a:lnTo>
                    <a:pt x="70344" y="88695"/>
                  </a:lnTo>
                  <a:lnTo>
                    <a:pt x="41379" y="120000"/>
                  </a:lnTo>
                  <a:lnTo>
                    <a:pt x="8275" y="99130"/>
                  </a:lnTo>
                  <a:lnTo>
                    <a:pt x="0" y="83478"/>
                  </a:lnTo>
                  <a:lnTo>
                    <a:pt x="0" y="54782"/>
                  </a:lnTo>
                  <a:lnTo>
                    <a:pt x="33103" y="31304"/>
                  </a:lnTo>
                  <a:lnTo>
                    <a:pt x="70344" y="10434"/>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0" name="Google Shape;510;p16"/>
            <p:cNvSpPr/>
            <p:nvPr/>
          </p:nvSpPr>
          <p:spPr>
            <a:xfrm>
              <a:off x="4459287" y="5573712"/>
              <a:ext cx="14287" cy="15875"/>
            </a:xfrm>
            <a:custGeom>
              <a:avLst/>
              <a:gdLst/>
              <a:ahLst/>
              <a:cxnLst/>
              <a:rect l="l" t="t" r="r" b="b"/>
              <a:pathLst>
                <a:path w="120000" h="120000" extrusionOk="0">
                  <a:moveTo>
                    <a:pt x="105882" y="0"/>
                  </a:moveTo>
                  <a:lnTo>
                    <a:pt x="120000" y="56842"/>
                  </a:lnTo>
                  <a:lnTo>
                    <a:pt x="105882" y="107368"/>
                  </a:lnTo>
                  <a:lnTo>
                    <a:pt x="70588" y="120000"/>
                  </a:lnTo>
                  <a:lnTo>
                    <a:pt x="28235" y="120000"/>
                  </a:lnTo>
                  <a:lnTo>
                    <a:pt x="0" y="107368"/>
                  </a:lnTo>
                  <a:lnTo>
                    <a:pt x="0" y="82105"/>
                  </a:lnTo>
                  <a:lnTo>
                    <a:pt x="28235" y="44210"/>
                  </a:lnTo>
                  <a:lnTo>
                    <a:pt x="105882" y="12631"/>
                  </a:lnTo>
                  <a:lnTo>
                    <a:pt x="105882" y="0"/>
                  </a:lnTo>
                  <a:lnTo>
                    <a:pt x="10588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1" name="Google Shape;511;p16"/>
            <p:cNvSpPr/>
            <p:nvPr/>
          </p:nvSpPr>
          <p:spPr>
            <a:xfrm>
              <a:off x="4616450" y="5580062"/>
              <a:ext cx="119062" cy="58737"/>
            </a:xfrm>
            <a:custGeom>
              <a:avLst/>
              <a:gdLst/>
              <a:ahLst/>
              <a:cxnLst/>
              <a:rect l="l" t="t" r="r" b="b"/>
              <a:pathLst>
                <a:path w="120000" h="120000" extrusionOk="0">
                  <a:moveTo>
                    <a:pt x="113600" y="0"/>
                  </a:moveTo>
                  <a:lnTo>
                    <a:pt x="116800" y="6400"/>
                  </a:lnTo>
                  <a:lnTo>
                    <a:pt x="120000" y="16000"/>
                  </a:lnTo>
                  <a:lnTo>
                    <a:pt x="92800" y="36800"/>
                  </a:lnTo>
                  <a:lnTo>
                    <a:pt x="64000" y="59200"/>
                  </a:lnTo>
                  <a:lnTo>
                    <a:pt x="36000" y="83200"/>
                  </a:lnTo>
                  <a:lnTo>
                    <a:pt x="12000" y="120000"/>
                  </a:lnTo>
                  <a:lnTo>
                    <a:pt x="5600" y="116800"/>
                  </a:lnTo>
                  <a:lnTo>
                    <a:pt x="0" y="116800"/>
                  </a:lnTo>
                  <a:lnTo>
                    <a:pt x="20800" y="67200"/>
                  </a:lnTo>
                  <a:lnTo>
                    <a:pt x="51200" y="43200"/>
                  </a:lnTo>
                  <a:lnTo>
                    <a:pt x="83200" y="28800"/>
                  </a:lnTo>
                  <a:lnTo>
                    <a:pt x="113600" y="0"/>
                  </a:lnTo>
                  <a:lnTo>
                    <a:pt x="1136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2" name="Google Shape;512;p16"/>
            <p:cNvSpPr/>
            <p:nvPr/>
          </p:nvSpPr>
          <p:spPr>
            <a:xfrm>
              <a:off x="4762500" y="5580062"/>
              <a:ext cx="9525" cy="11112"/>
            </a:xfrm>
            <a:custGeom>
              <a:avLst/>
              <a:gdLst/>
              <a:ahLst/>
              <a:cxnLst/>
              <a:rect l="l" t="t" r="r" b="b"/>
              <a:pathLst>
                <a:path w="120000" h="120000" extrusionOk="0">
                  <a:moveTo>
                    <a:pt x="120000" y="0"/>
                  </a:moveTo>
                  <a:lnTo>
                    <a:pt x="80000" y="85714"/>
                  </a:lnTo>
                  <a:lnTo>
                    <a:pt x="20000" y="119999"/>
                  </a:lnTo>
                  <a:lnTo>
                    <a:pt x="0" y="85714"/>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3" name="Google Shape;513;p16"/>
            <p:cNvSpPr/>
            <p:nvPr/>
          </p:nvSpPr>
          <p:spPr>
            <a:xfrm>
              <a:off x="4849812" y="5580062"/>
              <a:ext cx="6350" cy="20637"/>
            </a:xfrm>
            <a:custGeom>
              <a:avLst/>
              <a:gdLst/>
              <a:ahLst/>
              <a:cxnLst/>
              <a:rect l="l" t="t" r="r" b="b"/>
              <a:pathLst>
                <a:path w="120000" h="120000" extrusionOk="0">
                  <a:moveTo>
                    <a:pt x="60000" y="0"/>
                  </a:moveTo>
                  <a:lnTo>
                    <a:pt x="120000" y="48000"/>
                  </a:lnTo>
                  <a:lnTo>
                    <a:pt x="120000" y="91200"/>
                  </a:lnTo>
                  <a:lnTo>
                    <a:pt x="60000" y="120000"/>
                  </a:lnTo>
                  <a:lnTo>
                    <a:pt x="0" y="67200"/>
                  </a:lnTo>
                  <a:lnTo>
                    <a:pt x="0" y="28800"/>
                  </a:lnTo>
                  <a:lnTo>
                    <a:pt x="60000" y="0"/>
                  </a:lnTo>
                  <a:lnTo>
                    <a:pt x="6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4" name="Google Shape;514;p16"/>
            <p:cNvSpPr/>
            <p:nvPr/>
          </p:nvSpPr>
          <p:spPr>
            <a:xfrm>
              <a:off x="4806950" y="5592762"/>
              <a:ext cx="6350" cy="9525"/>
            </a:xfrm>
            <a:custGeom>
              <a:avLst/>
              <a:gdLst/>
              <a:ahLst/>
              <a:cxnLst/>
              <a:rect l="l" t="t" r="r" b="b"/>
              <a:pathLst>
                <a:path w="120000" h="120000" extrusionOk="0">
                  <a:moveTo>
                    <a:pt x="72000" y="0"/>
                  </a:moveTo>
                  <a:lnTo>
                    <a:pt x="120000" y="32727"/>
                  </a:lnTo>
                  <a:lnTo>
                    <a:pt x="72000" y="98181"/>
                  </a:lnTo>
                  <a:lnTo>
                    <a:pt x="24000" y="98181"/>
                  </a:lnTo>
                  <a:lnTo>
                    <a:pt x="0" y="120000"/>
                  </a:lnTo>
                  <a:lnTo>
                    <a:pt x="0" y="54545"/>
                  </a:lnTo>
                  <a:lnTo>
                    <a:pt x="72000" y="0"/>
                  </a:lnTo>
                  <a:lnTo>
                    <a:pt x="72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5" name="Google Shape;515;p16"/>
            <p:cNvSpPr/>
            <p:nvPr/>
          </p:nvSpPr>
          <p:spPr>
            <a:xfrm>
              <a:off x="4538662" y="5602287"/>
              <a:ext cx="52387" cy="74612"/>
            </a:xfrm>
            <a:custGeom>
              <a:avLst/>
              <a:gdLst/>
              <a:ahLst/>
              <a:cxnLst/>
              <a:rect l="l" t="t" r="r" b="b"/>
              <a:pathLst>
                <a:path w="120000" h="120000" extrusionOk="0">
                  <a:moveTo>
                    <a:pt x="120000" y="0"/>
                  </a:moveTo>
                  <a:lnTo>
                    <a:pt x="88125" y="18947"/>
                  </a:lnTo>
                  <a:lnTo>
                    <a:pt x="60000" y="40421"/>
                  </a:lnTo>
                  <a:lnTo>
                    <a:pt x="43125" y="64421"/>
                  </a:lnTo>
                  <a:lnTo>
                    <a:pt x="39375" y="98526"/>
                  </a:lnTo>
                  <a:lnTo>
                    <a:pt x="31875" y="101052"/>
                  </a:lnTo>
                  <a:lnTo>
                    <a:pt x="20625" y="108631"/>
                  </a:lnTo>
                  <a:lnTo>
                    <a:pt x="7500" y="114947"/>
                  </a:lnTo>
                  <a:lnTo>
                    <a:pt x="0" y="120000"/>
                  </a:lnTo>
                  <a:lnTo>
                    <a:pt x="16875" y="88421"/>
                  </a:lnTo>
                  <a:lnTo>
                    <a:pt x="24375" y="53052"/>
                  </a:lnTo>
                  <a:lnTo>
                    <a:pt x="45000" y="24000"/>
                  </a:lnTo>
                  <a:lnTo>
                    <a:pt x="91875" y="16421"/>
                  </a:lnTo>
                  <a:lnTo>
                    <a:pt x="91875" y="12631"/>
                  </a:lnTo>
                  <a:lnTo>
                    <a:pt x="103125" y="7578"/>
                  </a:lnTo>
                  <a:lnTo>
                    <a:pt x="114375"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6" name="Google Shape;516;p16"/>
            <p:cNvSpPr/>
            <p:nvPr/>
          </p:nvSpPr>
          <p:spPr>
            <a:xfrm>
              <a:off x="4600575" y="5605462"/>
              <a:ext cx="12700" cy="17462"/>
            </a:xfrm>
            <a:custGeom>
              <a:avLst/>
              <a:gdLst/>
              <a:ahLst/>
              <a:cxnLst/>
              <a:rect l="l" t="t" r="r" b="b"/>
              <a:pathLst>
                <a:path w="120000" h="120000" extrusionOk="0">
                  <a:moveTo>
                    <a:pt x="120000" y="0"/>
                  </a:moveTo>
                  <a:lnTo>
                    <a:pt x="120000" y="28571"/>
                  </a:lnTo>
                  <a:lnTo>
                    <a:pt x="88000" y="74285"/>
                  </a:lnTo>
                  <a:lnTo>
                    <a:pt x="40000" y="97142"/>
                  </a:lnTo>
                  <a:lnTo>
                    <a:pt x="16000" y="120000"/>
                  </a:lnTo>
                  <a:lnTo>
                    <a:pt x="0" y="97142"/>
                  </a:lnTo>
                  <a:lnTo>
                    <a:pt x="0" y="85714"/>
                  </a:lnTo>
                  <a:lnTo>
                    <a:pt x="0" y="62857"/>
                  </a:lnTo>
                  <a:lnTo>
                    <a:pt x="16000" y="28571"/>
                  </a:lnTo>
                  <a:lnTo>
                    <a:pt x="56000" y="11428"/>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7" name="Google Shape;517;p16"/>
            <p:cNvSpPr/>
            <p:nvPr/>
          </p:nvSpPr>
          <p:spPr>
            <a:xfrm>
              <a:off x="4762500" y="5605462"/>
              <a:ext cx="9525" cy="7937"/>
            </a:xfrm>
            <a:custGeom>
              <a:avLst/>
              <a:gdLst/>
              <a:ahLst/>
              <a:cxnLst/>
              <a:rect l="l" t="t" r="r" b="b"/>
              <a:pathLst>
                <a:path w="120000" h="120000" extrusionOk="0">
                  <a:moveTo>
                    <a:pt x="40000" y="0"/>
                  </a:moveTo>
                  <a:lnTo>
                    <a:pt x="80000" y="0"/>
                  </a:lnTo>
                  <a:lnTo>
                    <a:pt x="120000" y="26666"/>
                  </a:lnTo>
                  <a:lnTo>
                    <a:pt x="60000" y="93333"/>
                  </a:lnTo>
                  <a:lnTo>
                    <a:pt x="20000" y="120000"/>
                  </a:lnTo>
                  <a:lnTo>
                    <a:pt x="0" y="66666"/>
                  </a:lnTo>
                  <a:lnTo>
                    <a:pt x="40000" y="0"/>
                  </a:lnTo>
                  <a:lnTo>
                    <a:pt x="4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8" name="Google Shape;518;p16"/>
            <p:cNvSpPr/>
            <p:nvPr/>
          </p:nvSpPr>
          <p:spPr>
            <a:xfrm>
              <a:off x="4591050" y="5611812"/>
              <a:ext cx="6350" cy="6350"/>
            </a:xfrm>
            <a:custGeom>
              <a:avLst/>
              <a:gdLst/>
              <a:ahLst/>
              <a:cxnLst/>
              <a:rect l="l" t="t" r="r" b="b"/>
              <a:pathLst>
                <a:path w="120000" h="120000" extrusionOk="0">
                  <a:moveTo>
                    <a:pt x="90000" y="0"/>
                  </a:moveTo>
                  <a:lnTo>
                    <a:pt x="120000" y="90000"/>
                  </a:lnTo>
                  <a:lnTo>
                    <a:pt x="90000" y="120000"/>
                  </a:lnTo>
                  <a:lnTo>
                    <a:pt x="0" y="90000"/>
                  </a:lnTo>
                  <a:lnTo>
                    <a:pt x="30000" y="30000"/>
                  </a:lnTo>
                  <a:lnTo>
                    <a:pt x="30000" y="0"/>
                  </a:lnTo>
                  <a:lnTo>
                    <a:pt x="90000" y="0"/>
                  </a:lnTo>
                  <a:lnTo>
                    <a:pt x="9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9" name="Google Shape;519;p16"/>
            <p:cNvSpPr/>
            <p:nvPr/>
          </p:nvSpPr>
          <p:spPr>
            <a:xfrm>
              <a:off x="4718050" y="5611812"/>
              <a:ext cx="39687" cy="57150"/>
            </a:xfrm>
            <a:custGeom>
              <a:avLst/>
              <a:gdLst/>
              <a:ahLst/>
              <a:cxnLst/>
              <a:rect l="l" t="t" r="r" b="b"/>
              <a:pathLst>
                <a:path w="120000" h="120000" extrusionOk="0">
                  <a:moveTo>
                    <a:pt x="44705" y="0"/>
                  </a:moveTo>
                  <a:lnTo>
                    <a:pt x="49411" y="27945"/>
                  </a:lnTo>
                  <a:lnTo>
                    <a:pt x="63529" y="57534"/>
                  </a:lnTo>
                  <a:lnTo>
                    <a:pt x="80000" y="82191"/>
                  </a:lnTo>
                  <a:lnTo>
                    <a:pt x="120000" y="96986"/>
                  </a:lnTo>
                  <a:lnTo>
                    <a:pt x="94117" y="103561"/>
                  </a:lnTo>
                  <a:lnTo>
                    <a:pt x="68235" y="119999"/>
                  </a:lnTo>
                  <a:lnTo>
                    <a:pt x="44705" y="119999"/>
                  </a:lnTo>
                  <a:lnTo>
                    <a:pt x="28235" y="88767"/>
                  </a:lnTo>
                  <a:lnTo>
                    <a:pt x="9411" y="59178"/>
                  </a:lnTo>
                  <a:lnTo>
                    <a:pt x="0" y="34520"/>
                  </a:lnTo>
                  <a:lnTo>
                    <a:pt x="9411" y="9863"/>
                  </a:lnTo>
                  <a:lnTo>
                    <a:pt x="44705" y="0"/>
                  </a:lnTo>
                  <a:lnTo>
                    <a:pt x="447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0" name="Google Shape;520;p16"/>
            <p:cNvSpPr/>
            <p:nvPr/>
          </p:nvSpPr>
          <p:spPr>
            <a:xfrm>
              <a:off x="4779962" y="5611812"/>
              <a:ext cx="7937" cy="11112"/>
            </a:xfrm>
            <a:custGeom>
              <a:avLst/>
              <a:gdLst/>
              <a:ahLst/>
              <a:cxnLst/>
              <a:rect l="l" t="t" r="r" b="b"/>
              <a:pathLst>
                <a:path w="120000" h="120000" extrusionOk="0">
                  <a:moveTo>
                    <a:pt x="109090" y="0"/>
                  </a:moveTo>
                  <a:lnTo>
                    <a:pt x="120000" y="51428"/>
                  </a:lnTo>
                  <a:lnTo>
                    <a:pt x="87272" y="85714"/>
                  </a:lnTo>
                  <a:lnTo>
                    <a:pt x="0" y="119999"/>
                  </a:lnTo>
                  <a:lnTo>
                    <a:pt x="43636" y="68571"/>
                  </a:lnTo>
                  <a:lnTo>
                    <a:pt x="65454" y="17142"/>
                  </a:lnTo>
                  <a:lnTo>
                    <a:pt x="109090" y="0"/>
                  </a:lnTo>
                  <a:lnTo>
                    <a:pt x="10909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1" name="Google Shape;521;p16"/>
            <p:cNvSpPr/>
            <p:nvPr/>
          </p:nvSpPr>
          <p:spPr>
            <a:xfrm>
              <a:off x="4676775" y="5619750"/>
              <a:ext cx="4762" cy="3175"/>
            </a:xfrm>
            <a:custGeom>
              <a:avLst/>
              <a:gdLst/>
              <a:ahLst/>
              <a:cxnLst/>
              <a:rect l="l" t="t" r="r" b="b"/>
              <a:pathLst>
                <a:path w="120000" h="120000" extrusionOk="0">
                  <a:moveTo>
                    <a:pt x="0" y="0"/>
                  </a:moveTo>
                  <a:lnTo>
                    <a:pt x="120000" y="60000"/>
                  </a:lnTo>
                  <a:lnTo>
                    <a:pt x="120000" y="120000"/>
                  </a:lnTo>
                  <a:lnTo>
                    <a:pt x="96000" y="120000"/>
                  </a:lnTo>
                  <a:lnTo>
                    <a:pt x="0" y="120000"/>
                  </a:lnTo>
                  <a:lnTo>
                    <a:pt x="0" y="60000"/>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2" name="Google Shape;522;p16"/>
            <p:cNvSpPr/>
            <p:nvPr/>
          </p:nvSpPr>
          <p:spPr>
            <a:xfrm>
              <a:off x="4765675" y="5619750"/>
              <a:ext cx="4762" cy="7937"/>
            </a:xfrm>
            <a:custGeom>
              <a:avLst/>
              <a:gdLst/>
              <a:ahLst/>
              <a:cxnLst/>
              <a:rect l="l" t="t" r="r" b="b"/>
              <a:pathLst>
                <a:path w="120000" h="120000" extrusionOk="0">
                  <a:moveTo>
                    <a:pt x="80000" y="0"/>
                  </a:moveTo>
                  <a:lnTo>
                    <a:pt x="120000" y="80000"/>
                  </a:lnTo>
                  <a:lnTo>
                    <a:pt x="120000" y="120000"/>
                  </a:lnTo>
                  <a:lnTo>
                    <a:pt x="0" y="93333"/>
                  </a:lnTo>
                  <a:lnTo>
                    <a:pt x="0" y="53333"/>
                  </a:lnTo>
                  <a:lnTo>
                    <a:pt x="0" y="26666"/>
                  </a:lnTo>
                  <a:lnTo>
                    <a:pt x="80000" y="0"/>
                  </a:lnTo>
                  <a:lnTo>
                    <a:pt x="8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3" name="Google Shape;523;p16"/>
            <p:cNvSpPr/>
            <p:nvPr/>
          </p:nvSpPr>
          <p:spPr>
            <a:xfrm>
              <a:off x="4421187" y="5626100"/>
              <a:ext cx="109537" cy="96837"/>
            </a:xfrm>
            <a:custGeom>
              <a:avLst/>
              <a:gdLst/>
              <a:ahLst/>
              <a:cxnLst/>
              <a:rect l="l" t="t" r="r" b="b"/>
              <a:pathLst>
                <a:path w="120000" h="120000" extrusionOk="0">
                  <a:moveTo>
                    <a:pt x="97226" y="0"/>
                  </a:moveTo>
                  <a:lnTo>
                    <a:pt x="84087" y="17419"/>
                  </a:lnTo>
                  <a:lnTo>
                    <a:pt x="80583" y="35806"/>
                  </a:lnTo>
                  <a:lnTo>
                    <a:pt x="75328" y="55161"/>
                  </a:lnTo>
                  <a:lnTo>
                    <a:pt x="63941" y="73548"/>
                  </a:lnTo>
                  <a:lnTo>
                    <a:pt x="63941" y="81290"/>
                  </a:lnTo>
                  <a:lnTo>
                    <a:pt x="65693" y="89032"/>
                  </a:lnTo>
                  <a:lnTo>
                    <a:pt x="82335" y="68709"/>
                  </a:lnTo>
                  <a:lnTo>
                    <a:pt x="93722" y="48387"/>
                  </a:lnTo>
                  <a:lnTo>
                    <a:pt x="105109" y="26129"/>
                  </a:lnTo>
                  <a:lnTo>
                    <a:pt x="120000" y="5806"/>
                  </a:lnTo>
                  <a:lnTo>
                    <a:pt x="113868" y="33870"/>
                  </a:lnTo>
                  <a:lnTo>
                    <a:pt x="108613" y="62903"/>
                  </a:lnTo>
                  <a:lnTo>
                    <a:pt x="105109" y="90967"/>
                  </a:lnTo>
                  <a:lnTo>
                    <a:pt x="105109" y="120000"/>
                  </a:lnTo>
                  <a:lnTo>
                    <a:pt x="84087" y="109354"/>
                  </a:lnTo>
                  <a:lnTo>
                    <a:pt x="65693" y="99677"/>
                  </a:lnTo>
                  <a:lnTo>
                    <a:pt x="45547" y="97741"/>
                  </a:lnTo>
                  <a:lnTo>
                    <a:pt x="28905" y="109354"/>
                  </a:lnTo>
                  <a:lnTo>
                    <a:pt x="15766" y="97741"/>
                  </a:lnTo>
                  <a:lnTo>
                    <a:pt x="5255" y="87096"/>
                  </a:lnTo>
                  <a:lnTo>
                    <a:pt x="0" y="73548"/>
                  </a:lnTo>
                  <a:lnTo>
                    <a:pt x="14014" y="62903"/>
                  </a:lnTo>
                  <a:lnTo>
                    <a:pt x="12262" y="66774"/>
                  </a:lnTo>
                  <a:lnTo>
                    <a:pt x="12262" y="73548"/>
                  </a:lnTo>
                  <a:lnTo>
                    <a:pt x="12262" y="81290"/>
                  </a:lnTo>
                  <a:lnTo>
                    <a:pt x="12262" y="89032"/>
                  </a:lnTo>
                  <a:lnTo>
                    <a:pt x="25401" y="75483"/>
                  </a:lnTo>
                  <a:lnTo>
                    <a:pt x="35036" y="60967"/>
                  </a:lnTo>
                  <a:lnTo>
                    <a:pt x="45547" y="46451"/>
                  </a:lnTo>
                  <a:lnTo>
                    <a:pt x="58686" y="31935"/>
                  </a:lnTo>
                  <a:lnTo>
                    <a:pt x="50802" y="44516"/>
                  </a:lnTo>
                  <a:lnTo>
                    <a:pt x="43795" y="57096"/>
                  </a:lnTo>
                  <a:lnTo>
                    <a:pt x="36788" y="70645"/>
                  </a:lnTo>
                  <a:lnTo>
                    <a:pt x="28905" y="87096"/>
                  </a:lnTo>
                  <a:lnTo>
                    <a:pt x="32408" y="89032"/>
                  </a:lnTo>
                  <a:lnTo>
                    <a:pt x="36788" y="93870"/>
                  </a:lnTo>
                  <a:lnTo>
                    <a:pt x="50802" y="73548"/>
                  </a:lnTo>
                  <a:lnTo>
                    <a:pt x="63941" y="55161"/>
                  </a:lnTo>
                  <a:lnTo>
                    <a:pt x="73576" y="35806"/>
                  </a:lnTo>
                  <a:lnTo>
                    <a:pt x="78832" y="15483"/>
                  </a:lnTo>
                  <a:lnTo>
                    <a:pt x="82335" y="9677"/>
                  </a:lnTo>
                  <a:lnTo>
                    <a:pt x="88467" y="5806"/>
                  </a:lnTo>
                  <a:lnTo>
                    <a:pt x="93722" y="0"/>
                  </a:lnTo>
                  <a:lnTo>
                    <a:pt x="97226" y="0"/>
                  </a:lnTo>
                  <a:lnTo>
                    <a:pt x="9722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4" name="Google Shape;524;p16"/>
            <p:cNvSpPr/>
            <p:nvPr/>
          </p:nvSpPr>
          <p:spPr>
            <a:xfrm>
              <a:off x="4629150" y="5627687"/>
              <a:ext cx="82550" cy="49212"/>
            </a:xfrm>
            <a:custGeom>
              <a:avLst/>
              <a:gdLst/>
              <a:ahLst/>
              <a:cxnLst/>
              <a:rect l="l" t="t" r="r" b="b"/>
              <a:pathLst>
                <a:path w="120000" h="120000" extrusionOk="0">
                  <a:moveTo>
                    <a:pt x="44271" y="0"/>
                  </a:moveTo>
                  <a:lnTo>
                    <a:pt x="46601" y="0"/>
                  </a:lnTo>
                  <a:lnTo>
                    <a:pt x="51262" y="0"/>
                  </a:lnTo>
                  <a:lnTo>
                    <a:pt x="57087" y="0"/>
                  </a:lnTo>
                  <a:lnTo>
                    <a:pt x="64077" y="3809"/>
                  </a:lnTo>
                  <a:lnTo>
                    <a:pt x="54757" y="30476"/>
                  </a:lnTo>
                  <a:lnTo>
                    <a:pt x="73398" y="26666"/>
                  </a:lnTo>
                  <a:lnTo>
                    <a:pt x="96699" y="15238"/>
                  </a:lnTo>
                  <a:lnTo>
                    <a:pt x="113009" y="30476"/>
                  </a:lnTo>
                  <a:lnTo>
                    <a:pt x="113009" y="36190"/>
                  </a:lnTo>
                  <a:lnTo>
                    <a:pt x="115339" y="55238"/>
                  </a:lnTo>
                  <a:lnTo>
                    <a:pt x="117669" y="66666"/>
                  </a:lnTo>
                  <a:lnTo>
                    <a:pt x="120000" y="76190"/>
                  </a:lnTo>
                  <a:lnTo>
                    <a:pt x="106019" y="72380"/>
                  </a:lnTo>
                  <a:lnTo>
                    <a:pt x="99029" y="59047"/>
                  </a:lnTo>
                  <a:lnTo>
                    <a:pt x="93203" y="40000"/>
                  </a:lnTo>
                  <a:lnTo>
                    <a:pt x="83883" y="40000"/>
                  </a:lnTo>
                  <a:lnTo>
                    <a:pt x="83883" y="47619"/>
                  </a:lnTo>
                  <a:lnTo>
                    <a:pt x="83883" y="66666"/>
                  </a:lnTo>
                  <a:lnTo>
                    <a:pt x="83883" y="83809"/>
                  </a:lnTo>
                  <a:lnTo>
                    <a:pt x="86213" y="91428"/>
                  </a:lnTo>
                  <a:lnTo>
                    <a:pt x="66407" y="99047"/>
                  </a:lnTo>
                  <a:lnTo>
                    <a:pt x="54757" y="72380"/>
                  </a:lnTo>
                  <a:lnTo>
                    <a:pt x="41941" y="43809"/>
                  </a:lnTo>
                  <a:lnTo>
                    <a:pt x="29126" y="30476"/>
                  </a:lnTo>
                  <a:lnTo>
                    <a:pt x="30291" y="55238"/>
                  </a:lnTo>
                  <a:lnTo>
                    <a:pt x="34951" y="87619"/>
                  </a:lnTo>
                  <a:lnTo>
                    <a:pt x="30291" y="112380"/>
                  </a:lnTo>
                  <a:lnTo>
                    <a:pt x="10485" y="120000"/>
                  </a:lnTo>
                  <a:lnTo>
                    <a:pt x="0" y="91428"/>
                  </a:lnTo>
                  <a:lnTo>
                    <a:pt x="8155" y="68571"/>
                  </a:lnTo>
                  <a:lnTo>
                    <a:pt x="22135" y="47619"/>
                  </a:lnTo>
                  <a:lnTo>
                    <a:pt x="26796" y="26666"/>
                  </a:lnTo>
                  <a:lnTo>
                    <a:pt x="30291" y="19047"/>
                  </a:lnTo>
                  <a:lnTo>
                    <a:pt x="37281" y="7619"/>
                  </a:lnTo>
                  <a:lnTo>
                    <a:pt x="41941" y="3809"/>
                  </a:lnTo>
                  <a:lnTo>
                    <a:pt x="44271" y="0"/>
                  </a:lnTo>
                  <a:lnTo>
                    <a:pt x="4427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5" name="Google Shape;525;p16"/>
            <p:cNvSpPr/>
            <p:nvPr/>
          </p:nvSpPr>
          <p:spPr>
            <a:xfrm>
              <a:off x="4568825" y="5630862"/>
              <a:ext cx="44450" cy="46037"/>
            </a:xfrm>
            <a:custGeom>
              <a:avLst/>
              <a:gdLst/>
              <a:ahLst/>
              <a:cxnLst/>
              <a:rect l="l" t="t" r="r" b="b"/>
              <a:pathLst>
                <a:path w="120000" h="120000" extrusionOk="0">
                  <a:moveTo>
                    <a:pt x="69818" y="0"/>
                  </a:moveTo>
                  <a:lnTo>
                    <a:pt x="78545" y="4067"/>
                  </a:lnTo>
                  <a:lnTo>
                    <a:pt x="96000" y="12203"/>
                  </a:lnTo>
                  <a:lnTo>
                    <a:pt x="106909" y="12203"/>
                  </a:lnTo>
                  <a:lnTo>
                    <a:pt x="120000" y="16271"/>
                  </a:lnTo>
                  <a:lnTo>
                    <a:pt x="87272" y="42711"/>
                  </a:lnTo>
                  <a:lnTo>
                    <a:pt x="54545" y="69152"/>
                  </a:lnTo>
                  <a:lnTo>
                    <a:pt x="19636" y="93559"/>
                  </a:lnTo>
                  <a:lnTo>
                    <a:pt x="0" y="120000"/>
                  </a:lnTo>
                  <a:lnTo>
                    <a:pt x="0" y="111864"/>
                  </a:lnTo>
                  <a:lnTo>
                    <a:pt x="4363" y="93559"/>
                  </a:lnTo>
                  <a:lnTo>
                    <a:pt x="8727" y="73220"/>
                  </a:lnTo>
                  <a:lnTo>
                    <a:pt x="15272" y="63050"/>
                  </a:lnTo>
                  <a:lnTo>
                    <a:pt x="37090" y="73220"/>
                  </a:lnTo>
                  <a:lnTo>
                    <a:pt x="54545" y="50847"/>
                  </a:lnTo>
                  <a:lnTo>
                    <a:pt x="61090" y="20338"/>
                  </a:lnTo>
                  <a:lnTo>
                    <a:pt x="69818" y="0"/>
                  </a:lnTo>
                  <a:lnTo>
                    <a:pt x="6981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6" name="Google Shape;526;p16"/>
            <p:cNvSpPr/>
            <p:nvPr/>
          </p:nvSpPr>
          <p:spPr>
            <a:xfrm>
              <a:off x="4792662" y="5634037"/>
              <a:ext cx="7937" cy="11112"/>
            </a:xfrm>
            <a:custGeom>
              <a:avLst/>
              <a:gdLst/>
              <a:ahLst/>
              <a:cxnLst/>
              <a:rect l="l" t="t" r="r" b="b"/>
              <a:pathLst>
                <a:path w="120000" h="120000" extrusionOk="0">
                  <a:moveTo>
                    <a:pt x="96000" y="0"/>
                  </a:moveTo>
                  <a:lnTo>
                    <a:pt x="120000" y="18461"/>
                  </a:lnTo>
                  <a:lnTo>
                    <a:pt x="96000" y="64615"/>
                  </a:lnTo>
                  <a:lnTo>
                    <a:pt x="48000" y="101538"/>
                  </a:lnTo>
                  <a:lnTo>
                    <a:pt x="0" y="120000"/>
                  </a:lnTo>
                  <a:lnTo>
                    <a:pt x="0" y="83076"/>
                  </a:lnTo>
                  <a:lnTo>
                    <a:pt x="48000" y="36923"/>
                  </a:lnTo>
                  <a:lnTo>
                    <a:pt x="72000" y="18461"/>
                  </a:lnTo>
                  <a:lnTo>
                    <a:pt x="96000" y="0"/>
                  </a:lnTo>
                  <a:lnTo>
                    <a:pt x="96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7" name="Google Shape;527;p16"/>
            <p:cNvSpPr/>
            <p:nvPr/>
          </p:nvSpPr>
          <p:spPr>
            <a:xfrm>
              <a:off x="4819650" y="5635625"/>
              <a:ext cx="6350" cy="15875"/>
            </a:xfrm>
            <a:custGeom>
              <a:avLst/>
              <a:gdLst/>
              <a:ahLst/>
              <a:cxnLst/>
              <a:rect l="l" t="t" r="r" b="b"/>
              <a:pathLst>
                <a:path w="120000" h="120000" extrusionOk="0">
                  <a:moveTo>
                    <a:pt x="0" y="0"/>
                  </a:moveTo>
                  <a:lnTo>
                    <a:pt x="90000" y="31578"/>
                  </a:lnTo>
                  <a:lnTo>
                    <a:pt x="120000" y="82105"/>
                  </a:lnTo>
                  <a:lnTo>
                    <a:pt x="120000" y="120000"/>
                  </a:lnTo>
                  <a:lnTo>
                    <a:pt x="90000" y="120000"/>
                  </a:lnTo>
                  <a:lnTo>
                    <a:pt x="30000" y="94736"/>
                  </a:lnTo>
                  <a:lnTo>
                    <a:pt x="0" y="69473"/>
                  </a:lnTo>
                  <a:lnTo>
                    <a:pt x="0" y="25263"/>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8" name="Google Shape;528;p16"/>
            <p:cNvSpPr/>
            <p:nvPr/>
          </p:nvSpPr>
          <p:spPr>
            <a:xfrm>
              <a:off x="4448175" y="5637212"/>
              <a:ext cx="23812" cy="23812"/>
            </a:xfrm>
            <a:custGeom>
              <a:avLst/>
              <a:gdLst/>
              <a:ahLst/>
              <a:cxnLst/>
              <a:rect l="l" t="t" r="r" b="b"/>
              <a:pathLst>
                <a:path w="120000" h="120000" extrusionOk="0">
                  <a:moveTo>
                    <a:pt x="119999" y="0"/>
                  </a:moveTo>
                  <a:lnTo>
                    <a:pt x="102857" y="38571"/>
                  </a:lnTo>
                  <a:lnTo>
                    <a:pt x="72857" y="72857"/>
                  </a:lnTo>
                  <a:lnTo>
                    <a:pt x="29999" y="102857"/>
                  </a:lnTo>
                  <a:lnTo>
                    <a:pt x="8571" y="119999"/>
                  </a:lnTo>
                  <a:lnTo>
                    <a:pt x="0" y="111428"/>
                  </a:lnTo>
                  <a:lnTo>
                    <a:pt x="8571" y="102857"/>
                  </a:lnTo>
                  <a:lnTo>
                    <a:pt x="21428" y="89999"/>
                  </a:lnTo>
                  <a:lnTo>
                    <a:pt x="47142" y="72857"/>
                  </a:lnTo>
                  <a:lnTo>
                    <a:pt x="55714" y="47142"/>
                  </a:lnTo>
                  <a:lnTo>
                    <a:pt x="89999" y="21428"/>
                  </a:lnTo>
                  <a:lnTo>
                    <a:pt x="102857" y="8571"/>
                  </a:lnTo>
                  <a:lnTo>
                    <a:pt x="119999" y="0"/>
                  </a:lnTo>
                  <a:lnTo>
                    <a:pt x="11999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29" name="Google Shape;529;p16"/>
            <p:cNvSpPr/>
            <p:nvPr/>
          </p:nvSpPr>
          <p:spPr>
            <a:xfrm>
              <a:off x="4422775" y="5651500"/>
              <a:ext cx="15875" cy="11112"/>
            </a:xfrm>
            <a:custGeom>
              <a:avLst/>
              <a:gdLst/>
              <a:ahLst/>
              <a:cxnLst/>
              <a:rect l="l" t="t" r="r" b="b"/>
              <a:pathLst>
                <a:path w="120000" h="120000" extrusionOk="0">
                  <a:moveTo>
                    <a:pt x="120000" y="0"/>
                  </a:moveTo>
                  <a:lnTo>
                    <a:pt x="113684" y="32000"/>
                  </a:lnTo>
                  <a:lnTo>
                    <a:pt x="75789" y="56000"/>
                  </a:lnTo>
                  <a:lnTo>
                    <a:pt x="37894" y="88000"/>
                  </a:lnTo>
                  <a:lnTo>
                    <a:pt x="12631" y="120000"/>
                  </a:lnTo>
                  <a:lnTo>
                    <a:pt x="0" y="104000"/>
                  </a:lnTo>
                  <a:lnTo>
                    <a:pt x="12631" y="104000"/>
                  </a:lnTo>
                  <a:lnTo>
                    <a:pt x="37894" y="56000"/>
                  </a:lnTo>
                  <a:lnTo>
                    <a:pt x="88421" y="32000"/>
                  </a:lnTo>
                  <a:lnTo>
                    <a:pt x="88421" y="16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0" name="Google Shape;530;p16"/>
            <p:cNvSpPr/>
            <p:nvPr/>
          </p:nvSpPr>
          <p:spPr>
            <a:xfrm>
              <a:off x="4616450" y="5664200"/>
              <a:ext cx="7937" cy="6350"/>
            </a:xfrm>
            <a:custGeom>
              <a:avLst/>
              <a:gdLst/>
              <a:ahLst/>
              <a:cxnLst/>
              <a:rect l="l" t="t" r="r" b="b"/>
              <a:pathLst>
                <a:path w="120000" h="120000" extrusionOk="0">
                  <a:moveTo>
                    <a:pt x="66666" y="0"/>
                  </a:moveTo>
                  <a:lnTo>
                    <a:pt x="120000" y="102857"/>
                  </a:lnTo>
                  <a:lnTo>
                    <a:pt x="66666" y="119999"/>
                  </a:lnTo>
                  <a:lnTo>
                    <a:pt x="26666" y="102857"/>
                  </a:lnTo>
                  <a:lnTo>
                    <a:pt x="0" y="102857"/>
                  </a:lnTo>
                  <a:lnTo>
                    <a:pt x="0" y="68571"/>
                  </a:lnTo>
                  <a:lnTo>
                    <a:pt x="66666" y="0"/>
                  </a:lnTo>
                  <a:lnTo>
                    <a:pt x="6666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1" name="Google Shape;531;p16"/>
            <p:cNvSpPr/>
            <p:nvPr/>
          </p:nvSpPr>
          <p:spPr>
            <a:xfrm>
              <a:off x="4325937" y="5668962"/>
              <a:ext cx="63500" cy="47625"/>
            </a:xfrm>
            <a:custGeom>
              <a:avLst/>
              <a:gdLst/>
              <a:ahLst/>
              <a:cxnLst/>
              <a:rect l="l" t="t" r="r" b="b"/>
              <a:pathLst>
                <a:path w="120000" h="120000" extrusionOk="0">
                  <a:moveTo>
                    <a:pt x="82500" y="0"/>
                  </a:moveTo>
                  <a:lnTo>
                    <a:pt x="82500" y="2068"/>
                  </a:lnTo>
                  <a:lnTo>
                    <a:pt x="85500" y="18620"/>
                  </a:lnTo>
                  <a:lnTo>
                    <a:pt x="88500" y="31034"/>
                  </a:lnTo>
                  <a:lnTo>
                    <a:pt x="91500" y="41379"/>
                  </a:lnTo>
                  <a:lnTo>
                    <a:pt x="96000" y="35172"/>
                  </a:lnTo>
                  <a:lnTo>
                    <a:pt x="105000" y="26896"/>
                  </a:lnTo>
                  <a:lnTo>
                    <a:pt x="111000" y="14482"/>
                  </a:lnTo>
                  <a:lnTo>
                    <a:pt x="120000" y="6206"/>
                  </a:lnTo>
                  <a:lnTo>
                    <a:pt x="108000" y="62068"/>
                  </a:lnTo>
                  <a:lnTo>
                    <a:pt x="70500" y="109655"/>
                  </a:lnTo>
                  <a:lnTo>
                    <a:pt x="28500" y="120000"/>
                  </a:lnTo>
                  <a:lnTo>
                    <a:pt x="0" y="93103"/>
                  </a:lnTo>
                  <a:lnTo>
                    <a:pt x="25500" y="88965"/>
                  </a:lnTo>
                  <a:lnTo>
                    <a:pt x="54000" y="80689"/>
                  </a:lnTo>
                  <a:lnTo>
                    <a:pt x="70500" y="57931"/>
                  </a:lnTo>
                  <a:lnTo>
                    <a:pt x="73500" y="18620"/>
                  </a:lnTo>
                  <a:lnTo>
                    <a:pt x="76500" y="6206"/>
                  </a:lnTo>
                  <a:lnTo>
                    <a:pt x="82500" y="0"/>
                  </a:lnTo>
                  <a:lnTo>
                    <a:pt x="825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2" name="Google Shape;532;p16"/>
            <p:cNvSpPr/>
            <p:nvPr/>
          </p:nvSpPr>
          <p:spPr>
            <a:xfrm>
              <a:off x="4710112" y="5668962"/>
              <a:ext cx="7937" cy="4762"/>
            </a:xfrm>
            <a:custGeom>
              <a:avLst/>
              <a:gdLst/>
              <a:ahLst/>
              <a:cxnLst/>
              <a:rect l="l" t="t" r="r" b="b"/>
              <a:pathLst>
                <a:path w="120000" h="120000" extrusionOk="0">
                  <a:moveTo>
                    <a:pt x="40000" y="0"/>
                  </a:moveTo>
                  <a:lnTo>
                    <a:pt x="93333" y="0"/>
                  </a:lnTo>
                  <a:lnTo>
                    <a:pt x="120000" y="24000"/>
                  </a:lnTo>
                  <a:lnTo>
                    <a:pt x="93333" y="72000"/>
                  </a:lnTo>
                  <a:lnTo>
                    <a:pt x="40000" y="120000"/>
                  </a:lnTo>
                  <a:lnTo>
                    <a:pt x="0" y="120000"/>
                  </a:lnTo>
                  <a:lnTo>
                    <a:pt x="0" y="120000"/>
                  </a:lnTo>
                  <a:lnTo>
                    <a:pt x="0" y="24000"/>
                  </a:lnTo>
                  <a:lnTo>
                    <a:pt x="40000" y="0"/>
                  </a:lnTo>
                  <a:lnTo>
                    <a:pt x="4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3" name="Google Shape;533;p16"/>
            <p:cNvSpPr/>
            <p:nvPr/>
          </p:nvSpPr>
          <p:spPr>
            <a:xfrm>
              <a:off x="4524375" y="5673725"/>
              <a:ext cx="31750" cy="82550"/>
            </a:xfrm>
            <a:custGeom>
              <a:avLst/>
              <a:gdLst/>
              <a:ahLst/>
              <a:cxnLst/>
              <a:rect l="l" t="t" r="r" b="b"/>
              <a:pathLst>
                <a:path w="120000" h="120000" extrusionOk="0">
                  <a:moveTo>
                    <a:pt x="120000" y="0"/>
                  </a:moveTo>
                  <a:lnTo>
                    <a:pt x="84000" y="21714"/>
                  </a:lnTo>
                  <a:lnTo>
                    <a:pt x="63000" y="45714"/>
                  </a:lnTo>
                  <a:lnTo>
                    <a:pt x="45000" y="69714"/>
                  </a:lnTo>
                  <a:lnTo>
                    <a:pt x="57000" y="100571"/>
                  </a:lnTo>
                  <a:lnTo>
                    <a:pt x="45000" y="102857"/>
                  </a:lnTo>
                  <a:lnTo>
                    <a:pt x="33000" y="108571"/>
                  </a:lnTo>
                  <a:lnTo>
                    <a:pt x="15000" y="113142"/>
                  </a:lnTo>
                  <a:lnTo>
                    <a:pt x="12000" y="120000"/>
                  </a:lnTo>
                  <a:lnTo>
                    <a:pt x="21000" y="100571"/>
                  </a:lnTo>
                  <a:lnTo>
                    <a:pt x="6000" y="81142"/>
                  </a:lnTo>
                  <a:lnTo>
                    <a:pt x="0" y="62857"/>
                  </a:lnTo>
                  <a:lnTo>
                    <a:pt x="51000" y="48000"/>
                  </a:lnTo>
                  <a:lnTo>
                    <a:pt x="51000" y="41142"/>
                  </a:lnTo>
                  <a:lnTo>
                    <a:pt x="63000" y="33142"/>
                  </a:lnTo>
                  <a:lnTo>
                    <a:pt x="69000" y="26285"/>
                  </a:lnTo>
                  <a:lnTo>
                    <a:pt x="78000" y="21714"/>
                  </a:lnTo>
                  <a:lnTo>
                    <a:pt x="63000" y="19428"/>
                  </a:lnTo>
                  <a:lnTo>
                    <a:pt x="45000" y="17142"/>
                  </a:lnTo>
                  <a:lnTo>
                    <a:pt x="63000" y="16000"/>
                  </a:lnTo>
                  <a:lnTo>
                    <a:pt x="84000" y="11428"/>
                  </a:lnTo>
                  <a:lnTo>
                    <a:pt x="96000" y="4571"/>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4" name="Google Shape;534;p16"/>
            <p:cNvSpPr/>
            <p:nvPr/>
          </p:nvSpPr>
          <p:spPr>
            <a:xfrm>
              <a:off x="4679950" y="5673725"/>
              <a:ext cx="7937" cy="6350"/>
            </a:xfrm>
            <a:custGeom>
              <a:avLst/>
              <a:gdLst/>
              <a:ahLst/>
              <a:cxnLst/>
              <a:rect l="l" t="t" r="r" b="b"/>
              <a:pathLst>
                <a:path w="120000" h="120000" extrusionOk="0">
                  <a:moveTo>
                    <a:pt x="32727" y="0"/>
                  </a:moveTo>
                  <a:lnTo>
                    <a:pt x="98181" y="0"/>
                  </a:lnTo>
                  <a:lnTo>
                    <a:pt x="120000" y="30000"/>
                  </a:lnTo>
                  <a:lnTo>
                    <a:pt x="120000" y="30000"/>
                  </a:lnTo>
                  <a:lnTo>
                    <a:pt x="76363" y="60000"/>
                  </a:lnTo>
                  <a:lnTo>
                    <a:pt x="32727" y="120000"/>
                  </a:lnTo>
                  <a:lnTo>
                    <a:pt x="0" y="120000"/>
                  </a:lnTo>
                  <a:lnTo>
                    <a:pt x="0" y="90000"/>
                  </a:lnTo>
                  <a:lnTo>
                    <a:pt x="32727" y="0"/>
                  </a:lnTo>
                  <a:lnTo>
                    <a:pt x="3272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5" name="Google Shape;535;p16"/>
            <p:cNvSpPr/>
            <p:nvPr/>
          </p:nvSpPr>
          <p:spPr>
            <a:xfrm>
              <a:off x="4610100" y="5676900"/>
              <a:ext cx="11112" cy="7937"/>
            </a:xfrm>
            <a:custGeom>
              <a:avLst/>
              <a:gdLst/>
              <a:ahLst/>
              <a:cxnLst/>
              <a:rect l="l" t="t" r="r" b="b"/>
              <a:pathLst>
                <a:path w="120000" h="120000" extrusionOk="0">
                  <a:moveTo>
                    <a:pt x="36923" y="0"/>
                  </a:moveTo>
                  <a:lnTo>
                    <a:pt x="110769" y="24000"/>
                  </a:lnTo>
                  <a:lnTo>
                    <a:pt x="120000" y="72000"/>
                  </a:lnTo>
                  <a:lnTo>
                    <a:pt x="110769" y="96000"/>
                  </a:lnTo>
                  <a:lnTo>
                    <a:pt x="73846" y="120000"/>
                  </a:lnTo>
                  <a:lnTo>
                    <a:pt x="36923" y="120000"/>
                  </a:lnTo>
                  <a:lnTo>
                    <a:pt x="18461" y="120000"/>
                  </a:lnTo>
                  <a:lnTo>
                    <a:pt x="0" y="72000"/>
                  </a:lnTo>
                  <a:lnTo>
                    <a:pt x="36923" y="0"/>
                  </a:lnTo>
                  <a:lnTo>
                    <a:pt x="3692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6" name="Google Shape;536;p16"/>
            <p:cNvSpPr/>
            <p:nvPr/>
          </p:nvSpPr>
          <p:spPr>
            <a:xfrm>
              <a:off x="4581525" y="5676900"/>
              <a:ext cx="9525" cy="12700"/>
            </a:xfrm>
            <a:custGeom>
              <a:avLst/>
              <a:gdLst/>
              <a:ahLst/>
              <a:cxnLst/>
              <a:rect l="l" t="t" r="r" b="b"/>
              <a:pathLst>
                <a:path w="120000" h="120000" extrusionOk="0">
                  <a:moveTo>
                    <a:pt x="120000" y="0"/>
                  </a:moveTo>
                  <a:lnTo>
                    <a:pt x="87272" y="48000"/>
                  </a:lnTo>
                  <a:lnTo>
                    <a:pt x="65454" y="88000"/>
                  </a:lnTo>
                  <a:lnTo>
                    <a:pt x="21818" y="120000"/>
                  </a:lnTo>
                  <a:lnTo>
                    <a:pt x="0" y="120000"/>
                  </a:lnTo>
                  <a:lnTo>
                    <a:pt x="0" y="104000"/>
                  </a:lnTo>
                  <a:lnTo>
                    <a:pt x="21818" y="88000"/>
                  </a:lnTo>
                  <a:lnTo>
                    <a:pt x="43636" y="48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7" name="Google Shape;537;p16"/>
            <p:cNvSpPr/>
            <p:nvPr/>
          </p:nvSpPr>
          <p:spPr>
            <a:xfrm>
              <a:off x="4554537" y="5689600"/>
              <a:ext cx="7937" cy="7937"/>
            </a:xfrm>
            <a:custGeom>
              <a:avLst/>
              <a:gdLst/>
              <a:ahLst/>
              <a:cxnLst/>
              <a:rect l="l" t="t" r="r" b="b"/>
              <a:pathLst>
                <a:path w="120000" h="120000" extrusionOk="0">
                  <a:moveTo>
                    <a:pt x="120000" y="0"/>
                  </a:moveTo>
                  <a:lnTo>
                    <a:pt x="93333" y="40000"/>
                  </a:lnTo>
                  <a:lnTo>
                    <a:pt x="93333" y="60000"/>
                  </a:lnTo>
                  <a:lnTo>
                    <a:pt x="66666" y="100000"/>
                  </a:lnTo>
                  <a:lnTo>
                    <a:pt x="26666" y="120000"/>
                  </a:lnTo>
                  <a:lnTo>
                    <a:pt x="0" y="100000"/>
                  </a:lnTo>
                  <a:lnTo>
                    <a:pt x="26666" y="60000"/>
                  </a:lnTo>
                  <a:lnTo>
                    <a:pt x="53333" y="40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8" name="Google Shape;538;p16"/>
            <p:cNvSpPr/>
            <p:nvPr/>
          </p:nvSpPr>
          <p:spPr>
            <a:xfrm>
              <a:off x="4648200" y="5692775"/>
              <a:ext cx="9525" cy="12700"/>
            </a:xfrm>
            <a:custGeom>
              <a:avLst/>
              <a:gdLst/>
              <a:ahLst/>
              <a:cxnLst/>
              <a:rect l="l" t="t" r="r" b="b"/>
              <a:pathLst>
                <a:path w="120000" h="120000" extrusionOk="0">
                  <a:moveTo>
                    <a:pt x="18461" y="32000"/>
                  </a:moveTo>
                  <a:lnTo>
                    <a:pt x="64615" y="0"/>
                  </a:lnTo>
                  <a:lnTo>
                    <a:pt x="101538" y="0"/>
                  </a:lnTo>
                  <a:lnTo>
                    <a:pt x="120000" y="16000"/>
                  </a:lnTo>
                  <a:lnTo>
                    <a:pt x="120000" y="64000"/>
                  </a:lnTo>
                  <a:lnTo>
                    <a:pt x="101538" y="104000"/>
                  </a:lnTo>
                  <a:lnTo>
                    <a:pt x="64615" y="120000"/>
                  </a:lnTo>
                  <a:lnTo>
                    <a:pt x="27692" y="104000"/>
                  </a:lnTo>
                  <a:lnTo>
                    <a:pt x="0" y="48000"/>
                  </a:lnTo>
                  <a:lnTo>
                    <a:pt x="0" y="32000"/>
                  </a:lnTo>
                  <a:lnTo>
                    <a:pt x="18461" y="32000"/>
                  </a:lnTo>
                  <a:lnTo>
                    <a:pt x="18461" y="32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39" name="Google Shape;539;p16"/>
            <p:cNvSpPr/>
            <p:nvPr/>
          </p:nvSpPr>
          <p:spPr>
            <a:xfrm>
              <a:off x="4616450" y="5697537"/>
              <a:ext cx="12700" cy="17462"/>
            </a:xfrm>
            <a:custGeom>
              <a:avLst/>
              <a:gdLst/>
              <a:ahLst/>
              <a:cxnLst/>
              <a:rect l="l" t="t" r="r" b="b"/>
              <a:pathLst>
                <a:path w="120000" h="120000" extrusionOk="0">
                  <a:moveTo>
                    <a:pt x="63529" y="0"/>
                  </a:moveTo>
                  <a:lnTo>
                    <a:pt x="105882" y="40000"/>
                  </a:lnTo>
                  <a:lnTo>
                    <a:pt x="120000" y="74285"/>
                  </a:lnTo>
                  <a:lnTo>
                    <a:pt x="105882" y="97142"/>
                  </a:lnTo>
                  <a:lnTo>
                    <a:pt x="77647" y="120000"/>
                  </a:lnTo>
                  <a:lnTo>
                    <a:pt x="35294" y="108571"/>
                  </a:lnTo>
                  <a:lnTo>
                    <a:pt x="0" y="97142"/>
                  </a:lnTo>
                  <a:lnTo>
                    <a:pt x="0" y="62857"/>
                  </a:lnTo>
                  <a:lnTo>
                    <a:pt x="35294" y="28571"/>
                  </a:lnTo>
                  <a:lnTo>
                    <a:pt x="49411" y="11428"/>
                  </a:lnTo>
                  <a:lnTo>
                    <a:pt x="63529" y="0"/>
                  </a:lnTo>
                  <a:lnTo>
                    <a:pt x="6352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0" name="Google Shape;540;p16"/>
            <p:cNvSpPr/>
            <p:nvPr/>
          </p:nvSpPr>
          <p:spPr>
            <a:xfrm>
              <a:off x="4692650" y="5699125"/>
              <a:ext cx="7937" cy="19050"/>
            </a:xfrm>
            <a:custGeom>
              <a:avLst/>
              <a:gdLst/>
              <a:ahLst/>
              <a:cxnLst/>
              <a:rect l="l" t="t" r="r" b="b"/>
              <a:pathLst>
                <a:path w="120000" h="120000" extrusionOk="0">
                  <a:moveTo>
                    <a:pt x="40000" y="0"/>
                  </a:moveTo>
                  <a:lnTo>
                    <a:pt x="93333" y="27272"/>
                  </a:lnTo>
                  <a:lnTo>
                    <a:pt x="120000" y="70909"/>
                  </a:lnTo>
                  <a:lnTo>
                    <a:pt x="93333" y="103636"/>
                  </a:lnTo>
                  <a:lnTo>
                    <a:pt x="66666" y="120000"/>
                  </a:lnTo>
                  <a:lnTo>
                    <a:pt x="40000" y="109090"/>
                  </a:lnTo>
                  <a:lnTo>
                    <a:pt x="26666" y="109090"/>
                  </a:lnTo>
                  <a:lnTo>
                    <a:pt x="0" y="81818"/>
                  </a:lnTo>
                  <a:lnTo>
                    <a:pt x="0" y="49090"/>
                  </a:lnTo>
                  <a:lnTo>
                    <a:pt x="0" y="27272"/>
                  </a:lnTo>
                  <a:lnTo>
                    <a:pt x="40000" y="0"/>
                  </a:lnTo>
                  <a:lnTo>
                    <a:pt x="4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1" name="Google Shape;541;p16"/>
            <p:cNvSpPr/>
            <p:nvPr/>
          </p:nvSpPr>
          <p:spPr>
            <a:xfrm>
              <a:off x="4535487" y="5705475"/>
              <a:ext cx="61912" cy="58737"/>
            </a:xfrm>
            <a:custGeom>
              <a:avLst/>
              <a:gdLst/>
              <a:ahLst/>
              <a:cxnLst/>
              <a:rect l="l" t="t" r="r" b="b"/>
              <a:pathLst>
                <a:path w="120000" h="120000" extrusionOk="0">
                  <a:moveTo>
                    <a:pt x="107692" y="0"/>
                  </a:moveTo>
                  <a:lnTo>
                    <a:pt x="120000" y="37297"/>
                  </a:lnTo>
                  <a:lnTo>
                    <a:pt x="90769" y="61621"/>
                  </a:lnTo>
                  <a:lnTo>
                    <a:pt x="46153" y="82702"/>
                  </a:lnTo>
                  <a:lnTo>
                    <a:pt x="16923" y="116756"/>
                  </a:lnTo>
                  <a:lnTo>
                    <a:pt x="9230" y="116756"/>
                  </a:lnTo>
                  <a:lnTo>
                    <a:pt x="0" y="120000"/>
                  </a:lnTo>
                  <a:lnTo>
                    <a:pt x="26153" y="89189"/>
                  </a:lnTo>
                  <a:lnTo>
                    <a:pt x="52307" y="58378"/>
                  </a:lnTo>
                  <a:lnTo>
                    <a:pt x="78461" y="27567"/>
                  </a:lnTo>
                  <a:lnTo>
                    <a:pt x="107692" y="0"/>
                  </a:lnTo>
                  <a:lnTo>
                    <a:pt x="10769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2" name="Google Shape;542;p16"/>
            <p:cNvSpPr/>
            <p:nvPr/>
          </p:nvSpPr>
          <p:spPr>
            <a:xfrm>
              <a:off x="4676775" y="5707062"/>
              <a:ext cx="9525" cy="19050"/>
            </a:xfrm>
            <a:custGeom>
              <a:avLst/>
              <a:gdLst/>
              <a:ahLst/>
              <a:cxnLst/>
              <a:rect l="l" t="t" r="r" b="b"/>
              <a:pathLst>
                <a:path w="120000" h="120000" extrusionOk="0">
                  <a:moveTo>
                    <a:pt x="43636" y="0"/>
                  </a:moveTo>
                  <a:lnTo>
                    <a:pt x="76363" y="19200"/>
                  </a:lnTo>
                  <a:lnTo>
                    <a:pt x="120000" y="52800"/>
                  </a:lnTo>
                  <a:lnTo>
                    <a:pt x="120000" y="91200"/>
                  </a:lnTo>
                  <a:lnTo>
                    <a:pt x="98181" y="120000"/>
                  </a:lnTo>
                  <a:lnTo>
                    <a:pt x="76363" y="110400"/>
                  </a:lnTo>
                  <a:lnTo>
                    <a:pt x="54545" y="100800"/>
                  </a:lnTo>
                  <a:lnTo>
                    <a:pt x="43636" y="81600"/>
                  </a:lnTo>
                  <a:lnTo>
                    <a:pt x="0" y="52800"/>
                  </a:lnTo>
                  <a:lnTo>
                    <a:pt x="21818" y="28800"/>
                  </a:lnTo>
                  <a:lnTo>
                    <a:pt x="43636" y="0"/>
                  </a:lnTo>
                  <a:lnTo>
                    <a:pt x="4363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3" name="Google Shape;543;p16"/>
            <p:cNvSpPr/>
            <p:nvPr/>
          </p:nvSpPr>
          <p:spPr>
            <a:xfrm>
              <a:off x="4657725" y="5710237"/>
              <a:ext cx="12700" cy="20637"/>
            </a:xfrm>
            <a:custGeom>
              <a:avLst/>
              <a:gdLst/>
              <a:ahLst/>
              <a:cxnLst/>
              <a:rect l="l" t="t" r="r" b="b"/>
              <a:pathLst>
                <a:path w="120000" h="120000" extrusionOk="0">
                  <a:moveTo>
                    <a:pt x="91764" y="0"/>
                  </a:moveTo>
                  <a:lnTo>
                    <a:pt x="120000" y="27692"/>
                  </a:lnTo>
                  <a:lnTo>
                    <a:pt x="120000" y="69230"/>
                  </a:lnTo>
                  <a:lnTo>
                    <a:pt x="105882" y="106153"/>
                  </a:lnTo>
                  <a:lnTo>
                    <a:pt x="77647" y="120000"/>
                  </a:lnTo>
                  <a:lnTo>
                    <a:pt x="56470" y="115384"/>
                  </a:lnTo>
                  <a:lnTo>
                    <a:pt x="28235" y="106153"/>
                  </a:lnTo>
                  <a:lnTo>
                    <a:pt x="14117" y="78461"/>
                  </a:lnTo>
                  <a:lnTo>
                    <a:pt x="0" y="50769"/>
                  </a:lnTo>
                  <a:lnTo>
                    <a:pt x="42352" y="27692"/>
                  </a:lnTo>
                  <a:lnTo>
                    <a:pt x="91764" y="0"/>
                  </a:lnTo>
                  <a:lnTo>
                    <a:pt x="9176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4" name="Google Shape;544;p16"/>
            <p:cNvSpPr/>
            <p:nvPr/>
          </p:nvSpPr>
          <p:spPr>
            <a:xfrm>
              <a:off x="4622800" y="5722937"/>
              <a:ext cx="11112" cy="9525"/>
            </a:xfrm>
            <a:custGeom>
              <a:avLst/>
              <a:gdLst/>
              <a:ahLst/>
              <a:cxnLst/>
              <a:rect l="l" t="t" r="r" b="b"/>
              <a:pathLst>
                <a:path w="120000" h="120000" extrusionOk="0">
                  <a:moveTo>
                    <a:pt x="120000" y="0"/>
                  </a:moveTo>
                  <a:lnTo>
                    <a:pt x="120000" y="43636"/>
                  </a:lnTo>
                  <a:lnTo>
                    <a:pt x="120000" y="98181"/>
                  </a:lnTo>
                  <a:lnTo>
                    <a:pt x="105000" y="120000"/>
                  </a:lnTo>
                  <a:lnTo>
                    <a:pt x="105000" y="120000"/>
                  </a:lnTo>
                  <a:lnTo>
                    <a:pt x="60000" y="98181"/>
                  </a:lnTo>
                  <a:lnTo>
                    <a:pt x="15000" y="87272"/>
                  </a:lnTo>
                  <a:lnTo>
                    <a:pt x="0" y="43636"/>
                  </a:lnTo>
                  <a:lnTo>
                    <a:pt x="30000" y="21818"/>
                  </a:lnTo>
                  <a:lnTo>
                    <a:pt x="6000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5" name="Google Shape;545;p16"/>
            <p:cNvSpPr/>
            <p:nvPr/>
          </p:nvSpPr>
          <p:spPr>
            <a:xfrm>
              <a:off x="4578350" y="5734050"/>
              <a:ext cx="33337" cy="17462"/>
            </a:xfrm>
            <a:custGeom>
              <a:avLst/>
              <a:gdLst/>
              <a:ahLst/>
              <a:cxnLst/>
              <a:rect l="l" t="t" r="r" b="b"/>
              <a:pathLst>
                <a:path w="120000" h="120000" extrusionOk="0">
                  <a:moveTo>
                    <a:pt x="108571" y="0"/>
                  </a:moveTo>
                  <a:lnTo>
                    <a:pt x="114285" y="11428"/>
                  </a:lnTo>
                  <a:lnTo>
                    <a:pt x="120000" y="45714"/>
                  </a:lnTo>
                  <a:lnTo>
                    <a:pt x="94285" y="68571"/>
                  </a:lnTo>
                  <a:lnTo>
                    <a:pt x="60000" y="85714"/>
                  </a:lnTo>
                  <a:lnTo>
                    <a:pt x="34285" y="97142"/>
                  </a:lnTo>
                  <a:lnTo>
                    <a:pt x="0" y="120000"/>
                  </a:lnTo>
                  <a:lnTo>
                    <a:pt x="22857" y="68571"/>
                  </a:lnTo>
                  <a:lnTo>
                    <a:pt x="54285" y="45714"/>
                  </a:lnTo>
                  <a:lnTo>
                    <a:pt x="82857" y="22857"/>
                  </a:lnTo>
                  <a:lnTo>
                    <a:pt x="108571" y="0"/>
                  </a:lnTo>
                  <a:lnTo>
                    <a:pt x="10857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6" name="Google Shape;546;p16"/>
            <p:cNvSpPr/>
            <p:nvPr/>
          </p:nvSpPr>
          <p:spPr>
            <a:xfrm>
              <a:off x="4687887" y="5734050"/>
              <a:ext cx="9525" cy="17462"/>
            </a:xfrm>
            <a:custGeom>
              <a:avLst/>
              <a:gdLst/>
              <a:ahLst/>
              <a:cxnLst/>
              <a:rect l="l" t="t" r="r" b="b"/>
              <a:pathLst>
                <a:path w="120000" h="120000" extrusionOk="0">
                  <a:moveTo>
                    <a:pt x="65454" y="0"/>
                  </a:moveTo>
                  <a:lnTo>
                    <a:pt x="98181" y="45714"/>
                  </a:lnTo>
                  <a:lnTo>
                    <a:pt x="120000" y="108571"/>
                  </a:lnTo>
                  <a:lnTo>
                    <a:pt x="65454" y="120000"/>
                  </a:lnTo>
                  <a:lnTo>
                    <a:pt x="0" y="45714"/>
                  </a:lnTo>
                  <a:lnTo>
                    <a:pt x="43636" y="22857"/>
                  </a:lnTo>
                  <a:lnTo>
                    <a:pt x="65454" y="0"/>
                  </a:lnTo>
                  <a:lnTo>
                    <a:pt x="6545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7" name="Google Shape;547;p16"/>
            <p:cNvSpPr/>
            <p:nvPr/>
          </p:nvSpPr>
          <p:spPr>
            <a:xfrm>
              <a:off x="4667250" y="5737225"/>
              <a:ext cx="12700" cy="15875"/>
            </a:xfrm>
            <a:custGeom>
              <a:avLst/>
              <a:gdLst/>
              <a:ahLst/>
              <a:cxnLst/>
              <a:rect l="l" t="t" r="r" b="b"/>
              <a:pathLst>
                <a:path w="120000" h="120000" extrusionOk="0">
                  <a:moveTo>
                    <a:pt x="75000" y="0"/>
                  </a:moveTo>
                  <a:lnTo>
                    <a:pt x="120000" y="37894"/>
                  </a:lnTo>
                  <a:lnTo>
                    <a:pt x="90000" y="94736"/>
                  </a:lnTo>
                  <a:lnTo>
                    <a:pt x="30000" y="120000"/>
                  </a:lnTo>
                  <a:lnTo>
                    <a:pt x="0" y="25263"/>
                  </a:lnTo>
                  <a:lnTo>
                    <a:pt x="30000" y="12631"/>
                  </a:lnTo>
                  <a:lnTo>
                    <a:pt x="75000" y="0"/>
                  </a:lnTo>
                  <a:lnTo>
                    <a:pt x="75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8" name="Google Shape;548;p16"/>
            <p:cNvSpPr/>
            <p:nvPr/>
          </p:nvSpPr>
          <p:spPr>
            <a:xfrm>
              <a:off x="4373562" y="5743575"/>
              <a:ext cx="60325" cy="46037"/>
            </a:xfrm>
            <a:custGeom>
              <a:avLst/>
              <a:gdLst/>
              <a:ahLst/>
              <a:cxnLst/>
              <a:rect l="l" t="t" r="r" b="b"/>
              <a:pathLst>
                <a:path w="120000" h="120000" extrusionOk="0">
                  <a:moveTo>
                    <a:pt x="90000" y="0"/>
                  </a:moveTo>
                  <a:lnTo>
                    <a:pt x="93157" y="4067"/>
                  </a:lnTo>
                  <a:lnTo>
                    <a:pt x="104210" y="6101"/>
                  </a:lnTo>
                  <a:lnTo>
                    <a:pt x="113684" y="18305"/>
                  </a:lnTo>
                  <a:lnTo>
                    <a:pt x="120000" y="30508"/>
                  </a:lnTo>
                  <a:lnTo>
                    <a:pt x="86842" y="38644"/>
                  </a:lnTo>
                  <a:lnTo>
                    <a:pt x="60000" y="73220"/>
                  </a:lnTo>
                  <a:lnTo>
                    <a:pt x="33157" y="103728"/>
                  </a:lnTo>
                  <a:lnTo>
                    <a:pt x="0" y="120000"/>
                  </a:lnTo>
                  <a:lnTo>
                    <a:pt x="0" y="111864"/>
                  </a:lnTo>
                  <a:lnTo>
                    <a:pt x="0" y="103728"/>
                  </a:lnTo>
                  <a:lnTo>
                    <a:pt x="7894" y="107796"/>
                  </a:lnTo>
                  <a:lnTo>
                    <a:pt x="14210" y="107796"/>
                  </a:lnTo>
                  <a:lnTo>
                    <a:pt x="14210" y="103728"/>
                  </a:lnTo>
                  <a:lnTo>
                    <a:pt x="7894" y="95593"/>
                  </a:lnTo>
                  <a:lnTo>
                    <a:pt x="3157" y="87457"/>
                  </a:lnTo>
                  <a:lnTo>
                    <a:pt x="0" y="87457"/>
                  </a:lnTo>
                  <a:lnTo>
                    <a:pt x="20526" y="61016"/>
                  </a:lnTo>
                  <a:lnTo>
                    <a:pt x="47368" y="44745"/>
                  </a:lnTo>
                  <a:lnTo>
                    <a:pt x="67894" y="22372"/>
                  </a:lnTo>
                  <a:lnTo>
                    <a:pt x="90000" y="0"/>
                  </a:lnTo>
                  <a:lnTo>
                    <a:pt x="9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9" name="Google Shape;549;p16"/>
            <p:cNvSpPr/>
            <p:nvPr/>
          </p:nvSpPr>
          <p:spPr>
            <a:xfrm>
              <a:off x="4648200" y="5743575"/>
              <a:ext cx="9525" cy="11112"/>
            </a:xfrm>
            <a:custGeom>
              <a:avLst/>
              <a:gdLst/>
              <a:ahLst/>
              <a:cxnLst/>
              <a:rect l="l" t="t" r="r" b="b"/>
              <a:pathLst>
                <a:path w="120000" h="120000" extrusionOk="0">
                  <a:moveTo>
                    <a:pt x="32727" y="0"/>
                  </a:moveTo>
                  <a:lnTo>
                    <a:pt x="76363" y="24000"/>
                  </a:lnTo>
                  <a:lnTo>
                    <a:pt x="120000" y="72000"/>
                  </a:lnTo>
                  <a:lnTo>
                    <a:pt x="98181" y="88000"/>
                  </a:lnTo>
                  <a:lnTo>
                    <a:pt x="76363" y="120000"/>
                  </a:lnTo>
                  <a:lnTo>
                    <a:pt x="54545" y="120000"/>
                  </a:lnTo>
                  <a:lnTo>
                    <a:pt x="32727" y="120000"/>
                  </a:lnTo>
                  <a:lnTo>
                    <a:pt x="0" y="88000"/>
                  </a:lnTo>
                  <a:lnTo>
                    <a:pt x="21818" y="56000"/>
                  </a:lnTo>
                  <a:lnTo>
                    <a:pt x="32727" y="24000"/>
                  </a:lnTo>
                  <a:lnTo>
                    <a:pt x="32727" y="0"/>
                  </a:lnTo>
                  <a:lnTo>
                    <a:pt x="3272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0" name="Google Shape;550;p16"/>
            <p:cNvSpPr/>
            <p:nvPr/>
          </p:nvSpPr>
          <p:spPr>
            <a:xfrm>
              <a:off x="4240212" y="5748337"/>
              <a:ext cx="146050" cy="158750"/>
            </a:xfrm>
            <a:custGeom>
              <a:avLst/>
              <a:gdLst/>
              <a:ahLst/>
              <a:cxnLst/>
              <a:rect l="l" t="t" r="r" b="b"/>
              <a:pathLst>
                <a:path w="120000" h="120000" extrusionOk="0">
                  <a:moveTo>
                    <a:pt x="120000" y="0"/>
                  </a:moveTo>
                  <a:lnTo>
                    <a:pt x="101189" y="19603"/>
                  </a:lnTo>
                  <a:lnTo>
                    <a:pt x="83027" y="39801"/>
                  </a:lnTo>
                  <a:lnTo>
                    <a:pt x="61621" y="58811"/>
                  </a:lnTo>
                  <a:lnTo>
                    <a:pt x="42162" y="79009"/>
                  </a:lnTo>
                  <a:lnTo>
                    <a:pt x="38270" y="79009"/>
                  </a:lnTo>
                  <a:lnTo>
                    <a:pt x="33729" y="79009"/>
                  </a:lnTo>
                  <a:lnTo>
                    <a:pt x="29837" y="80198"/>
                  </a:lnTo>
                  <a:lnTo>
                    <a:pt x="27243" y="81386"/>
                  </a:lnTo>
                  <a:lnTo>
                    <a:pt x="29837" y="88514"/>
                  </a:lnTo>
                  <a:lnTo>
                    <a:pt x="21405" y="95049"/>
                  </a:lnTo>
                  <a:lnTo>
                    <a:pt x="11027" y="100396"/>
                  </a:lnTo>
                  <a:lnTo>
                    <a:pt x="12324" y="109900"/>
                  </a:lnTo>
                  <a:lnTo>
                    <a:pt x="10378" y="114059"/>
                  </a:lnTo>
                  <a:lnTo>
                    <a:pt x="7783" y="120000"/>
                  </a:lnTo>
                  <a:lnTo>
                    <a:pt x="0" y="111683"/>
                  </a:lnTo>
                  <a:lnTo>
                    <a:pt x="3891" y="101584"/>
                  </a:lnTo>
                  <a:lnTo>
                    <a:pt x="9081" y="90297"/>
                  </a:lnTo>
                  <a:lnTo>
                    <a:pt x="13621" y="81386"/>
                  </a:lnTo>
                  <a:lnTo>
                    <a:pt x="16216" y="77821"/>
                  </a:lnTo>
                  <a:lnTo>
                    <a:pt x="20108" y="74851"/>
                  </a:lnTo>
                  <a:lnTo>
                    <a:pt x="23351" y="68910"/>
                  </a:lnTo>
                  <a:lnTo>
                    <a:pt x="20108" y="68910"/>
                  </a:lnTo>
                  <a:lnTo>
                    <a:pt x="12324" y="76039"/>
                  </a:lnTo>
                  <a:lnTo>
                    <a:pt x="16216" y="66534"/>
                  </a:lnTo>
                  <a:lnTo>
                    <a:pt x="23351" y="60000"/>
                  </a:lnTo>
                  <a:lnTo>
                    <a:pt x="31135" y="53465"/>
                  </a:lnTo>
                  <a:lnTo>
                    <a:pt x="39567" y="48712"/>
                  </a:lnTo>
                  <a:lnTo>
                    <a:pt x="39567" y="49900"/>
                  </a:lnTo>
                  <a:lnTo>
                    <a:pt x="38270" y="52277"/>
                  </a:lnTo>
                  <a:lnTo>
                    <a:pt x="35675" y="54653"/>
                  </a:lnTo>
                  <a:lnTo>
                    <a:pt x="35027" y="56435"/>
                  </a:lnTo>
                  <a:lnTo>
                    <a:pt x="35675" y="57623"/>
                  </a:lnTo>
                  <a:lnTo>
                    <a:pt x="38270" y="61188"/>
                  </a:lnTo>
                  <a:lnTo>
                    <a:pt x="40864" y="63564"/>
                  </a:lnTo>
                  <a:lnTo>
                    <a:pt x="43459" y="65940"/>
                  </a:lnTo>
                  <a:lnTo>
                    <a:pt x="58378" y="45148"/>
                  </a:lnTo>
                  <a:lnTo>
                    <a:pt x="77837" y="28514"/>
                  </a:lnTo>
                  <a:lnTo>
                    <a:pt x="98594" y="14851"/>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1" name="Google Shape;551;p16"/>
            <p:cNvSpPr/>
            <p:nvPr/>
          </p:nvSpPr>
          <p:spPr>
            <a:xfrm>
              <a:off x="4545012" y="5751512"/>
              <a:ext cx="79375" cy="52387"/>
            </a:xfrm>
            <a:custGeom>
              <a:avLst/>
              <a:gdLst/>
              <a:ahLst/>
              <a:cxnLst/>
              <a:rect l="l" t="t" r="r" b="b"/>
              <a:pathLst>
                <a:path w="120000" h="120000" extrusionOk="0">
                  <a:moveTo>
                    <a:pt x="99393" y="0"/>
                  </a:moveTo>
                  <a:lnTo>
                    <a:pt x="88484" y="17910"/>
                  </a:lnTo>
                  <a:lnTo>
                    <a:pt x="69090" y="30447"/>
                  </a:lnTo>
                  <a:lnTo>
                    <a:pt x="50909" y="41194"/>
                  </a:lnTo>
                  <a:lnTo>
                    <a:pt x="50909" y="68059"/>
                  </a:lnTo>
                  <a:lnTo>
                    <a:pt x="63030" y="60895"/>
                  </a:lnTo>
                  <a:lnTo>
                    <a:pt x="81212" y="55522"/>
                  </a:lnTo>
                  <a:lnTo>
                    <a:pt x="99393" y="51940"/>
                  </a:lnTo>
                  <a:lnTo>
                    <a:pt x="111515" y="51940"/>
                  </a:lnTo>
                  <a:lnTo>
                    <a:pt x="115151" y="64477"/>
                  </a:lnTo>
                  <a:lnTo>
                    <a:pt x="119999" y="82388"/>
                  </a:lnTo>
                  <a:lnTo>
                    <a:pt x="90909" y="116417"/>
                  </a:lnTo>
                  <a:lnTo>
                    <a:pt x="53333" y="120000"/>
                  </a:lnTo>
                  <a:lnTo>
                    <a:pt x="20606" y="98507"/>
                  </a:lnTo>
                  <a:lnTo>
                    <a:pt x="0" y="51940"/>
                  </a:lnTo>
                  <a:lnTo>
                    <a:pt x="25454" y="44776"/>
                  </a:lnTo>
                  <a:lnTo>
                    <a:pt x="50909" y="26865"/>
                  </a:lnTo>
                  <a:lnTo>
                    <a:pt x="73939" y="10746"/>
                  </a:lnTo>
                  <a:lnTo>
                    <a:pt x="99393" y="0"/>
                  </a:lnTo>
                  <a:lnTo>
                    <a:pt x="9939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2" name="Google Shape;552;p16"/>
            <p:cNvSpPr/>
            <p:nvPr/>
          </p:nvSpPr>
          <p:spPr>
            <a:xfrm>
              <a:off x="4630737" y="5751512"/>
              <a:ext cx="11112" cy="4762"/>
            </a:xfrm>
            <a:custGeom>
              <a:avLst/>
              <a:gdLst/>
              <a:ahLst/>
              <a:cxnLst/>
              <a:rect l="l" t="t" r="r" b="b"/>
              <a:pathLst>
                <a:path w="120000" h="120000" extrusionOk="0">
                  <a:moveTo>
                    <a:pt x="101538" y="0"/>
                  </a:moveTo>
                  <a:lnTo>
                    <a:pt x="101538" y="30000"/>
                  </a:lnTo>
                  <a:lnTo>
                    <a:pt x="120000" y="90000"/>
                  </a:lnTo>
                  <a:lnTo>
                    <a:pt x="101538" y="120000"/>
                  </a:lnTo>
                  <a:lnTo>
                    <a:pt x="46153" y="120000"/>
                  </a:lnTo>
                  <a:lnTo>
                    <a:pt x="18461" y="120000"/>
                  </a:lnTo>
                  <a:lnTo>
                    <a:pt x="0" y="120000"/>
                  </a:lnTo>
                  <a:lnTo>
                    <a:pt x="18461" y="60000"/>
                  </a:lnTo>
                  <a:lnTo>
                    <a:pt x="101538" y="0"/>
                  </a:lnTo>
                  <a:lnTo>
                    <a:pt x="10153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3" name="Google Shape;553;p16"/>
            <p:cNvSpPr/>
            <p:nvPr/>
          </p:nvSpPr>
          <p:spPr>
            <a:xfrm>
              <a:off x="4300537" y="5754687"/>
              <a:ext cx="60325" cy="34925"/>
            </a:xfrm>
            <a:custGeom>
              <a:avLst/>
              <a:gdLst/>
              <a:ahLst/>
              <a:cxnLst/>
              <a:rect l="l" t="t" r="r" b="b"/>
              <a:pathLst>
                <a:path w="120000" h="120000" extrusionOk="0">
                  <a:moveTo>
                    <a:pt x="120000" y="0"/>
                  </a:moveTo>
                  <a:lnTo>
                    <a:pt x="90000" y="35454"/>
                  </a:lnTo>
                  <a:lnTo>
                    <a:pt x="63157" y="68181"/>
                  </a:lnTo>
                  <a:lnTo>
                    <a:pt x="30000" y="92727"/>
                  </a:lnTo>
                  <a:lnTo>
                    <a:pt x="0" y="120000"/>
                  </a:lnTo>
                  <a:lnTo>
                    <a:pt x="12631" y="98181"/>
                  </a:lnTo>
                  <a:lnTo>
                    <a:pt x="28421" y="76363"/>
                  </a:lnTo>
                  <a:lnTo>
                    <a:pt x="39473" y="57272"/>
                  </a:lnTo>
                  <a:lnTo>
                    <a:pt x="55263" y="35454"/>
                  </a:lnTo>
                  <a:lnTo>
                    <a:pt x="69473" y="19090"/>
                  </a:lnTo>
                  <a:lnTo>
                    <a:pt x="85263" y="5454"/>
                  </a:lnTo>
                  <a:lnTo>
                    <a:pt x="102631"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4" name="Google Shape;554;p16"/>
            <p:cNvSpPr/>
            <p:nvPr/>
          </p:nvSpPr>
          <p:spPr>
            <a:xfrm>
              <a:off x="4467225" y="5756275"/>
              <a:ext cx="7937" cy="11112"/>
            </a:xfrm>
            <a:custGeom>
              <a:avLst/>
              <a:gdLst/>
              <a:ahLst/>
              <a:cxnLst/>
              <a:rect l="l" t="t" r="r" b="b"/>
              <a:pathLst>
                <a:path w="120000" h="120000" extrusionOk="0">
                  <a:moveTo>
                    <a:pt x="54545" y="0"/>
                  </a:moveTo>
                  <a:lnTo>
                    <a:pt x="98181" y="0"/>
                  </a:lnTo>
                  <a:lnTo>
                    <a:pt x="120000" y="36923"/>
                  </a:lnTo>
                  <a:lnTo>
                    <a:pt x="98181" y="64615"/>
                  </a:lnTo>
                  <a:lnTo>
                    <a:pt x="54545" y="120000"/>
                  </a:lnTo>
                  <a:lnTo>
                    <a:pt x="10909" y="120000"/>
                  </a:lnTo>
                  <a:lnTo>
                    <a:pt x="0" y="120000"/>
                  </a:lnTo>
                  <a:lnTo>
                    <a:pt x="0" y="64615"/>
                  </a:lnTo>
                  <a:lnTo>
                    <a:pt x="54545" y="0"/>
                  </a:lnTo>
                  <a:lnTo>
                    <a:pt x="5454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5" name="Google Shape;555;p16"/>
            <p:cNvSpPr/>
            <p:nvPr/>
          </p:nvSpPr>
          <p:spPr>
            <a:xfrm>
              <a:off x="4611687" y="5759450"/>
              <a:ext cx="6350" cy="4762"/>
            </a:xfrm>
            <a:custGeom>
              <a:avLst/>
              <a:gdLst/>
              <a:ahLst/>
              <a:cxnLst/>
              <a:rect l="l" t="t" r="r" b="b"/>
              <a:pathLst>
                <a:path w="120000" h="120000" extrusionOk="0">
                  <a:moveTo>
                    <a:pt x="120000" y="0"/>
                  </a:moveTo>
                  <a:lnTo>
                    <a:pt x="120000" y="72000"/>
                  </a:lnTo>
                  <a:lnTo>
                    <a:pt x="30000" y="120000"/>
                  </a:lnTo>
                  <a:lnTo>
                    <a:pt x="0" y="120000"/>
                  </a:lnTo>
                  <a:lnTo>
                    <a:pt x="30000" y="24000"/>
                  </a:lnTo>
                  <a:lnTo>
                    <a:pt x="90000" y="24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6" name="Google Shape;556;p16"/>
            <p:cNvSpPr/>
            <p:nvPr/>
          </p:nvSpPr>
          <p:spPr>
            <a:xfrm>
              <a:off x="4654550" y="5761037"/>
              <a:ext cx="15875" cy="17462"/>
            </a:xfrm>
            <a:custGeom>
              <a:avLst/>
              <a:gdLst/>
              <a:ahLst/>
              <a:cxnLst/>
              <a:rect l="l" t="t" r="r" b="b"/>
              <a:pathLst>
                <a:path w="120000" h="120000" extrusionOk="0">
                  <a:moveTo>
                    <a:pt x="34285" y="0"/>
                  </a:moveTo>
                  <a:lnTo>
                    <a:pt x="45714" y="0"/>
                  </a:lnTo>
                  <a:lnTo>
                    <a:pt x="68571" y="0"/>
                  </a:lnTo>
                  <a:lnTo>
                    <a:pt x="97142" y="0"/>
                  </a:lnTo>
                  <a:lnTo>
                    <a:pt x="120000" y="0"/>
                  </a:lnTo>
                  <a:lnTo>
                    <a:pt x="97142" y="22857"/>
                  </a:lnTo>
                  <a:lnTo>
                    <a:pt x="80000" y="68571"/>
                  </a:lnTo>
                  <a:lnTo>
                    <a:pt x="57142" y="102857"/>
                  </a:lnTo>
                  <a:lnTo>
                    <a:pt x="34285" y="120000"/>
                  </a:lnTo>
                  <a:lnTo>
                    <a:pt x="11428" y="102857"/>
                  </a:lnTo>
                  <a:lnTo>
                    <a:pt x="0" y="57142"/>
                  </a:lnTo>
                  <a:lnTo>
                    <a:pt x="0" y="11428"/>
                  </a:lnTo>
                  <a:lnTo>
                    <a:pt x="34285" y="0"/>
                  </a:lnTo>
                  <a:lnTo>
                    <a:pt x="3428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7" name="Google Shape;557;p16"/>
            <p:cNvSpPr/>
            <p:nvPr/>
          </p:nvSpPr>
          <p:spPr>
            <a:xfrm>
              <a:off x="4222750" y="5764212"/>
              <a:ext cx="77787" cy="122237"/>
            </a:xfrm>
            <a:custGeom>
              <a:avLst/>
              <a:gdLst/>
              <a:ahLst/>
              <a:cxnLst/>
              <a:rect l="l" t="t" r="r" b="b"/>
              <a:pathLst>
                <a:path w="120000" h="120000" extrusionOk="0">
                  <a:moveTo>
                    <a:pt x="119999" y="0"/>
                  </a:moveTo>
                  <a:lnTo>
                    <a:pt x="88163" y="21038"/>
                  </a:lnTo>
                  <a:lnTo>
                    <a:pt x="55102" y="42857"/>
                  </a:lnTo>
                  <a:lnTo>
                    <a:pt x="26938" y="65454"/>
                  </a:lnTo>
                  <a:lnTo>
                    <a:pt x="3673" y="88831"/>
                  </a:lnTo>
                  <a:lnTo>
                    <a:pt x="8571" y="87272"/>
                  </a:lnTo>
                  <a:lnTo>
                    <a:pt x="20816" y="85714"/>
                  </a:lnTo>
                  <a:lnTo>
                    <a:pt x="29387" y="81818"/>
                  </a:lnTo>
                  <a:lnTo>
                    <a:pt x="36734" y="80259"/>
                  </a:lnTo>
                  <a:lnTo>
                    <a:pt x="29387" y="90389"/>
                  </a:lnTo>
                  <a:lnTo>
                    <a:pt x="24489" y="102077"/>
                  </a:lnTo>
                  <a:lnTo>
                    <a:pt x="15918" y="111428"/>
                  </a:lnTo>
                  <a:lnTo>
                    <a:pt x="8571" y="120000"/>
                  </a:lnTo>
                  <a:lnTo>
                    <a:pt x="0" y="93506"/>
                  </a:lnTo>
                  <a:lnTo>
                    <a:pt x="1224" y="65454"/>
                  </a:lnTo>
                  <a:lnTo>
                    <a:pt x="18367" y="42857"/>
                  </a:lnTo>
                  <a:lnTo>
                    <a:pt x="55102" y="31168"/>
                  </a:lnTo>
                  <a:lnTo>
                    <a:pt x="71020" y="25714"/>
                  </a:lnTo>
                  <a:lnTo>
                    <a:pt x="88163" y="14805"/>
                  </a:lnTo>
                  <a:lnTo>
                    <a:pt x="101632" y="4675"/>
                  </a:lnTo>
                  <a:lnTo>
                    <a:pt x="119999" y="0"/>
                  </a:lnTo>
                  <a:lnTo>
                    <a:pt x="11999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8" name="Google Shape;558;p16"/>
            <p:cNvSpPr/>
            <p:nvPr/>
          </p:nvSpPr>
          <p:spPr>
            <a:xfrm>
              <a:off x="4489450" y="5764212"/>
              <a:ext cx="11112" cy="4762"/>
            </a:xfrm>
            <a:custGeom>
              <a:avLst/>
              <a:gdLst/>
              <a:ahLst/>
              <a:cxnLst/>
              <a:rect l="l" t="t" r="r" b="b"/>
              <a:pathLst>
                <a:path w="120000" h="120000" extrusionOk="0">
                  <a:moveTo>
                    <a:pt x="18461" y="0"/>
                  </a:moveTo>
                  <a:lnTo>
                    <a:pt x="92307" y="40000"/>
                  </a:lnTo>
                  <a:lnTo>
                    <a:pt x="120000" y="80000"/>
                  </a:lnTo>
                  <a:lnTo>
                    <a:pt x="92307" y="80000"/>
                  </a:lnTo>
                  <a:lnTo>
                    <a:pt x="73846" y="80000"/>
                  </a:lnTo>
                  <a:lnTo>
                    <a:pt x="36923" y="80000"/>
                  </a:lnTo>
                  <a:lnTo>
                    <a:pt x="18461" y="120000"/>
                  </a:lnTo>
                  <a:lnTo>
                    <a:pt x="0" y="40000"/>
                  </a:lnTo>
                  <a:lnTo>
                    <a:pt x="18461" y="0"/>
                  </a:lnTo>
                  <a:lnTo>
                    <a:pt x="1846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59" name="Google Shape;559;p16"/>
            <p:cNvSpPr/>
            <p:nvPr/>
          </p:nvSpPr>
          <p:spPr>
            <a:xfrm>
              <a:off x="4638675" y="5767387"/>
              <a:ext cx="6350" cy="7937"/>
            </a:xfrm>
            <a:custGeom>
              <a:avLst/>
              <a:gdLst/>
              <a:ahLst/>
              <a:cxnLst/>
              <a:rect l="l" t="t" r="r" b="b"/>
              <a:pathLst>
                <a:path w="120000" h="120000" extrusionOk="0">
                  <a:moveTo>
                    <a:pt x="30000" y="24000"/>
                  </a:moveTo>
                  <a:lnTo>
                    <a:pt x="90000" y="0"/>
                  </a:lnTo>
                  <a:lnTo>
                    <a:pt x="120000" y="72000"/>
                  </a:lnTo>
                  <a:lnTo>
                    <a:pt x="30000" y="120000"/>
                  </a:lnTo>
                  <a:lnTo>
                    <a:pt x="0" y="120000"/>
                  </a:lnTo>
                  <a:lnTo>
                    <a:pt x="0" y="96000"/>
                  </a:lnTo>
                  <a:lnTo>
                    <a:pt x="30000" y="24000"/>
                  </a:lnTo>
                  <a:lnTo>
                    <a:pt x="30000" y="24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0" name="Google Shape;560;p16"/>
            <p:cNvSpPr/>
            <p:nvPr/>
          </p:nvSpPr>
          <p:spPr>
            <a:xfrm>
              <a:off x="4522787" y="5778500"/>
              <a:ext cx="25400" cy="84137"/>
            </a:xfrm>
            <a:custGeom>
              <a:avLst/>
              <a:gdLst/>
              <a:ahLst/>
              <a:cxnLst/>
              <a:rect l="l" t="t" r="r" b="b"/>
              <a:pathLst>
                <a:path w="120000" h="120000" extrusionOk="0">
                  <a:moveTo>
                    <a:pt x="56250" y="0"/>
                  </a:moveTo>
                  <a:lnTo>
                    <a:pt x="93750" y="28037"/>
                  </a:lnTo>
                  <a:lnTo>
                    <a:pt x="120000" y="63925"/>
                  </a:lnTo>
                  <a:lnTo>
                    <a:pt x="97500" y="96448"/>
                  </a:lnTo>
                  <a:lnTo>
                    <a:pt x="15000" y="120000"/>
                  </a:lnTo>
                  <a:lnTo>
                    <a:pt x="33750" y="100934"/>
                  </a:lnTo>
                  <a:lnTo>
                    <a:pt x="56250" y="77383"/>
                  </a:lnTo>
                  <a:lnTo>
                    <a:pt x="48750" y="56074"/>
                  </a:lnTo>
                  <a:lnTo>
                    <a:pt x="0" y="44859"/>
                  </a:lnTo>
                  <a:lnTo>
                    <a:pt x="15000" y="32523"/>
                  </a:lnTo>
                  <a:lnTo>
                    <a:pt x="33750" y="21308"/>
                  </a:lnTo>
                  <a:lnTo>
                    <a:pt x="48750" y="11214"/>
                  </a:lnTo>
                  <a:lnTo>
                    <a:pt x="56250" y="0"/>
                  </a:lnTo>
                  <a:lnTo>
                    <a:pt x="5625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1" name="Google Shape;561;p16"/>
            <p:cNvSpPr/>
            <p:nvPr/>
          </p:nvSpPr>
          <p:spPr>
            <a:xfrm>
              <a:off x="4452937" y="5778500"/>
              <a:ext cx="7937" cy="6350"/>
            </a:xfrm>
            <a:custGeom>
              <a:avLst/>
              <a:gdLst/>
              <a:ahLst/>
              <a:cxnLst/>
              <a:rect l="l" t="t" r="r" b="b"/>
              <a:pathLst>
                <a:path w="120000" h="120000" extrusionOk="0">
                  <a:moveTo>
                    <a:pt x="48000" y="0"/>
                  </a:moveTo>
                  <a:lnTo>
                    <a:pt x="96000" y="24000"/>
                  </a:lnTo>
                  <a:lnTo>
                    <a:pt x="120000" y="48000"/>
                  </a:lnTo>
                  <a:lnTo>
                    <a:pt x="96000" y="96000"/>
                  </a:lnTo>
                  <a:lnTo>
                    <a:pt x="24000" y="120000"/>
                  </a:lnTo>
                  <a:lnTo>
                    <a:pt x="0" y="96000"/>
                  </a:lnTo>
                  <a:lnTo>
                    <a:pt x="48000" y="0"/>
                  </a:lnTo>
                  <a:lnTo>
                    <a:pt x="48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2" name="Google Shape;562;p16"/>
            <p:cNvSpPr/>
            <p:nvPr/>
          </p:nvSpPr>
          <p:spPr>
            <a:xfrm>
              <a:off x="4467225" y="5783262"/>
              <a:ext cx="7937" cy="22225"/>
            </a:xfrm>
            <a:custGeom>
              <a:avLst/>
              <a:gdLst/>
              <a:ahLst/>
              <a:cxnLst/>
              <a:rect l="l" t="t" r="r" b="b"/>
              <a:pathLst>
                <a:path w="120000" h="120000" extrusionOk="0">
                  <a:moveTo>
                    <a:pt x="120000" y="0"/>
                  </a:moveTo>
                  <a:lnTo>
                    <a:pt x="93333" y="16551"/>
                  </a:lnTo>
                  <a:lnTo>
                    <a:pt x="93333" y="53793"/>
                  </a:lnTo>
                  <a:lnTo>
                    <a:pt x="66666" y="78620"/>
                  </a:lnTo>
                  <a:lnTo>
                    <a:pt x="13333" y="111724"/>
                  </a:lnTo>
                  <a:lnTo>
                    <a:pt x="0" y="120000"/>
                  </a:lnTo>
                  <a:lnTo>
                    <a:pt x="0" y="120000"/>
                  </a:lnTo>
                  <a:lnTo>
                    <a:pt x="0" y="103448"/>
                  </a:lnTo>
                  <a:lnTo>
                    <a:pt x="0" y="78620"/>
                  </a:lnTo>
                  <a:lnTo>
                    <a:pt x="0" y="53793"/>
                  </a:lnTo>
                  <a:lnTo>
                    <a:pt x="40000" y="33103"/>
                  </a:lnTo>
                  <a:lnTo>
                    <a:pt x="93333" y="8275"/>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3" name="Google Shape;563;p16"/>
            <p:cNvSpPr/>
            <p:nvPr/>
          </p:nvSpPr>
          <p:spPr>
            <a:xfrm>
              <a:off x="4479925" y="5789612"/>
              <a:ext cx="17462" cy="23812"/>
            </a:xfrm>
            <a:custGeom>
              <a:avLst/>
              <a:gdLst/>
              <a:ahLst/>
              <a:cxnLst/>
              <a:rect l="l" t="t" r="r" b="b"/>
              <a:pathLst>
                <a:path w="120000" h="120000" extrusionOk="0">
                  <a:moveTo>
                    <a:pt x="85714" y="0"/>
                  </a:moveTo>
                  <a:lnTo>
                    <a:pt x="108571" y="29999"/>
                  </a:lnTo>
                  <a:lnTo>
                    <a:pt x="120000" y="72857"/>
                  </a:lnTo>
                  <a:lnTo>
                    <a:pt x="97142" y="94285"/>
                  </a:lnTo>
                  <a:lnTo>
                    <a:pt x="74285" y="111428"/>
                  </a:lnTo>
                  <a:lnTo>
                    <a:pt x="28571" y="119999"/>
                  </a:lnTo>
                  <a:lnTo>
                    <a:pt x="0" y="102857"/>
                  </a:lnTo>
                  <a:lnTo>
                    <a:pt x="17142" y="85714"/>
                  </a:lnTo>
                  <a:lnTo>
                    <a:pt x="28571" y="47142"/>
                  </a:lnTo>
                  <a:lnTo>
                    <a:pt x="40000" y="4285"/>
                  </a:lnTo>
                  <a:lnTo>
                    <a:pt x="85714" y="0"/>
                  </a:lnTo>
                  <a:lnTo>
                    <a:pt x="857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4" name="Google Shape;564;p16"/>
            <p:cNvSpPr/>
            <p:nvPr/>
          </p:nvSpPr>
          <p:spPr>
            <a:xfrm>
              <a:off x="4662487" y="5794375"/>
              <a:ext cx="28575" cy="22225"/>
            </a:xfrm>
            <a:custGeom>
              <a:avLst/>
              <a:gdLst/>
              <a:ahLst/>
              <a:cxnLst/>
              <a:rect l="l" t="t" r="r" b="b"/>
              <a:pathLst>
                <a:path w="120000" h="120000" extrusionOk="0">
                  <a:moveTo>
                    <a:pt x="93333" y="0"/>
                  </a:moveTo>
                  <a:lnTo>
                    <a:pt x="120000" y="24827"/>
                  </a:lnTo>
                  <a:lnTo>
                    <a:pt x="106666" y="70344"/>
                  </a:lnTo>
                  <a:lnTo>
                    <a:pt x="70000" y="103448"/>
                  </a:lnTo>
                  <a:lnTo>
                    <a:pt x="30000" y="120000"/>
                  </a:lnTo>
                  <a:lnTo>
                    <a:pt x="16666" y="103448"/>
                  </a:lnTo>
                  <a:lnTo>
                    <a:pt x="10000" y="78620"/>
                  </a:lnTo>
                  <a:lnTo>
                    <a:pt x="0" y="57931"/>
                  </a:lnTo>
                  <a:lnTo>
                    <a:pt x="0" y="41379"/>
                  </a:lnTo>
                  <a:lnTo>
                    <a:pt x="16666" y="24827"/>
                  </a:lnTo>
                  <a:lnTo>
                    <a:pt x="50000" y="16551"/>
                  </a:lnTo>
                  <a:lnTo>
                    <a:pt x="73333" y="0"/>
                  </a:lnTo>
                  <a:lnTo>
                    <a:pt x="93333" y="0"/>
                  </a:lnTo>
                  <a:lnTo>
                    <a:pt x="9333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5" name="Google Shape;565;p16"/>
            <p:cNvSpPr/>
            <p:nvPr/>
          </p:nvSpPr>
          <p:spPr>
            <a:xfrm>
              <a:off x="4506912" y="5795962"/>
              <a:ext cx="9525" cy="23812"/>
            </a:xfrm>
            <a:custGeom>
              <a:avLst/>
              <a:gdLst/>
              <a:ahLst/>
              <a:cxnLst/>
              <a:rect l="l" t="t" r="r" b="b"/>
              <a:pathLst>
                <a:path w="120000" h="120000" extrusionOk="0">
                  <a:moveTo>
                    <a:pt x="120000" y="0"/>
                  </a:moveTo>
                  <a:lnTo>
                    <a:pt x="76363" y="46451"/>
                  </a:lnTo>
                  <a:lnTo>
                    <a:pt x="21818" y="104516"/>
                  </a:lnTo>
                  <a:lnTo>
                    <a:pt x="0" y="120000"/>
                  </a:lnTo>
                  <a:lnTo>
                    <a:pt x="43636" y="58064"/>
                  </a:lnTo>
                  <a:lnTo>
                    <a:pt x="65454" y="30967"/>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6" name="Google Shape;566;p16"/>
            <p:cNvSpPr/>
            <p:nvPr/>
          </p:nvSpPr>
          <p:spPr>
            <a:xfrm>
              <a:off x="4632325" y="5797550"/>
              <a:ext cx="6350" cy="4762"/>
            </a:xfrm>
            <a:custGeom>
              <a:avLst/>
              <a:gdLst/>
              <a:ahLst/>
              <a:cxnLst/>
              <a:rect l="l" t="t" r="r" b="b"/>
              <a:pathLst>
                <a:path w="120000" h="120000" extrusionOk="0">
                  <a:moveTo>
                    <a:pt x="85714" y="0"/>
                  </a:moveTo>
                  <a:lnTo>
                    <a:pt x="119999" y="40000"/>
                  </a:lnTo>
                  <a:lnTo>
                    <a:pt x="119999" y="120000"/>
                  </a:lnTo>
                  <a:lnTo>
                    <a:pt x="51428" y="120000"/>
                  </a:lnTo>
                  <a:lnTo>
                    <a:pt x="34285" y="120000"/>
                  </a:lnTo>
                  <a:lnTo>
                    <a:pt x="0" y="120000"/>
                  </a:lnTo>
                  <a:lnTo>
                    <a:pt x="0" y="120000"/>
                  </a:lnTo>
                  <a:lnTo>
                    <a:pt x="34285" y="40000"/>
                  </a:lnTo>
                  <a:lnTo>
                    <a:pt x="85714" y="0"/>
                  </a:lnTo>
                  <a:lnTo>
                    <a:pt x="857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7" name="Google Shape;567;p16"/>
            <p:cNvSpPr/>
            <p:nvPr/>
          </p:nvSpPr>
          <p:spPr>
            <a:xfrm>
              <a:off x="4587875" y="5805487"/>
              <a:ext cx="33337" cy="26987"/>
            </a:xfrm>
            <a:custGeom>
              <a:avLst/>
              <a:gdLst/>
              <a:ahLst/>
              <a:cxnLst/>
              <a:rect l="l" t="t" r="r" b="b"/>
              <a:pathLst>
                <a:path w="120000" h="120000" extrusionOk="0">
                  <a:moveTo>
                    <a:pt x="111219" y="0"/>
                  </a:moveTo>
                  <a:lnTo>
                    <a:pt x="120000" y="31764"/>
                  </a:lnTo>
                  <a:lnTo>
                    <a:pt x="111219" y="67058"/>
                  </a:lnTo>
                  <a:lnTo>
                    <a:pt x="87804" y="98823"/>
                  </a:lnTo>
                  <a:lnTo>
                    <a:pt x="61463" y="120000"/>
                  </a:lnTo>
                  <a:lnTo>
                    <a:pt x="43902" y="120000"/>
                  </a:lnTo>
                  <a:lnTo>
                    <a:pt x="20487" y="112941"/>
                  </a:lnTo>
                  <a:lnTo>
                    <a:pt x="5853" y="91764"/>
                  </a:lnTo>
                  <a:lnTo>
                    <a:pt x="0" y="67058"/>
                  </a:lnTo>
                  <a:lnTo>
                    <a:pt x="26341" y="45882"/>
                  </a:lnTo>
                  <a:lnTo>
                    <a:pt x="55609" y="38823"/>
                  </a:lnTo>
                  <a:lnTo>
                    <a:pt x="81951" y="17647"/>
                  </a:lnTo>
                  <a:lnTo>
                    <a:pt x="111219" y="0"/>
                  </a:lnTo>
                  <a:lnTo>
                    <a:pt x="11121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8" name="Google Shape;568;p16"/>
            <p:cNvSpPr/>
            <p:nvPr/>
          </p:nvSpPr>
          <p:spPr>
            <a:xfrm>
              <a:off x="4640262" y="5808662"/>
              <a:ext cx="12700" cy="9525"/>
            </a:xfrm>
            <a:custGeom>
              <a:avLst/>
              <a:gdLst/>
              <a:ahLst/>
              <a:cxnLst/>
              <a:rect l="l" t="t" r="r" b="b"/>
              <a:pathLst>
                <a:path w="120000" h="120000" extrusionOk="0">
                  <a:moveTo>
                    <a:pt x="104000" y="0"/>
                  </a:moveTo>
                  <a:lnTo>
                    <a:pt x="120000" y="68571"/>
                  </a:lnTo>
                  <a:lnTo>
                    <a:pt x="80000" y="119999"/>
                  </a:lnTo>
                  <a:lnTo>
                    <a:pt x="32000" y="119999"/>
                  </a:lnTo>
                  <a:lnTo>
                    <a:pt x="0" y="102857"/>
                  </a:lnTo>
                  <a:lnTo>
                    <a:pt x="16000" y="68571"/>
                  </a:lnTo>
                  <a:lnTo>
                    <a:pt x="80000" y="17142"/>
                  </a:lnTo>
                  <a:lnTo>
                    <a:pt x="96000" y="17142"/>
                  </a:lnTo>
                  <a:lnTo>
                    <a:pt x="104000" y="0"/>
                  </a:lnTo>
                  <a:lnTo>
                    <a:pt x="104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69" name="Google Shape;569;p16"/>
            <p:cNvSpPr/>
            <p:nvPr/>
          </p:nvSpPr>
          <p:spPr>
            <a:xfrm>
              <a:off x="4338637" y="5813425"/>
              <a:ext cx="9525" cy="9525"/>
            </a:xfrm>
            <a:custGeom>
              <a:avLst/>
              <a:gdLst/>
              <a:ahLst/>
              <a:cxnLst/>
              <a:rect l="l" t="t" r="r" b="b"/>
              <a:pathLst>
                <a:path w="120000" h="120000" extrusionOk="0">
                  <a:moveTo>
                    <a:pt x="120000" y="0"/>
                  </a:moveTo>
                  <a:lnTo>
                    <a:pt x="98181" y="43636"/>
                  </a:lnTo>
                  <a:lnTo>
                    <a:pt x="65454" y="87272"/>
                  </a:lnTo>
                  <a:lnTo>
                    <a:pt x="21818" y="98181"/>
                  </a:lnTo>
                  <a:lnTo>
                    <a:pt x="21818" y="120000"/>
                  </a:lnTo>
                  <a:lnTo>
                    <a:pt x="0" y="87272"/>
                  </a:lnTo>
                  <a:lnTo>
                    <a:pt x="21818" y="65454"/>
                  </a:lnTo>
                  <a:lnTo>
                    <a:pt x="43636" y="43636"/>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0" name="Google Shape;570;p16"/>
            <p:cNvSpPr/>
            <p:nvPr/>
          </p:nvSpPr>
          <p:spPr>
            <a:xfrm>
              <a:off x="4435475" y="5815012"/>
              <a:ext cx="9525" cy="9525"/>
            </a:xfrm>
            <a:custGeom>
              <a:avLst/>
              <a:gdLst/>
              <a:ahLst/>
              <a:cxnLst/>
              <a:rect l="l" t="t" r="r" b="b"/>
              <a:pathLst>
                <a:path w="120000" h="120000" extrusionOk="0">
                  <a:moveTo>
                    <a:pt x="120000" y="0"/>
                  </a:moveTo>
                  <a:lnTo>
                    <a:pt x="83076" y="43636"/>
                  </a:lnTo>
                  <a:lnTo>
                    <a:pt x="46153" y="65454"/>
                  </a:lnTo>
                  <a:lnTo>
                    <a:pt x="18461" y="98181"/>
                  </a:lnTo>
                  <a:lnTo>
                    <a:pt x="0" y="120000"/>
                  </a:lnTo>
                  <a:lnTo>
                    <a:pt x="0" y="98181"/>
                  </a:lnTo>
                  <a:lnTo>
                    <a:pt x="27692" y="65454"/>
                  </a:lnTo>
                  <a:lnTo>
                    <a:pt x="64615" y="43636"/>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1" name="Google Shape;571;p16"/>
            <p:cNvSpPr/>
            <p:nvPr/>
          </p:nvSpPr>
          <p:spPr>
            <a:xfrm>
              <a:off x="4438650" y="5815012"/>
              <a:ext cx="25400" cy="26987"/>
            </a:xfrm>
            <a:custGeom>
              <a:avLst/>
              <a:gdLst/>
              <a:ahLst/>
              <a:cxnLst/>
              <a:rect l="l" t="t" r="r" b="b"/>
              <a:pathLst>
                <a:path w="120000" h="120000" extrusionOk="0">
                  <a:moveTo>
                    <a:pt x="120000" y="0"/>
                  </a:moveTo>
                  <a:lnTo>
                    <a:pt x="112727" y="22500"/>
                  </a:lnTo>
                  <a:lnTo>
                    <a:pt x="105454" y="41250"/>
                  </a:lnTo>
                  <a:lnTo>
                    <a:pt x="76363" y="63750"/>
                  </a:lnTo>
                  <a:lnTo>
                    <a:pt x="50909" y="86250"/>
                  </a:lnTo>
                  <a:lnTo>
                    <a:pt x="21818" y="105000"/>
                  </a:lnTo>
                  <a:lnTo>
                    <a:pt x="0" y="120000"/>
                  </a:lnTo>
                  <a:lnTo>
                    <a:pt x="21818" y="86250"/>
                  </a:lnTo>
                  <a:lnTo>
                    <a:pt x="50909" y="48750"/>
                  </a:lnTo>
                  <a:lnTo>
                    <a:pt x="83636" y="225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2" name="Google Shape;572;p16"/>
            <p:cNvSpPr/>
            <p:nvPr/>
          </p:nvSpPr>
          <p:spPr>
            <a:xfrm>
              <a:off x="4445000" y="5819775"/>
              <a:ext cx="38100" cy="33337"/>
            </a:xfrm>
            <a:custGeom>
              <a:avLst/>
              <a:gdLst/>
              <a:ahLst/>
              <a:cxnLst/>
              <a:rect l="l" t="t" r="r" b="b"/>
              <a:pathLst>
                <a:path w="120000" h="120000" extrusionOk="0">
                  <a:moveTo>
                    <a:pt x="120000" y="0"/>
                  </a:moveTo>
                  <a:lnTo>
                    <a:pt x="91914" y="32195"/>
                  </a:lnTo>
                  <a:lnTo>
                    <a:pt x="68936" y="58536"/>
                  </a:lnTo>
                  <a:lnTo>
                    <a:pt x="48510" y="70243"/>
                  </a:lnTo>
                  <a:lnTo>
                    <a:pt x="33191" y="87804"/>
                  </a:lnTo>
                  <a:lnTo>
                    <a:pt x="15319" y="105365"/>
                  </a:lnTo>
                  <a:lnTo>
                    <a:pt x="0" y="120000"/>
                  </a:lnTo>
                  <a:lnTo>
                    <a:pt x="15319" y="81951"/>
                  </a:lnTo>
                  <a:lnTo>
                    <a:pt x="48510" y="49756"/>
                  </a:lnTo>
                  <a:lnTo>
                    <a:pt x="81702" y="20487"/>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3" name="Google Shape;573;p16"/>
            <p:cNvSpPr/>
            <p:nvPr/>
          </p:nvSpPr>
          <p:spPr>
            <a:xfrm>
              <a:off x="4344987" y="5822950"/>
              <a:ext cx="25400" cy="36512"/>
            </a:xfrm>
            <a:custGeom>
              <a:avLst/>
              <a:gdLst/>
              <a:ahLst/>
              <a:cxnLst/>
              <a:rect l="l" t="t" r="r" b="b"/>
              <a:pathLst>
                <a:path w="120000" h="120000" extrusionOk="0">
                  <a:moveTo>
                    <a:pt x="71250" y="0"/>
                  </a:moveTo>
                  <a:lnTo>
                    <a:pt x="75000" y="0"/>
                  </a:lnTo>
                  <a:lnTo>
                    <a:pt x="82500" y="5217"/>
                  </a:lnTo>
                  <a:lnTo>
                    <a:pt x="105000" y="10434"/>
                  </a:lnTo>
                  <a:lnTo>
                    <a:pt x="120000" y="10434"/>
                  </a:lnTo>
                  <a:lnTo>
                    <a:pt x="90000" y="41739"/>
                  </a:lnTo>
                  <a:lnTo>
                    <a:pt x="63750" y="60000"/>
                  </a:lnTo>
                  <a:lnTo>
                    <a:pt x="26250" y="86086"/>
                  </a:lnTo>
                  <a:lnTo>
                    <a:pt x="3750" y="120000"/>
                  </a:lnTo>
                  <a:lnTo>
                    <a:pt x="0" y="80869"/>
                  </a:lnTo>
                  <a:lnTo>
                    <a:pt x="33750" y="54782"/>
                  </a:lnTo>
                  <a:lnTo>
                    <a:pt x="71250" y="36521"/>
                  </a:lnTo>
                  <a:lnTo>
                    <a:pt x="71250" y="0"/>
                  </a:lnTo>
                  <a:lnTo>
                    <a:pt x="7125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4" name="Google Shape;574;p16"/>
            <p:cNvSpPr/>
            <p:nvPr/>
          </p:nvSpPr>
          <p:spPr>
            <a:xfrm>
              <a:off x="4511675" y="5822950"/>
              <a:ext cx="14287" cy="20637"/>
            </a:xfrm>
            <a:custGeom>
              <a:avLst/>
              <a:gdLst/>
              <a:ahLst/>
              <a:cxnLst/>
              <a:rect l="l" t="t" r="r" b="b"/>
              <a:pathLst>
                <a:path w="120000" h="120000" extrusionOk="0">
                  <a:moveTo>
                    <a:pt x="120000" y="0"/>
                  </a:moveTo>
                  <a:lnTo>
                    <a:pt x="105882" y="76800"/>
                  </a:lnTo>
                  <a:lnTo>
                    <a:pt x="35294" y="120000"/>
                  </a:lnTo>
                  <a:lnTo>
                    <a:pt x="0" y="120000"/>
                  </a:lnTo>
                  <a:lnTo>
                    <a:pt x="63529" y="48000"/>
                  </a:lnTo>
                  <a:lnTo>
                    <a:pt x="91764" y="288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5" name="Google Shape;575;p16"/>
            <p:cNvSpPr/>
            <p:nvPr/>
          </p:nvSpPr>
          <p:spPr>
            <a:xfrm>
              <a:off x="4262437" y="5830887"/>
              <a:ext cx="71437" cy="96837"/>
            </a:xfrm>
            <a:custGeom>
              <a:avLst/>
              <a:gdLst/>
              <a:ahLst/>
              <a:cxnLst/>
              <a:rect l="l" t="t" r="r" b="b"/>
              <a:pathLst>
                <a:path w="120000" h="120000" extrusionOk="0">
                  <a:moveTo>
                    <a:pt x="120000" y="0"/>
                  </a:moveTo>
                  <a:lnTo>
                    <a:pt x="91685" y="29752"/>
                  </a:lnTo>
                  <a:lnTo>
                    <a:pt x="60674" y="60495"/>
                  </a:lnTo>
                  <a:lnTo>
                    <a:pt x="31011" y="90247"/>
                  </a:lnTo>
                  <a:lnTo>
                    <a:pt x="0" y="120000"/>
                  </a:lnTo>
                  <a:lnTo>
                    <a:pt x="0" y="98181"/>
                  </a:lnTo>
                  <a:lnTo>
                    <a:pt x="22921" y="77355"/>
                  </a:lnTo>
                  <a:lnTo>
                    <a:pt x="51235" y="58512"/>
                  </a:lnTo>
                  <a:lnTo>
                    <a:pt x="71460" y="37685"/>
                  </a:lnTo>
                  <a:lnTo>
                    <a:pt x="79550" y="25785"/>
                  </a:lnTo>
                  <a:lnTo>
                    <a:pt x="91685" y="16859"/>
                  </a:lnTo>
                  <a:lnTo>
                    <a:pt x="105168" y="6942"/>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6" name="Google Shape;576;p16"/>
            <p:cNvSpPr/>
            <p:nvPr/>
          </p:nvSpPr>
          <p:spPr>
            <a:xfrm>
              <a:off x="4414837" y="5835650"/>
              <a:ext cx="3175" cy="6350"/>
            </a:xfrm>
            <a:custGeom>
              <a:avLst/>
              <a:gdLst/>
              <a:ahLst/>
              <a:cxnLst/>
              <a:rect l="l" t="t" r="r" b="b"/>
              <a:pathLst>
                <a:path w="120000" h="120000" extrusionOk="0">
                  <a:moveTo>
                    <a:pt x="120000" y="0"/>
                  </a:moveTo>
                  <a:lnTo>
                    <a:pt x="120000" y="85714"/>
                  </a:lnTo>
                  <a:lnTo>
                    <a:pt x="120000" y="119999"/>
                  </a:lnTo>
                  <a:lnTo>
                    <a:pt x="0" y="119999"/>
                  </a:lnTo>
                  <a:lnTo>
                    <a:pt x="0" y="17142"/>
                  </a:lnTo>
                  <a:lnTo>
                    <a:pt x="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7" name="Google Shape;577;p16"/>
            <p:cNvSpPr/>
            <p:nvPr/>
          </p:nvSpPr>
          <p:spPr>
            <a:xfrm>
              <a:off x="4467225" y="5835650"/>
              <a:ext cx="36512" cy="34925"/>
            </a:xfrm>
            <a:custGeom>
              <a:avLst/>
              <a:gdLst/>
              <a:ahLst/>
              <a:cxnLst/>
              <a:rect l="l" t="t" r="r" b="b"/>
              <a:pathLst>
                <a:path w="120000" h="120000" extrusionOk="0">
                  <a:moveTo>
                    <a:pt x="120000" y="0"/>
                  </a:moveTo>
                  <a:lnTo>
                    <a:pt x="104000" y="13953"/>
                  </a:lnTo>
                  <a:lnTo>
                    <a:pt x="90666" y="30697"/>
                  </a:lnTo>
                  <a:lnTo>
                    <a:pt x="69333" y="47441"/>
                  </a:lnTo>
                  <a:lnTo>
                    <a:pt x="53333" y="61395"/>
                  </a:lnTo>
                  <a:lnTo>
                    <a:pt x="40000" y="72558"/>
                  </a:lnTo>
                  <a:lnTo>
                    <a:pt x="24000" y="89302"/>
                  </a:lnTo>
                  <a:lnTo>
                    <a:pt x="2666" y="100465"/>
                  </a:lnTo>
                  <a:lnTo>
                    <a:pt x="0" y="120000"/>
                  </a:lnTo>
                  <a:lnTo>
                    <a:pt x="13333" y="78139"/>
                  </a:lnTo>
                  <a:lnTo>
                    <a:pt x="50666" y="53023"/>
                  </a:lnTo>
                  <a:lnTo>
                    <a:pt x="90666" y="25116"/>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8" name="Google Shape;578;p16"/>
            <p:cNvSpPr/>
            <p:nvPr/>
          </p:nvSpPr>
          <p:spPr>
            <a:xfrm>
              <a:off x="4203700" y="5840412"/>
              <a:ext cx="4762" cy="20637"/>
            </a:xfrm>
            <a:custGeom>
              <a:avLst/>
              <a:gdLst/>
              <a:ahLst/>
              <a:cxnLst/>
              <a:rect l="l" t="t" r="r" b="b"/>
              <a:pathLst>
                <a:path w="120000" h="120000" extrusionOk="0">
                  <a:moveTo>
                    <a:pt x="48000" y="0"/>
                  </a:moveTo>
                  <a:lnTo>
                    <a:pt x="96000" y="17777"/>
                  </a:lnTo>
                  <a:lnTo>
                    <a:pt x="96000" y="53333"/>
                  </a:lnTo>
                  <a:lnTo>
                    <a:pt x="96000" y="75555"/>
                  </a:lnTo>
                  <a:lnTo>
                    <a:pt x="120000" y="111111"/>
                  </a:lnTo>
                  <a:lnTo>
                    <a:pt x="96000" y="120000"/>
                  </a:lnTo>
                  <a:lnTo>
                    <a:pt x="96000" y="120000"/>
                  </a:lnTo>
                  <a:lnTo>
                    <a:pt x="48000" y="84444"/>
                  </a:lnTo>
                  <a:lnTo>
                    <a:pt x="0" y="17777"/>
                  </a:lnTo>
                  <a:lnTo>
                    <a:pt x="0" y="8888"/>
                  </a:lnTo>
                  <a:lnTo>
                    <a:pt x="48000" y="0"/>
                  </a:lnTo>
                  <a:lnTo>
                    <a:pt x="48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9" name="Google Shape;579;p16"/>
            <p:cNvSpPr/>
            <p:nvPr/>
          </p:nvSpPr>
          <p:spPr>
            <a:xfrm>
              <a:off x="4464050" y="5856287"/>
              <a:ext cx="33337" cy="30162"/>
            </a:xfrm>
            <a:custGeom>
              <a:avLst/>
              <a:gdLst/>
              <a:ahLst/>
              <a:cxnLst/>
              <a:rect l="l" t="t" r="r" b="b"/>
              <a:pathLst>
                <a:path w="120000" h="120000" extrusionOk="0">
                  <a:moveTo>
                    <a:pt x="120000" y="0"/>
                  </a:moveTo>
                  <a:lnTo>
                    <a:pt x="108571" y="18947"/>
                  </a:lnTo>
                  <a:lnTo>
                    <a:pt x="91428" y="41052"/>
                  </a:lnTo>
                  <a:lnTo>
                    <a:pt x="68571" y="60000"/>
                  </a:lnTo>
                  <a:lnTo>
                    <a:pt x="54285" y="78947"/>
                  </a:lnTo>
                  <a:lnTo>
                    <a:pt x="20000" y="97894"/>
                  </a:lnTo>
                  <a:lnTo>
                    <a:pt x="0" y="120000"/>
                  </a:lnTo>
                  <a:lnTo>
                    <a:pt x="25714" y="85263"/>
                  </a:lnTo>
                  <a:lnTo>
                    <a:pt x="54285" y="53684"/>
                  </a:lnTo>
                  <a:lnTo>
                    <a:pt x="85714" y="31578"/>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0" name="Google Shape;580;p16"/>
            <p:cNvSpPr/>
            <p:nvPr/>
          </p:nvSpPr>
          <p:spPr>
            <a:xfrm>
              <a:off x="4456112" y="5856287"/>
              <a:ext cx="66675" cy="63500"/>
            </a:xfrm>
            <a:custGeom>
              <a:avLst/>
              <a:gdLst/>
              <a:ahLst/>
              <a:cxnLst/>
              <a:rect l="l" t="t" r="r" b="b"/>
              <a:pathLst>
                <a:path w="120000" h="120000" extrusionOk="0">
                  <a:moveTo>
                    <a:pt x="120000" y="0"/>
                  </a:moveTo>
                  <a:lnTo>
                    <a:pt x="102857" y="40500"/>
                  </a:lnTo>
                  <a:lnTo>
                    <a:pt x="74285" y="76500"/>
                  </a:lnTo>
                  <a:lnTo>
                    <a:pt x="38571" y="103500"/>
                  </a:lnTo>
                  <a:lnTo>
                    <a:pt x="0" y="120000"/>
                  </a:lnTo>
                  <a:lnTo>
                    <a:pt x="0" y="111000"/>
                  </a:lnTo>
                  <a:lnTo>
                    <a:pt x="0" y="108000"/>
                  </a:lnTo>
                  <a:lnTo>
                    <a:pt x="30000" y="79500"/>
                  </a:lnTo>
                  <a:lnTo>
                    <a:pt x="60000" y="54000"/>
                  </a:lnTo>
                  <a:lnTo>
                    <a:pt x="90000" y="285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1" name="Google Shape;581;p16"/>
            <p:cNvSpPr/>
            <p:nvPr/>
          </p:nvSpPr>
          <p:spPr>
            <a:xfrm>
              <a:off x="4418012" y="5861050"/>
              <a:ext cx="12700" cy="11112"/>
            </a:xfrm>
            <a:custGeom>
              <a:avLst/>
              <a:gdLst/>
              <a:ahLst/>
              <a:cxnLst/>
              <a:rect l="l" t="t" r="r" b="b"/>
              <a:pathLst>
                <a:path w="120000" h="120000" extrusionOk="0">
                  <a:moveTo>
                    <a:pt x="120000" y="0"/>
                  </a:moveTo>
                  <a:lnTo>
                    <a:pt x="72000" y="64615"/>
                  </a:lnTo>
                  <a:lnTo>
                    <a:pt x="24000" y="101538"/>
                  </a:lnTo>
                  <a:lnTo>
                    <a:pt x="0" y="120000"/>
                  </a:lnTo>
                  <a:lnTo>
                    <a:pt x="0" y="120000"/>
                  </a:lnTo>
                  <a:lnTo>
                    <a:pt x="0" y="101538"/>
                  </a:lnTo>
                  <a:lnTo>
                    <a:pt x="24000" y="64615"/>
                  </a:lnTo>
                  <a:lnTo>
                    <a:pt x="72000" y="18461"/>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2" name="Google Shape;582;p16"/>
            <p:cNvSpPr/>
            <p:nvPr/>
          </p:nvSpPr>
          <p:spPr>
            <a:xfrm>
              <a:off x="4535487" y="5861050"/>
              <a:ext cx="9525" cy="12700"/>
            </a:xfrm>
            <a:custGeom>
              <a:avLst/>
              <a:gdLst/>
              <a:ahLst/>
              <a:cxnLst/>
              <a:rect l="l" t="t" r="r" b="b"/>
              <a:pathLst>
                <a:path w="120000" h="120000" extrusionOk="0">
                  <a:moveTo>
                    <a:pt x="120000" y="0"/>
                  </a:moveTo>
                  <a:lnTo>
                    <a:pt x="92307" y="48000"/>
                  </a:lnTo>
                  <a:lnTo>
                    <a:pt x="73846" y="88000"/>
                  </a:lnTo>
                  <a:lnTo>
                    <a:pt x="36923" y="104000"/>
                  </a:lnTo>
                  <a:lnTo>
                    <a:pt x="18461" y="120000"/>
                  </a:lnTo>
                  <a:lnTo>
                    <a:pt x="0" y="104000"/>
                  </a:lnTo>
                  <a:lnTo>
                    <a:pt x="36923" y="72000"/>
                  </a:lnTo>
                  <a:lnTo>
                    <a:pt x="73846" y="32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3" name="Google Shape;583;p16"/>
            <p:cNvSpPr/>
            <p:nvPr/>
          </p:nvSpPr>
          <p:spPr>
            <a:xfrm>
              <a:off x="4549775" y="5867400"/>
              <a:ext cx="11112" cy="14287"/>
            </a:xfrm>
            <a:custGeom>
              <a:avLst/>
              <a:gdLst/>
              <a:ahLst/>
              <a:cxnLst/>
              <a:rect l="l" t="t" r="r" b="b"/>
              <a:pathLst>
                <a:path w="120000" h="120000" extrusionOk="0">
                  <a:moveTo>
                    <a:pt x="73846" y="0"/>
                  </a:moveTo>
                  <a:lnTo>
                    <a:pt x="120000" y="37894"/>
                  </a:lnTo>
                  <a:lnTo>
                    <a:pt x="120000" y="88421"/>
                  </a:lnTo>
                  <a:lnTo>
                    <a:pt x="73846" y="113684"/>
                  </a:lnTo>
                  <a:lnTo>
                    <a:pt x="36923" y="120000"/>
                  </a:lnTo>
                  <a:lnTo>
                    <a:pt x="0" y="113684"/>
                  </a:lnTo>
                  <a:lnTo>
                    <a:pt x="0" y="75789"/>
                  </a:lnTo>
                  <a:lnTo>
                    <a:pt x="18461" y="37894"/>
                  </a:lnTo>
                  <a:lnTo>
                    <a:pt x="73846" y="0"/>
                  </a:lnTo>
                  <a:lnTo>
                    <a:pt x="7384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4" name="Google Shape;584;p16"/>
            <p:cNvSpPr/>
            <p:nvPr/>
          </p:nvSpPr>
          <p:spPr>
            <a:xfrm>
              <a:off x="4360862" y="5875337"/>
              <a:ext cx="9525" cy="11112"/>
            </a:xfrm>
            <a:custGeom>
              <a:avLst/>
              <a:gdLst/>
              <a:ahLst/>
              <a:cxnLst/>
              <a:rect l="l" t="t" r="r" b="b"/>
              <a:pathLst>
                <a:path w="120000" h="120000" extrusionOk="0">
                  <a:moveTo>
                    <a:pt x="60000" y="0"/>
                  </a:moveTo>
                  <a:lnTo>
                    <a:pt x="120000" y="0"/>
                  </a:lnTo>
                  <a:lnTo>
                    <a:pt x="100000" y="55384"/>
                  </a:lnTo>
                  <a:lnTo>
                    <a:pt x="60000" y="64615"/>
                  </a:lnTo>
                  <a:lnTo>
                    <a:pt x="20000" y="120000"/>
                  </a:lnTo>
                  <a:lnTo>
                    <a:pt x="0" y="101538"/>
                  </a:lnTo>
                  <a:lnTo>
                    <a:pt x="0" y="83076"/>
                  </a:lnTo>
                  <a:lnTo>
                    <a:pt x="0" y="55384"/>
                  </a:lnTo>
                  <a:lnTo>
                    <a:pt x="20000" y="0"/>
                  </a:lnTo>
                  <a:lnTo>
                    <a:pt x="60000" y="0"/>
                  </a:lnTo>
                  <a:lnTo>
                    <a:pt x="6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5" name="Google Shape;585;p16"/>
            <p:cNvSpPr/>
            <p:nvPr/>
          </p:nvSpPr>
          <p:spPr>
            <a:xfrm>
              <a:off x="4564062" y="5881687"/>
              <a:ext cx="11112" cy="4762"/>
            </a:xfrm>
            <a:custGeom>
              <a:avLst/>
              <a:gdLst/>
              <a:ahLst/>
              <a:cxnLst/>
              <a:rect l="l" t="t" r="r" b="b"/>
              <a:pathLst>
                <a:path w="120000" h="120000" extrusionOk="0">
                  <a:moveTo>
                    <a:pt x="120000" y="0"/>
                  </a:moveTo>
                  <a:lnTo>
                    <a:pt x="96000" y="80000"/>
                  </a:lnTo>
                  <a:lnTo>
                    <a:pt x="64000" y="120000"/>
                  </a:lnTo>
                  <a:lnTo>
                    <a:pt x="16000" y="120000"/>
                  </a:lnTo>
                  <a:lnTo>
                    <a:pt x="0" y="80000"/>
                  </a:lnTo>
                  <a:lnTo>
                    <a:pt x="0" y="40000"/>
                  </a:lnTo>
                  <a:lnTo>
                    <a:pt x="64000" y="40000"/>
                  </a:lnTo>
                  <a:lnTo>
                    <a:pt x="80000"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6" name="Google Shape;586;p16"/>
            <p:cNvSpPr/>
            <p:nvPr/>
          </p:nvSpPr>
          <p:spPr>
            <a:xfrm>
              <a:off x="4344987" y="5886450"/>
              <a:ext cx="7937" cy="14287"/>
            </a:xfrm>
            <a:custGeom>
              <a:avLst/>
              <a:gdLst/>
              <a:ahLst/>
              <a:cxnLst/>
              <a:rect l="l" t="t" r="r" b="b"/>
              <a:pathLst>
                <a:path w="120000" h="120000" extrusionOk="0">
                  <a:moveTo>
                    <a:pt x="120000" y="0"/>
                  </a:moveTo>
                  <a:lnTo>
                    <a:pt x="98181" y="42352"/>
                  </a:lnTo>
                  <a:lnTo>
                    <a:pt x="98181" y="84705"/>
                  </a:lnTo>
                  <a:lnTo>
                    <a:pt x="54545" y="105882"/>
                  </a:lnTo>
                  <a:lnTo>
                    <a:pt x="10909" y="120000"/>
                  </a:lnTo>
                  <a:lnTo>
                    <a:pt x="0" y="91764"/>
                  </a:lnTo>
                  <a:lnTo>
                    <a:pt x="0" y="70588"/>
                  </a:lnTo>
                  <a:lnTo>
                    <a:pt x="32727" y="42352"/>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7" name="Google Shape;587;p16"/>
            <p:cNvSpPr/>
            <p:nvPr/>
          </p:nvSpPr>
          <p:spPr>
            <a:xfrm>
              <a:off x="4570412" y="5886450"/>
              <a:ext cx="34925" cy="79375"/>
            </a:xfrm>
            <a:custGeom>
              <a:avLst/>
              <a:gdLst/>
              <a:ahLst/>
              <a:cxnLst/>
              <a:rect l="l" t="t" r="r" b="b"/>
              <a:pathLst>
                <a:path w="120000" h="120000" extrusionOk="0">
                  <a:moveTo>
                    <a:pt x="47441" y="0"/>
                  </a:moveTo>
                  <a:lnTo>
                    <a:pt x="78139" y="11881"/>
                  </a:lnTo>
                  <a:lnTo>
                    <a:pt x="111627" y="22574"/>
                  </a:lnTo>
                  <a:lnTo>
                    <a:pt x="120000" y="34455"/>
                  </a:lnTo>
                  <a:lnTo>
                    <a:pt x="94883" y="49900"/>
                  </a:lnTo>
                  <a:lnTo>
                    <a:pt x="72558" y="67722"/>
                  </a:lnTo>
                  <a:lnTo>
                    <a:pt x="58604" y="87920"/>
                  </a:lnTo>
                  <a:lnTo>
                    <a:pt x="36279" y="106930"/>
                  </a:lnTo>
                  <a:lnTo>
                    <a:pt x="0" y="120000"/>
                  </a:lnTo>
                  <a:lnTo>
                    <a:pt x="19534" y="97425"/>
                  </a:lnTo>
                  <a:lnTo>
                    <a:pt x="41860" y="77227"/>
                  </a:lnTo>
                  <a:lnTo>
                    <a:pt x="64186" y="52277"/>
                  </a:lnTo>
                  <a:lnTo>
                    <a:pt x="66976" y="27326"/>
                  </a:lnTo>
                  <a:lnTo>
                    <a:pt x="53023" y="29702"/>
                  </a:lnTo>
                  <a:lnTo>
                    <a:pt x="36279" y="36831"/>
                  </a:lnTo>
                  <a:lnTo>
                    <a:pt x="13953" y="40396"/>
                  </a:lnTo>
                  <a:lnTo>
                    <a:pt x="5581" y="45148"/>
                  </a:lnTo>
                  <a:lnTo>
                    <a:pt x="13953" y="36831"/>
                  </a:lnTo>
                  <a:lnTo>
                    <a:pt x="25116" y="22574"/>
                  </a:lnTo>
                  <a:lnTo>
                    <a:pt x="41860" y="9504"/>
                  </a:lnTo>
                  <a:lnTo>
                    <a:pt x="47441" y="0"/>
                  </a:lnTo>
                  <a:lnTo>
                    <a:pt x="4744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8" name="Google Shape;588;p16"/>
            <p:cNvSpPr/>
            <p:nvPr/>
          </p:nvSpPr>
          <p:spPr>
            <a:xfrm>
              <a:off x="4460875" y="5888037"/>
              <a:ext cx="74612" cy="52387"/>
            </a:xfrm>
            <a:custGeom>
              <a:avLst/>
              <a:gdLst/>
              <a:ahLst/>
              <a:cxnLst/>
              <a:rect l="l" t="t" r="r" b="b"/>
              <a:pathLst>
                <a:path w="120000" h="120000" extrusionOk="0">
                  <a:moveTo>
                    <a:pt x="120000" y="0"/>
                  </a:moveTo>
                  <a:lnTo>
                    <a:pt x="103578" y="48358"/>
                  </a:lnTo>
                  <a:lnTo>
                    <a:pt x="72000" y="78805"/>
                  </a:lnTo>
                  <a:lnTo>
                    <a:pt x="34105" y="94925"/>
                  </a:lnTo>
                  <a:lnTo>
                    <a:pt x="0" y="120000"/>
                  </a:lnTo>
                  <a:lnTo>
                    <a:pt x="13894" y="87761"/>
                  </a:lnTo>
                  <a:lnTo>
                    <a:pt x="40421" y="64477"/>
                  </a:lnTo>
                  <a:lnTo>
                    <a:pt x="66947" y="48358"/>
                  </a:lnTo>
                  <a:lnTo>
                    <a:pt x="90947" y="26865"/>
                  </a:lnTo>
                  <a:lnTo>
                    <a:pt x="96000" y="19701"/>
                  </a:lnTo>
                  <a:lnTo>
                    <a:pt x="107368" y="14328"/>
                  </a:lnTo>
                  <a:lnTo>
                    <a:pt x="114947" y="3582"/>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89" name="Google Shape;589;p16"/>
            <p:cNvSpPr/>
            <p:nvPr/>
          </p:nvSpPr>
          <p:spPr>
            <a:xfrm>
              <a:off x="4292600" y="5891212"/>
              <a:ext cx="42862" cy="41275"/>
            </a:xfrm>
            <a:custGeom>
              <a:avLst/>
              <a:gdLst/>
              <a:ahLst/>
              <a:cxnLst/>
              <a:rect l="l" t="t" r="r" b="b"/>
              <a:pathLst>
                <a:path w="120000" h="120000" extrusionOk="0">
                  <a:moveTo>
                    <a:pt x="120000" y="0"/>
                  </a:moveTo>
                  <a:lnTo>
                    <a:pt x="110943" y="16470"/>
                  </a:lnTo>
                  <a:lnTo>
                    <a:pt x="99622" y="35294"/>
                  </a:lnTo>
                  <a:lnTo>
                    <a:pt x="86037" y="54117"/>
                  </a:lnTo>
                  <a:lnTo>
                    <a:pt x="72452" y="75294"/>
                  </a:lnTo>
                  <a:lnTo>
                    <a:pt x="56603" y="89411"/>
                  </a:lnTo>
                  <a:lnTo>
                    <a:pt x="38490" y="103529"/>
                  </a:lnTo>
                  <a:lnTo>
                    <a:pt x="15849" y="110588"/>
                  </a:lnTo>
                  <a:lnTo>
                    <a:pt x="0" y="120000"/>
                  </a:lnTo>
                  <a:lnTo>
                    <a:pt x="29433" y="84705"/>
                  </a:lnTo>
                  <a:lnTo>
                    <a:pt x="61132" y="54117"/>
                  </a:lnTo>
                  <a:lnTo>
                    <a:pt x="86037" y="21176"/>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0" name="Google Shape;590;p16"/>
            <p:cNvSpPr/>
            <p:nvPr/>
          </p:nvSpPr>
          <p:spPr>
            <a:xfrm>
              <a:off x="4519612" y="5903912"/>
              <a:ext cx="49212" cy="28575"/>
            </a:xfrm>
            <a:custGeom>
              <a:avLst/>
              <a:gdLst/>
              <a:ahLst/>
              <a:cxnLst/>
              <a:rect l="l" t="t" r="r" b="b"/>
              <a:pathLst>
                <a:path w="120000" h="120000" extrusionOk="0">
                  <a:moveTo>
                    <a:pt x="120000" y="0"/>
                  </a:moveTo>
                  <a:lnTo>
                    <a:pt x="108571" y="26666"/>
                  </a:lnTo>
                  <a:lnTo>
                    <a:pt x="97142" y="50000"/>
                  </a:lnTo>
                  <a:lnTo>
                    <a:pt x="83809" y="70000"/>
                  </a:lnTo>
                  <a:lnTo>
                    <a:pt x="68571" y="90000"/>
                  </a:lnTo>
                  <a:lnTo>
                    <a:pt x="51428" y="90000"/>
                  </a:lnTo>
                  <a:lnTo>
                    <a:pt x="36190" y="100000"/>
                  </a:lnTo>
                  <a:lnTo>
                    <a:pt x="19047" y="106666"/>
                  </a:lnTo>
                  <a:lnTo>
                    <a:pt x="0" y="120000"/>
                  </a:lnTo>
                  <a:lnTo>
                    <a:pt x="28571" y="90000"/>
                  </a:lnTo>
                  <a:lnTo>
                    <a:pt x="57142" y="63333"/>
                  </a:lnTo>
                  <a:lnTo>
                    <a:pt x="87619" y="33333"/>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1" name="Google Shape;591;p16"/>
            <p:cNvSpPr/>
            <p:nvPr/>
          </p:nvSpPr>
          <p:spPr>
            <a:xfrm>
              <a:off x="4351337" y="5905500"/>
              <a:ext cx="9525" cy="14287"/>
            </a:xfrm>
            <a:custGeom>
              <a:avLst/>
              <a:gdLst/>
              <a:ahLst/>
              <a:cxnLst/>
              <a:rect l="l" t="t" r="r" b="b"/>
              <a:pathLst>
                <a:path w="120000" h="120000" extrusionOk="0">
                  <a:moveTo>
                    <a:pt x="120000" y="0"/>
                  </a:moveTo>
                  <a:lnTo>
                    <a:pt x="73846" y="49411"/>
                  </a:lnTo>
                  <a:lnTo>
                    <a:pt x="55384" y="91764"/>
                  </a:lnTo>
                  <a:lnTo>
                    <a:pt x="18461" y="105882"/>
                  </a:lnTo>
                  <a:lnTo>
                    <a:pt x="18461" y="120000"/>
                  </a:lnTo>
                  <a:lnTo>
                    <a:pt x="0" y="105882"/>
                  </a:lnTo>
                  <a:lnTo>
                    <a:pt x="18461" y="91764"/>
                  </a:lnTo>
                  <a:lnTo>
                    <a:pt x="55384" y="42352"/>
                  </a:lnTo>
                  <a:lnTo>
                    <a:pt x="110769" y="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2" name="Google Shape;592;p16"/>
            <p:cNvSpPr/>
            <p:nvPr/>
          </p:nvSpPr>
          <p:spPr>
            <a:xfrm>
              <a:off x="4365625" y="5926137"/>
              <a:ext cx="12700" cy="25400"/>
            </a:xfrm>
            <a:custGeom>
              <a:avLst/>
              <a:gdLst/>
              <a:ahLst/>
              <a:cxnLst/>
              <a:rect l="l" t="t" r="r" b="b"/>
              <a:pathLst>
                <a:path w="120000" h="120000" extrusionOk="0">
                  <a:moveTo>
                    <a:pt x="80000" y="0"/>
                  </a:moveTo>
                  <a:lnTo>
                    <a:pt x="104000" y="26250"/>
                  </a:lnTo>
                  <a:lnTo>
                    <a:pt x="120000" y="63750"/>
                  </a:lnTo>
                  <a:lnTo>
                    <a:pt x="96000" y="90000"/>
                  </a:lnTo>
                  <a:lnTo>
                    <a:pt x="48000" y="120000"/>
                  </a:lnTo>
                  <a:lnTo>
                    <a:pt x="16000" y="97500"/>
                  </a:lnTo>
                  <a:lnTo>
                    <a:pt x="16000" y="82500"/>
                  </a:lnTo>
                  <a:lnTo>
                    <a:pt x="0" y="63750"/>
                  </a:lnTo>
                  <a:lnTo>
                    <a:pt x="16000" y="41250"/>
                  </a:lnTo>
                  <a:lnTo>
                    <a:pt x="32000" y="11250"/>
                  </a:lnTo>
                  <a:lnTo>
                    <a:pt x="80000" y="0"/>
                  </a:lnTo>
                  <a:lnTo>
                    <a:pt x="8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3" name="Google Shape;593;p16"/>
            <p:cNvSpPr/>
            <p:nvPr/>
          </p:nvSpPr>
          <p:spPr>
            <a:xfrm>
              <a:off x="4548187" y="5926137"/>
              <a:ext cx="28575" cy="42862"/>
            </a:xfrm>
            <a:custGeom>
              <a:avLst/>
              <a:gdLst/>
              <a:ahLst/>
              <a:cxnLst/>
              <a:rect l="l" t="t" r="r" b="b"/>
              <a:pathLst>
                <a:path w="120000" h="120000" extrusionOk="0">
                  <a:moveTo>
                    <a:pt x="120000" y="0"/>
                  </a:moveTo>
                  <a:lnTo>
                    <a:pt x="113333" y="10909"/>
                  </a:lnTo>
                  <a:lnTo>
                    <a:pt x="110000" y="24000"/>
                  </a:lnTo>
                  <a:lnTo>
                    <a:pt x="103333" y="41454"/>
                  </a:lnTo>
                  <a:lnTo>
                    <a:pt x="96666" y="56727"/>
                  </a:lnTo>
                  <a:lnTo>
                    <a:pt x="76666" y="74181"/>
                  </a:lnTo>
                  <a:lnTo>
                    <a:pt x="63333" y="93818"/>
                  </a:lnTo>
                  <a:lnTo>
                    <a:pt x="33333" y="106909"/>
                  </a:lnTo>
                  <a:lnTo>
                    <a:pt x="0" y="120000"/>
                  </a:lnTo>
                  <a:lnTo>
                    <a:pt x="33333" y="87272"/>
                  </a:lnTo>
                  <a:lnTo>
                    <a:pt x="63333" y="56727"/>
                  </a:lnTo>
                  <a:lnTo>
                    <a:pt x="90000" y="28363"/>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4" name="Google Shape;594;p16"/>
            <p:cNvSpPr/>
            <p:nvPr/>
          </p:nvSpPr>
          <p:spPr>
            <a:xfrm>
              <a:off x="4478337" y="5973762"/>
              <a:ext cx="6350" cy="6350"/>
            </a:xfrm>
            <a:custGeom>
              <a:avLst/>
              <a:gdLst/>
              <a:ahLst/>
              <a:cxnLst/>
              <a:rect l="l" t="t" r="r" b="b"/>
              <a:pathLst>
                <a:path w="120000" h="120000" extrusionOk="0">
                  <a:moveTo>
                    <a:pt x="85714" y="0"/>
                  </a:moveTo>
                  <a:lnTo>
                    <a:pt x="119999" y="90000"/>
                  </a:lnTo>
                  <a:lnTo>
                    <a:pt x="119999" y="120000"/>
                  </a:lnTo>
                  <a:lnTo>
                    <a:pt x="68571" y="90000"/>
                  </a:lnTo>
                  <a:lnTo>
                    <a:pt x="0" y="30000"/>
                  </a:lnTo>
                  <a:lnTo>
                    <a:pt x="0" y="30000"/>
                  </a:lnTo>
                  <a:lnTo>
                    <a:pt x="85714" y="0"/>
                  </a:lnTo>
                  <a:lnTo>
                    <a:pt x="8571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5" name="Google Shape;595;p16"/>
            <p:cNvSpPr/>
            <p:nvPr/>
          </p:nvSpPr>
          <p:spPr>
            <a:xfrm>
              <a:off x="4535487" y="6035675"/>
              <a:ext cx="41275" cy="36512"/>
            </a:xfrm>
            <a:custGeom>
              <a:avLst/>
              <a:gdLst/>
              <a:ahLst/>
              <a:cxnLst/>
              <a:rect l="l" t="t" r="r" b="b"/>
              <a:pathLst>
                <a:path w="120000" h="120000" extrusionOk="0">
                  <a:moveTo>
                    <a:pt x="86037" y="0"/>
                  </a:moveTo>
                  <a:lnTo>
                    <a:pt x="108679" y="26086"/>
                  </a:lnTo>
                  <a:lnTo>
                    <a:pt x="120000" y="49565"/>
                  </a:lnTo>
                  <a:lnTo>
                    <a:pt x="115471" y="65217"/>
                  </a:lnTo>
                  <a:lnTo>
                    <a:pt x="108679" y="80869"/>
                  </a:lnTo>
                  <a:lnTo>
                    <a:pt x="81509" y="91304"/>
                  </a:lnTo>
                  <a:lnTo>
                    <a:pt x="52075" y="99130"/>
                  </a:lnTo>
                  <a:lnTo>
                    <a:pt x="24905" y="104347"/>
                  </a:lnTo>
                  <a:lnTo>
                    <a:pt x="0" y="120000"/>
                  </a:lnTo>
                  <a:lnTo>
                    <a:pt x="4528" y="75652"/>
                  </a:lnTo>
                  <a:lnTo>
                    <a:pt x="29433" y="44347"/>
                  </a:lnTo>
                  <a:lnTo>
                    <a:pt x="61132" y="20869"/>
                  </a:lnTo>
                  <a:lnTo>
                    <a:pt x="86037" y="0"/>
                  </a:lnTo>
                  <a:lnTo>
                    <a:pt x="8603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6" name="Google Shape;596;p16"/>
            <p:cNvSpPr/>
            <p:nvPr/>
          </p:nvSpPr>
          <p:spPr>
            <a:xfrm>
              <a:off x="4519612" y="6026150"/>
              <a:ext cx="9525" cy="11112"/>
            </a:xfrm>
            <a:custGeom>
              <a:avLst/>
              <a:gdLst/>
              <a:ahLst/>
              <a:cxnLst/>
              <a:rect l="l" t="t" r="r" b="b"/>
              <a:pathLst>
                <a:path w="120000" h="120000" extrusionOk="0">
                  <a:moveTo>
                    <a:pt x="120000" y="0"/>
                  </a:moveTo>
                  <a:lnTo>
                    <a:pt x="109090" y="36923"/>
                  </a:lnTo>
                  <a:lnTo>
                    <a:pt x="87272" y="73846"/>
                  </a:lnTo>
                  <a:lnTo>
                    <a:pt x="0" y="120000"/>
                  </a:lnTo>
                  <a:lnTo>
                    <a:pt x="43636" y="73846"/>
                  </a:lnTo>
                  <a:lnTo>
                    <a:pt x="87272" y="36923"/>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7" name="Google Shape;597;p16"/>
            <p:cNvSpPr/>
            <p:nvPr/>
          </p:nvSpPr>
          <p:spPr>
            <a:xfrm>
              <a:off x="4433887" y="6043612"/>
              <a:ext cx="69850" cy="42862"/>
            </a:xfrm>
            <a:custGeom>
              <a:avLst/>
              <a:gdLst/>
              <a:ahLst/>
              <a:cxnLst/>
              <a:rect l="l" t="t" r="r" b="b"/>
              <a:pathLst>
                <a:path w="120000" h="120000" extrusionOk="0">
                  <a:moveTo>
                    <a:pt x="104827" y="0"/>
                  </a:moveTo>
                  <a:lnTo>
                    <a:pt x="107586" y="0"/>
                  </a:lnTo>
                  <a:lnTo>
                    <a:pt x="110344" y="0"/>
                  </a:lnTo>
                  <a:lnTo>
                    <a:pt x="114482" y="0"/>
                  </a:lnTo>
                  <a:lnTo>
                    <a:pt x="120000" y="4528"/>
                  </a:lnTo>
                  <a:lnTo>
                    <a:pt x="91034" y="43018"/>
                  </a:lnTo>
                  <a:lnTo>
                    <a:pt x="62068" y="67924"/>
                  </a:lnTo>
                  <a:lnTo>
                    <a:pt x="31724" y="95094"/>
                  </a:lnTo>
                  <a:lnTo>
                    <a:pt x="0" y="120000"/>
                  </a:lnTo>
                  <a:lnTo>
                    <a:pt x="20689" y="81509"/>
                  </a:lnTo>
                  <a:lnTo>
                    <a:pt x="49655" y="56603"/>
                  </a:lnTo>
                  <a:lnTo>
                    <a:pt x="78620" y="29433"/>
                  </a:lnTo>
                  <a:lnTo>
                    <a:pt x="104827" y="0"/>
                  </a:lnTo>
                  <a:lnTo>
                    <a:pt x="10482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8" name="Google Shape;598;p16"/>
            <p:cNvSpPr/>
            <p:nvPr/>
          </p:nvSpPr>
          <p:spPr>
            <a:xfrm>
              <a:off x="4432300" y="6059487"/>
              <a:ext cx="6350" cy="4762"/>
            </a:xfrm>
            <a:custGeom>
              <a:avLst/>
              <a:gdLst/>
              <a:ahLst/>
              <a:cxnLst/>
              <a:rect l="l" t="t" r="r" b="b"/>
              <a:pathLst>
                <a:path w="120000" h="120000" extrusionOk="0">
                  <a:moveTo>
                    <a:pt x="102857" y="0"/>
                  </a:moveTo>
                  <a:lnTo>
                    <a:pt x="119999" y="96000"/>
                  </a:lnTo>
                  <a:lnTo>
                    <a:pt x="119999" y="120000"/>
                  </a:lnTo>
                  <a:lnTo>
                    <a:pt x="34285" y="120000"/>
                  </a:lnTo>
                  <a:lnTo>
                    <a:pt x="0" y="120000"/>
                  </a:lnTo>
                  <a:lnTo>
                    <a:pt x="0" y="96000"/>
                  </a:lnTo>
                  <a:lnTo>
                    <a:pt x="102857" y="0"/>
                  </a:lnTo>
                  <a:lnTo>
                    <a:pt x="10285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99" name="Google Shape;599;p16"/>
            <p:cNvSpPr/>
            <p:nvPr/>
          </p:nvSpPr>
          <p:spPr>
            <a:xfrm>
              <a:off x="4421187" y="6059487"/>
              <a:ext cx="104775" cy="68262"/>
            </a:xfrm>
            <a:custGeom>
              <a:avLst/>
              <a:gdLst/>
              <a:ahLst/>
              <a:cxnLst/>
              <a:rect l="l" t="t" r="r" b="b"/>
              <a:pathLst>
                <a:path w="120000" h="120000" extrusionOk="0">
                  <a:moveTo>
                    <a:pt x="120000" y="0"/>
                  </a:moveTo>
                  <a:lnTo>
                    <a:pt x="118181" y="12705"/>
                  </a:lnTo>
                  <a:lnTo>
                    <a:pt x="110909" y="32470"/>
                  </a:lnTo>
                  <a:lnTo>
                    <a:pt x="100909" y="39529"/>
                  </a:lnTo>
                  <a:lnTo>
                    <a:pt x="91818" y="39529"/>
                  </a:lnTo>
                  <a:lnTo>
                    <a:pt x="90000" y="48000"/>
                  </a:lnTo>
                  <a:lnTo>
                    <a:pt x="87272" y="53647"/>
                  </a:lnTo>
                  <a:lnTo>
                    <a:pt x="91818" y="53647"/>
                  </a:lnTo>
                  <a:lnTo>
                    <a:pt x="97272" y="53647"/>
                  </a:lnTo>
                  <a:lnTo>
                    <a:pt x="78181" y="74823"/>
                  </a:lnTo>
                  <a:lnTo>
                    <a:pt x="57272" y="93176"/>
                  </a:lnTo>
                  <a:lnTo>
                    <a:pt x="33636" y="104470"/>
                  </a:lnTo>
                  <a:lnTo>
                    <a:pt x="12727" y="120000"/>
                  </a:lnTo>
                  <a:lnTo>
                    <a:pt x="9090" y="112941"/>
                  </a:lnTo>
                  <a:lnTo>
                    <a:pt x="7272" y="104470"/>
                  </a:lnTo>
                  <a:lnTo>
                    <a:pt x="3636" y="93176"/>
                  </a:lnTo>
                  <a:lnTo>
                    <a:pt x="0" y="87529"/>
                  </a:lnTo>
                  <a:lnTo>
                    <a:pt x="22727" y="96000"/>
                  </a:lnTo>
                  <a:lnTo>
                    <a:pt x="41818" y="77647"/>
                  </a:lnTo>
                  <a:lnTo>
                    <a:pt x="59090" y="50823"/>
                  </a:lnTo>
                  <a:lnTo>
                    <a:pt x="80000" y="32470"/>
                  </a:lnTo>
                  <a:lnTo>
                    <a:pt x="80000" y="24000"/>
                  </a:lnTo>
                  <a:lnTo>
                    <a:pt x="80000" y="18352"/>
                  </a:lnTo>
                  <a:lnTo>
                    <a:pt x="80000" y="7058"/>
                  </a:lnTo>
                  <a:lnTo>
                    <a:pt x="81818" y="5647"/>
                  </a:lnTo>
                  <a:lnTo>
                    <a:pt x="90000" y="15529"/>
                  </a:lnTo>
                  <a:lnTo>
                    <a:pt x="100909" y="15529"/>
                  </a:lnTo>
                  <a:lnTo>
                    <a:pt x="109090" y="7058"/>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0" name="Google Shape;600;p16"/>
            <p:cNvSpPr/>
            <p:nvPr/>
          </p:nvSpPr>
          <p:spPr>
            <a:xfrm>
              <a:off x="4403725" y="6069012"/>
              <a:ext cx="7937" cy="20637"/>
            </a:xfrm>
            <a:custGeom>
              <a:avLst/>
              <a:gdLst/>
              <a:ahLst/>
              <a:cxnLst/>
              <a:rect l="l" t="t" r="r" b="b"/>
              <a:pathLst>
                <a:path w="120000" h="120000" extrusionOk="0">
                  <a:moveTo>
                    <a:pt x="66666" y="0"/>
                  </a:moveTo>
                  <a:lnTo>
                    <a:pt x="40000" y="17777"/>
                  </a:lnTo>
                  <a:lnTo>
                    <a:pt x="66666" y="57777"/>
                  </a:lnTo>
                  <a:lnTo>
                    <a:pt x="93333" y="93333"/>
                  </a:lnTo>
                  <a:lnTo>
                    <a:pt x="120000" y="120000"/>
                  </a:lnTo>
                  <a:lnTo>
                    <a:pt x="93333" y="111111"/>
                  </a:lnTo>
                  <a:lnTo>
                    <a:pt x="93333" y="102222"/>
                  </a:lnTo>
                  <a:lnTo>
                    <a:pt x="40000" y="75555"/>
                  </a:lnTo>
                  <a:lnTo>
                    <a:pt x="0" y="44444"/>
                  </a:lnTo>
                  <a:lnTo>
                    <a:pt x="26666" y="17777"/>
                  </a:lnTo>
                  <a:lnTo>
                    <a:pt x="66666" y="0"/>
                  </a:lnTo>
                  <a:lnTo>
                    <a:pt x="6666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1" name="Google Shape;601;p16"/>
            <p:cNvSpPr/>
            <p:nvPr/>
          </p:nvSpPr>
          <p:spPr>
            <a:xfrm>
              <a:off x="4457700" y="6126162"/>
              <a:ext cx="6350" cy="9525"/>
            </a:xfrm>
            <a:custGeom>
              <a:avLst/>
              <a:gdLst/>
              <a:ahLst/>
              <a:cxnLst/>
              <a:rect l="l" t="t" r="r" b="b"/>
              <a:pathLst>
                <a:path w="120000" h="120000" extrusionOk="0">
                  <a:moveTo>
                    <a:pt x="0" y="20000"/>
                  </a:moveTo>
                  <a:lnTo>
                    <a:pt x="90000" y="0"/>
                  </a:lnTo>
                  <a:lnTo>
                    <a:pt x="120000" y="40000"/>
                  </a:lnTo>
                  <a:lnTo>
                    <a:pt x="90000" y="100000"/>
                  </a:lnTo>
                  <a:lnTo>
                    <a:pt x="30000" y="120000"/>
                  </a:lnTo>
                  <a:lnTo>
                    <a:pt x="0" y="80000"/>
                  </a:lnTo>
                  <a:lnTo>
                    <a:pt x="0" y="20000"/>
                  </a:lnTo>
                  <a:lnTo>
                    <a:pt x="0" y="2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2" name="Google Shape;602;p16"/>
            <p:cNvSpPr/>
            <p:nvPr/>
          </p:nvSpPr>
          <p:spPr>
            <a:xfrm>
              <a:off x="4438650" y="6143625"/>
              <a:ext cx="33337" cy="31750"/>
            </a:xfrm>
            <a:custGeom>
              <a:avLst/>
              <a:gdLst/>
              <a:ahLst/>
              <a:cxnLst/>
              <a:rect l="l" t="t" r="r" b="b"/>
              <a:pathLst>
                <a:path w="120000" h="120000" extrusionOk="0">
                  <a:moveTo>
                    <a:pt x="120000" y="0"/>
                  </a:moveTo>
                  <a:lnTo>
                    <a:pt x="108571" y="30000"/>
                  </a:lnTo>
                  <a:lnTo>
                    <a:pt x="88571" y="51000"/>
                  </a:lnTo>
                  <a:lnTo>
                    <a:pt x="65714" y="69000"/>
                  </a:lnTo>
                  <a:lnTo>
                    <a:pt x="45714" y="87000"/>
                  </a:lnTo>
                  <a:lnTo>
                    <a:pt x="28571" y="102000"/>
                  </a:lnTo>
                  <a:lnTo>
                    <a:pt x="5714" y="120000"/>
                  </a:lnTo>
                  <a:lnTo>
                    <a:pt x="0" y="75000"/>
                  </a:lnTo>
                  <a:lnTo>
                    <a:pt x="34285" y="51000"/>
                  </a:lnTo>
                  <a:lnTo>
                    <a:pt x="82857" y="30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3" name="Google Shape;603;p16"/>
            <p:cNvSpPr/>
            <p:nvPr/>
          </p:nvSpPr>
          <p:spPr>
            <a:xfrm>
              <a:off x="4191000" y="6172200"/>
              <a:ext cx="479425" cy="44450"/>
            </a:xfrm>
            <a:custGeom>
              <a:avLst/>
              <a:gdLst/>
              <a:ahLst/>
              <a:cxnLst/>
              <a:rect l="l" t="t" r="r" b="b"/>
              <a:pathLst>
                <a:path w="120000" h="120000" extrusionOk="0">
                  <a:moveTo>
                    <a:pt x="596" y="0"/>
                  </a:moveTo>
                  <a:lnTo>
                    <a:pt x="27417" y="12631"/>
                  </a:lnTo>
                  <a:lnTo>
                    <a:pt x="56622" y="21052"/>
                  </a:lnTo>
                  <a:lnTo>
                    <a:pt x="87218" y="40000"/>
                  </a:lnTo>
                  <a:lnTo>
                    <a:pt x="120000" y="84210"/>
                  </a:lnTo>
                  <a:lnTo>
                    <a:pt x="118211" y="92631"/>
                  </a:lnTo>
                  <a:lnTo>
                    <a:pt x="116622" y="109473"/>
                  </a:lnTo>
                  <a:lnTo>
                    <a:pt x="113245" y="119999"/>
                  </a:lnTo>
                  <a:lnTo>
                    <a:pt x="107284" y="119999"/>
                  </a:lnTo>
                  <a:lnTo>
                    <a:pt x="85231" y="109473"/>
                  </a:lnTo>
                  <a:lnTo>
                    <a:pt x="62980" y="101052"/>
                  </a:lnTo>
                  <a:lnTo>
                    <a:pt x="38741" y="88421"/>
                  </a:lnTo>
                  <a:lnTo>
                    <a:pt x="15099" y="73684"/>
                  </a:lnTo>
                  <a:lnTo>
                    <a:pt x="12317" y="69473"/>
                  </a:lnTo>
                  <a:lnTo>
                    <a:pt x="8145" y="65263"/>
                  </a:lnTo>
                  <a:lnTo>
                    <a:pt x="3774" y="56842"/>
                  </a:lnTo>
                  <a:lnTo>
                    <a:pt x="596" y="56842"/>
                  </a:lnTo>
                  <a:lnTo>
                    <a:pt x="0" y="44210"/>
                  </a:lnTo>
                  <a:lnTo>
                    <a:pt x="0" y="29473"/>
                  </a:lnTo>
                  <a:lnTo>
                    <a:pt x="0" y="12631"/>
                  </a:lnTo>
                  <a:lnTo>
                    <a:pt x="596" y="0"/>
                  </a:lnTo>
                  <a:lnTo>
                    <a:pt x="596"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4" name="Google Shape;604;p16"/>
            <p:cNvSpPr/>
            <p:nvPr/>
          </p:nvSpPr>
          <p:spPr>
            <a:xfrm>
              <a:off x="5003800" y="5911850"/>
              <a:ext cx="52387" cy="63500"/>
            </a:xfrm>
            <a:custGeom>
              <a:avLst/>
              <a:gdLst/>
              <a:ahLst/>
              <a:cxnLst/>
              <a:rect l="l" t="t" r="r" b="b"/>
              <a:pathLst>
                <a:path w="120000" h="120000" extrusionOk="0">
                  <a:moveTo>
                    <a:pt x="85970" y="0"/>
                  </a:moveTo>
                  <a:lnTo>
                    <a:pt x="120000" y="28500"/>
                  </a:lnTo>
                  <a:lnTo>
                    <a:pt x="116417" y="72000"/>
                  </a:lnTo>
                  <a:lnTo>
                    <a:pt x="82388" y="106500"/>
                  </a:lnTo>
                  <a:lnTo>
                    <a:pt x="37611" y="120000"/>
                  </a:lnTo>
                  <a:lnTo>
                    <a:pt x="17910" y="103500"/>
                  </a:lnTo>
                  <a:lnTo>
                    <a:pt x="7164" y="84000"/>
                  </a:lnTo>
                  <a:lnTo>
                    <a:pt x="0" y="63000"/>
                  </a:lnTo>
                  <a:lnTo>
                    <a:pt x="0" y="40500"/>
                  </a:lnTo>
                  <a:lnTo>
                    <a:pt x="25074" y="40500"/>
                  </a:lnTo>
                  <a:lnTo>
                    <a:pt x="37611" y="28500"/>
                  </a:lnTo>
                  <a:lnTo>
                    <a:pt x="48358" y="12000"/>
                  </a:lnTo>
                  <a:lnTo>
                    <a:pt x="71641" y="18000"/>
                  </a:lnTo>
                  <a:lnTo>
                    <a:pt x="78805" y="9000"/>
                  </a:lnTo>
                  <a:lnTo>
                    <a:pt x="85970" y="0"/>
                  </a:lnTo>
                  <a:lnTo>
                    <a:pt x="85970"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5" name="Google Shape;605;p16"/>
            <p:cNvSpPr/>
            <p:nvPr/>
          </p:nvSpPr>
          <p:spPr>
            <a:xfrm>
              <a:off x="5053012" y="5846762"/>
              <a:ext cx="33337" cy="47625"/>
            </a:xfrm>
            <a:custGeom>
              <a:avLst/>
              <a:gdLst/>
              <a:ahLst/>
              <a:cxnLst/>
              <a:rect l="l" t="t" r="r" b="b"/>
              <a:pathLst>
                <a:path w="120000" h="120000" extrusionOk="0">
                  <a:moveTo>
                    <a:pt x="16363" y="0"/>
                  </a:moveTo>
                  <a:lnTo>
                    <a:pt x="40909" y="8135"/>
                  </a:lnTo>
                  <a:lnTo>
                    <a:pt x="84545" y="8135"/>
                  </a:lnTo>
                  <a:lnTo>
                    <a:pt x="109090" y="10169"/>
                  </a:lnTo>
                  <a:lnTo>
                    <a:pt x="120000" y="52881"/>
                  </a:lnTo>
                  <a:lnTo>
                    <a:pt x="114545" y="69152"/>
                  </a:lnTo>
                  <a:lnTo>
                    <a:pt x="103636" y="87457"/>
                  </a:lnTo>
                  <a:lnTo>
                    <a:pt x="92727" y="107796"/>
                  </a:lnTo>
                  <a:lnTo>
                    <a:pt x="84545" y="120000"/>
                  </a:lnTo>
                  <a:lnTo>
                    <a:pt x="40909" y="87457"/>
                  </a:lnTo>
                  <a:lnTo>
                    <a:pt x="16363" y="56949"/>
                  </a:lnTo>
                  <a:lnTo>
                    <a:pt x="0" y="26440"/>
                  </a:lnTo>
                  <a:lnTo>
                    <a:pt x="16363" y="0"/>
                  </a:lnTo>
                  <a:lnTo>
                    <a:pt x="16363"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6" name="Google Shape;606;p16"/>
            <p:cNvSpPr/>
            <p:nvPr/>
          </p:nvSpPr>
          <p:spPr>
            <a:xfrm>
              <a:off x="4943475" y="5953125"/>
              <a:ext cx="33337" cy="53975"/>
            </a:xfrm>
            <a:custGeom>
              <a:avLst/>
              <a:gdLst/>
              <a:ahLst/>
              <a:cxnLst/>
              <a:rect l="l" t="t" r="r" b="b"/>
              <a:pathLst>
                <a:path w="120000" h="120000" extrusionOk="0">
                  <a:moveTo>
                    <a:pt x="77142" y="0"/>
                  </a:moveTo>
                  <a:lnTo>
                    <a:pt x="114285" y="19411"/>
                  </a:lnTo>
                  <a:lnTo>
                    <a:pt x="120000" y="45882"/>
                  </a:lnTo>
                  <a:lnTo>
                    <a:pt x="102857" y="74117"/>
                  </a:lnTo>
                  <a:lnTo>
                    <a:pt x="97142" y="104117"/>
                  </a:lnTo>
                  <a:lnTo>
                    <a:pt x="82857" y="112941"/>
                  </a:lnTo>
                  <a:lnTo>
                    <a:pt x="77142" y="120000"/>
                  </a:lnTo>
                  <a:lnTo>
                    <a:pt x="48571" y="100588"/>
                  </a:lnTo>
                  <a:lnTo>
                    <a:pt x="22857" y="79411"/>
                  </a:lnTo>
                  <a:lnTo>
                    <a:pt x="0" y="52941"/>
                  </a:lnTo>
                  <a:lnTo>
                    <a:pt x="5714" y="30000"/>
                  </a:lnTo>
                  <a:lnTo>
                    <a:pt x="22857" y="22941"/>
                  </a:lnTo>
                  <a:lnTo>
                    <a:pt x="48571" y="15882"/>
                  </a:lnTo>
                  <a:lnTo>
                    <a:pt x="65714" y="7058"/>
                  </a:lnTo>
                  <a:lnTo>
                    <a:pt x="77142" y="0"/>
                  </a:lnTo>
                  <a:lnTo>
                    <a:pt x="77142"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7" name="Google Shape;607;p16"/>
            <p:cNvSpPr/>
            <p:nvPr/>
          </p:nvSpPr>
          <p:spPr>
            <a:xfrm>
              <a:off x="4994275" y="5986462"/>
              <a:ext cx="39687" cy="22225"/>
            </a:xfrm>
            <a:custGeom>
              <a:avLst/>
              <a:gdLst/>
              <a:ahLst/>
              <a:cxnLst/>
              <a:rect l="l" t="t" r="r" b="b"/>
              <a:pathLst>
                <a:path w="120000" h="120000" extrusionOk="0">
                  <a:moveTo>
                    <a:pt x="4705" y="0"/>
                  </a:moveTo>
                  <a:lnTo>
                    <a:pt x="35294" y="8571"/>
                  </a:lnTo>
                  <a:lnTo>
                    <a:pt x="89411" y="12857"/>
                  </a:lnTo>
                  <a:lnTo>
                    <a:pt x="120000" y="29999"/>
                  </a:lnTo>
                  <a:lnTo>
                    <a:pt x="115294" y="111428"/>
                  </a:lnTo>
                  <a:lnTo>
                    <a:pt x="80000" y="119999"/>
                  </a:lnTo>
                  <a:lnTo>
                    <a:pt x="35294" y="102857"/>
                  </a:lnTo>
                  <a:lnTo>
                    <a:pt x="0" y="64285"/>
                  </a:lnTo>
                  <a:lnTo>
                    <a:pt x="4705" y="0"/>
                  </a:lnTo>
                  <a:lnTo>
                    <a:pt x="4705"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8" name="Google Shape;608;p16"/>
            <p:cNvSpPr/>
            <p:nvPr/>
          </p:nvSpPr>
          <p:spPr>
            <a:xfrm>
              <a:off x="5140325" y="5938837"/>
              <a:ext cx="141287" cy="79375"/>
            </a:xfrm>
            <a:custGeom>
              <a:avLst/>
              <a:gdLst/>
              <a:ahLst/>
              <a:cxnLst/>
              <a:rect l="l" t="t" r="r" b="b"/>
              <a:pathLst>
                <a:path w="120000" h="120000" extrusionOk="0">
                  <a:moveTo>
                    <a:pt x="34860" y="0"/>
                  </a:moveTo>
                  <a:lnTo>
                    <a:pt x="36201" y="2424"/>
                  </a:lnTo>
                  <a:lnTo>
                    <a:pt x="37541" y="10909"/>
                  </a:lnTo>
                  <a:lnTo>
                    <a:pt x="37541" y="20606"/>
                  </a:lnTo>
                  <a:lnTo>
                    <a:pt x="37541" y="31515"/>
                  </a:lnTo>
                  <a:lnTo>
                    <a:pt x="38212" y="27878"/>
                  </a:lnTo>
                  <a:lnTo>
                    <a:pt x="42234" y="25454"/>
                  </a:lnTo>
                  <a:lnTo>
                    <a:pt x="43575" y="20606"/>
                  </a:lnTo>
                  <a:lnTo>
                    <a:pt x="46256" y="18181"/>
                  </a:lnTo>
                  <a:lnTo>
                    <a:pt x="63016" y="46060"/>
                  </a:lnTo>
                  <a:lnTo>
                    <a:pt x="84469" y="66666"/>
                  </a:lnTo>
                  <a:lnTo>
                    <a:pt x="103240" y="89696"/>
                  </a:lnTo>
                  <a:lnTo>
                    <a:pt x="120000" y="119999"/>
                  </a:lnTo>
                  <a:lnTo>
                    <a:pt x="115307" y="119999"/>
                  </a:lnTo>
                  <a:lnTo>
                    <a:pt x="111284" y="119999"/>
                  </a:lnTo>
                  <a:lnTo>
                    <a:pt x="97206" y="105454"/>
                  </a:lnTo>
                  <a:lnTo>
                    <a:pt x="84469" y="89696"/>
                  </a:lnTo>
                  <a:lnTo>
                    <a:pt x="70391" y="80000"/>
                  </a:lnTo>
                  <a:lnTo>
                    <a:pt x="57653" y="87272"/>
                  </a:lnTo>
                  <a:lnTo>
                    <a:pt x="50949" y="66666"/>
                  </a:lnTo>
                  <a:lnTo>
                    <a:pt x="42234" y="59393"/>
                  </a:lnTo>
                  <a:lnTo>
                    <a:pt x="30837" y="52121"/>
                  </a:lnTo>
                  <a:lnTo>
                    <a:pt x="22122" y="41212"/>
                  </a:lnTo>
                  <a:lnTo>
                    <a:pt x="16759" y="43636"/>
                  </a:lnTo>
                  <a:lnTo>
                    <a:pt x="9385" y="48484"/>
                  </a:lnTo>
                  <a:lnTo>
                    <a:pt x="2681" y="50909"/>
                  </a:lnTo>
                  <a:lnTo>
                    <a:pt x="0" y="50909"/>
                  </a:lnTo>
                  <a:lnTo>
                    <a:pt x="8044" y="33939"/>
                  </a:lnTo>
                  <a:lnTo>
                    <a:pt x="18100" y="25454"/>
                  </a:lnTo>
                  <a:lnTo>
                    <a:pt x="26815" y="15757"/>
                  </a:lnTo>
                  <a:lnTo>
                    <a:pt x="34860" y="0"/>
                  </a:lnTo>
                  <a:lnTo>
                    <a:pt x="34860"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9" name="Google Shape;609;p16"/>
            <p:cNvSpPr/>
            <p:nvPr/>
          </p:nvSpPr>
          <p:spPr>
            <a:xfrm>
              <a:off x="5032375" y="6010275"/>
              <a:ext cx="255587" cy="209550"/>
            </a:xfrm>
            <a:custGeom>
              <a:avLst/>
              <a:gdLst/>
              <a:ahLst/>
              <a:cxnLst/>
              <a:rect l="l" t="t" r="r" b="b"/>
              <a:pathLst>
                <a:path w="120000" h="120000" extrusionOk="0">
                  <a:moveTo>
                    <a:pt x="50310" y="0"/>
                  </a:moveTo>
                  <a:lnTo>
                    <a:pt x="58136" y="3636"/>
                  </a:lnTo>
                  <a:lnTo>
                    <a:pt x="66708" y="11363"/>
                  </a:lnTo>
                  <a:lnTo>
                    <a:pt x="74534" y="14545"/>
                  </a:lnTo>
                  <a:lnTo>
                    <a:pt x="83105" y="8636"/>
                  </a:lnTo>
                  <a:lnTo>
                    <a:pt x="88695" y="20000"/>
                  </a:lnTo>
                  <a:lnTo>
                    <a:pt x="94285" y="34545"/>
                  </a:lnTo>
                  <a:lnTo>
                    <a:pt x="102111" y="45000"/>
                  </a:lnTo>
                  <a:lnTo>
                    <a:pt x="114409" y="49090"/>
                  </a:lnTo>
                  <a:lnTo>
                    <a:pt x="120000" y="60454"/>
                  </a:lnTo>
                  <a:lnTo>
                    <a:pt x="115527" y="74090"/>
                  </a:lnTo>
                  <a:lnTo>
                    <a:pt x="108447" y="86363"/>
                  </a:lnTo>
                  <a:lnTo>
                    <a:pt x="104347" y="98636"/>
                  </a:lnTo>
                  <a:lnTo>
                    <a:pt x="102111" y="102727"/>
                  </a:lnTo>
                  <a:lnTo>
                    <a:pt x="98757" y="109545"/>
                  </a:lnTo>
                  <a:lnTo>
                    <a:pt x="95776" y="115000"/>
                  </a:lnTo>
                  <a:lnTo>
                    <a:pt x="93540" y="120000"/>
                  </a:lnTo>
                  <a:lnTo>
                    <a:pt x="83105" y="108181"/>
                  </a:lnTo>
                  <a:lnTo>
                    <a:pt x="73788" y="93181"/>
                  </a:lnTo>
                  <a:lnTo>
                    <a:pt x="63354" y="82272"/>
                  </a:lnTo>
                  <a:lnTo>
                    <a:pt x="50310" y="79545"/>
                  </a:lnTo>
                  <a:lnTo>
                    <a:pt x="41366" y="82727"/>
                  </a:lnTo>
                  <a:lnTo>
                    <a:pt x="33540" y="88181"/>
                  </a:lnTo>
                  <a:lnTo>
                    <a:pt x="24968" y="93181"/>
                  </a:lnTo>
                  <a:lnTo>
                    <a:pt x="17142" y="98636"/>
                  </a:lnTo>
                  <a:lnTo>
                    <a:pt x="13788" y="88181"/>
                  </a:lnTo>
                  <a:lnTo>
                    <a:pt x="12298" y="76818"/>
                  </a:lnTo>
                  <a:lnTo>
                    <a:pt x="8571" y="65454"/>
                  </a:lnTo>
                  <a:lnTo>
                    <a:pt x="1490" y="56818"/>
                  </a:lnTo>
                  <a:lnTo>
                    <a:pt x="0" y="47727"/>
                  </a:lnTo>
                  <a:lnTo>
                    <a:pt x="5217" y="43181"/>
                  </a:lnTo>
                  <a:lnTo>
                    <a:pt x="10062" y="39090"/>
                  </a:lnTo>
                  <a:lnTo>
                    <a:pt x="11552" y="30454"/>
                  </a:lnTo>
                  <a:lnTo>
                    <a:pt x="17142" y="24090"/>
                  </a:lnTo>
                  <a:lnTo>
                    <a:pt x="23478" y="16363"/>
                  </a:lnTo>
                  <a:lnTo>
                    <a:pt x="29813" y="10454"/>
                  </a:lnTo>
                  <a:lnTo>
                    <a:pt x="38385" y="11363"/>
                  </a:lnTo>
                  <a:lnTo>
                    <a:pt x="40621" y="7727"/>
                  </a:lnTo>
                  <a:lnTo>
                    <a:pt x="44720" y="5000"/>
                  </a:lnTo>
                  <a:lnTo>
                    <a:pt x="48447" y="1818"/>
                  </a:lnTo>
                  <a:lnTo>
                    <a:pt x="50310" y="0"/>
                  </a:lnTo>
                  <a:lnTo>
                    <a:pt x="50310" y="0"/>
                  </a:lnTo>
                  <a:close/>
                </a:path>
              </a:pathLst>
            </a:custGeom>
            <a:solidFill>
              <a:srgbClr val="94C28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0" name="Google Shape;610;p16"/>
            <p:cNvSpPr/>
            <p:nvPr/>
          </p:nvSpPr>
          <p:spPr>
            <a:xfrm>
              <a:off x="5133975" y="6029325"/>
              <a:ext cx="12700" cy="19050"/>
            </a:xfrm>
            <a:custGeom>
              <a:avLst/>
              <a:gdLst/>
              <a:ahLst/>
              <a:cxnLst/>
              <a:rect l="l" t="t" r="r" b="b"/>
              <a:pathLst>
                <a:path w="120000" h="120000" extrusionOk="0">
                  <a:moveTo>
                    <a:pt x="120000" y="0"/>
                  </a:moveTo>
                  <a:lnTo>
                    <a:pt x="105882" y="20869"/>
                  </a:lnTo>
                  <a:lnTo>
                    <a:pt x="77647" y="57391"/>
                  </a:lnTo>
                  <a:lnTo>
                    <a:pt x="42352" y="99130"/>
                  </a:lnTo>
                  <a:lnTo>
                    <a:pt x="0" y="120000"/>
                  </a:lnTo>
                  <a:lnTo>
                    <a:pt x="14117" y="99130"/>
                  </a:lnTo>
                  <a:lnTo>
                    <a:pt x="77647" y="26086"/>
                  </a:lnTo>
                  <a:lnTo>
                    <a:pt x="91764" y="10434"/>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1" name="Google Shape;611;p16"/>
            <p:cNvSpPr/>
            <p:nvPr/>
          </p:nvSpPr>
          <p:spPr>
            <a:xfrm>
              <a:off x="5143500" y="6030912"/>
              <a:ext cx="19050" cy="55562"/>
            </a:xfrm>
            <a:custGeom>
              <a:avLst/>
              <a:gdLst/>
              <a:ahLst/>
              <a:cxnLst/>
              <a:rect l="l" t="t" r="r" b="b"/>
              <a:pathLst>
                <a:path w="120000" h="120000" extrusionOk="0">
                  <a:moveTo>
                    <a:pt x="110400" y="0"/>
                  </a:moveTo>
                  <a:lnTo>
                    <a:pt x="120000" y="26470"/>
                  </a:lnTo>
                  <a:lnTo>
                    <a:pt x="81600" y="52941"/>
                  </a:lnTo>
                  <a:lnTo>
                    <a:pt x="57600" y="79411"/>
                  </a:lnTo>
                  <a:lnTo>
                    <a:pt x="81600" y="109411"/>
                  </a:lnTo>
                  <a:lnTo>
                    <a:pt x="57600" y="112941"/>
                  </a:lnTo>
                  <a:lnTo>
                    <a:pt x="28800" y="116470"/>
                  </a:lnTo>
                  <a:lnTo>
                    <a:pt x="0" y="116470"/>
                  </a:lnTo>
                  <a:lnTo>
                    <a:pt x="0" y="120000"/>
                  </a:lnTo>
                  <a:lnTo>
                    <a:pt x="9600" y="86470"/>
                  </a:lnTo>
                  <a:lnTo>
                    <a:pt x="38400" y="60000"/>
                  </a:lnTo>
                  <a:lnTo>
                    <a:pt x="72000" y="30000"/>
                  </a:lnTo>
                  <a:lnTo>
                    <a:pt x="110400" y="0"/>
                  </a:lnTo>
                  <a:lnTo>
                    <a:pt x="1104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2" name="Google Shape;612;p16"/>
            <p:cNvSpPr/>
            <p:nvPr/>
          </p:nvSpPr>
          <p:spPr>
            <a:xfrm>
              <a:off x="5180012" y="6037262"/>
              <a:ext cx="28575" cy="68262"/>
            </a:xfrm>
            <a:custGeom>
              <a:avLst/>
              <a:gdLst/>
              <a:ahLst/>
              <a:cxnLst/>
              <a:rect l="l" t="t" r="r" b="b"/>
              <a:pathLst>
                <a:path w="120000" h="120000" extrusionOk="0">
                  <a:moveTo>
                    <a:pt x="106666" y="0"/>
                  </a:moveTo>
                  <a:lnTo>
                    <a:pt x="120000" y="32093"/>
                  </a:lnTo>
                  <a:lnTo>
                    <a:pt x="100000" y="64186"/>
                  </a:lnTo>
                  <a:lnTo>
                    <a:pt x="56666" y="93488"/>
                  </a:lnTo>
                  <a:lnTo>
                    <a:pt x="0" y="120000"/>
                  </a:lnTo>
                  <a:lnTo>
                    <a:pt x="13333" y="100465"/>
                  </a:lnTo>
                  <a:lnTo>
                    <a:pt x="23333" y="85116"/>
                  </a:lnTo>
                  <a:lnTo>
                    <a:pt x="36666" y="69767"/>
                  </a:lnTo>
                  <a:lnTo>
                    <a:pt x="43333" y="53023"/>
                  </a:lnTo>
                  <a:lnTo>
                    <a:pt x="56666" y="37674"/>
                  </a:lnTo>
                  <a:lnTo>
                    <a:pt x="70000" y="23720"/>
                  </a:lnTo>
                  <a:lnTo>
                    <a:pt x="80000" y="11162"/>
                  </a:lnTo>
                  <a:lnTo>
                    <a:pt x="106666" y="0"/>
                  </a:lnTo>
                  <a:lnTo>
                    <a:pt x="10666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3" name="Google Shape;613;p16"/>
            <p:cNvSpPr/>
            <p:nvPr/>
          </p:nvSpPr>
          <p:spPr>
            <a:xfrm>
              <a:off x="5080000" y="6038850"/>
              <a:ext cx="31750" cy="66675"/>
            </a:xfrm>
            <a:custGeom>
              <a:avLst/>
              <a:gdLst/>
              <a:ahLst/>
              <a:cxnLst/>
              <a:rect l="l" t="t" r="r" b="b"/>
              <a:pathLst>
                <a:path w="120000" h="120000" extrusionOk="0">
                  <a:moveTo>
                    <a:pt x="120000" y="0"/>
                  </a:moveTo>
                  <a:lnTo>
                    <a:pt x="105000" y="30000"/>
                  </a:lnTo>
                  <a:lnTo>
                    <a:pt x="75000" y="60000"/>
                  </a:lnTo>
                  <a:lnTo>
                    <a:pt x="36000" y="90000"/>
                  </a:lnTo>
                  <a:lnTo>
                    <a:pt x="0" y="120000"/>
                  </a:lnTo>
                  <a:lnTo>
                    <a:pt x="6000" y="100000"/>
                  </a:lnTo>
                  <a:lnTo>
                    <a:pt x="12000" y="81428"/>
                  </a:lnTo>
                  <a:lnTo>
                    <a:pt x="24000" y="60000"/>
                  </a:lnTo>
                  <a:lnTo>
                    <a:pt x="42000" y="41428"/>
                  </a:lnTo>
                  <a:lnTo>
                    <a:pt x="51000" y="27142"/>
                  </a:lnTo>
                  <a:lnTo>
                    <a:pt x="69000" y="17142"/>
                  </a:lnTo>
                  <a:lnTo>
                    <a:pt x="93000" y="5714"/>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4" name="Google Shape;614;p16"/>
            <p:cNvSpPr/>
            <p:nvPr/>
          </p:nvSpPr>
          <p:spPr>
            <a:xfrm>
              <a:off x="5167312" y="6048375"/>
              <a:ext cx="11112" cy="36512"/>
            </a:xfrm>
            <a:custGeom>
              <a:avLst/>
              <a:gdLst/>
              <a:ahLst/>
              <a:cxnLst/>
              <a:rect l="l" t="t" r="r" b="b"/>
              <a:pathLst>
                <a:path w="120000" h="120000" extrusionOk="0">
                  <a:moveTo>
                    <a:pt x="104000" y="0"/>
                  </a:moveTo>
                  <a:lnTo>
                    <a:pt x="120000" y="29333"/>
                  </a:lnTo>
                  <a:lnTo>
                    <a:pt x="104000" y="58666"/>
                  </a:lnTo>
                  <a:lnTo>
                    <a:pt x="40000" y="90666"/>
                  </a:lnTo>
                  <a:lnTo>
                    <a:pt x="0" y="120000"/>
                  </a:lnTo>
                  <a:lnTo>
                    <a:pt x="0" y="104000"/>
                  </a:lnTo>
                  <a:lnTo>
                    <a:pt x="16000" y="90666"/>
                  </a:lnTo>
                  <a:lnTo>
                    <a:pt x="16000" y="74666"/>
                  </a:lnTo>
                  <a:lnTo>
                    <a:pt x="40000" y="58666"/>
                  </a:lnTo>
                  <a:lnTo>
                    <a:pt x="40000" y="45333"/>
                  </a:lnTo>
                  <a:lnTo>
                    <a:pt x="56000" y="24000"/>
                  </a:lnTo>
                  <a:lnTo>
                    <a:pt x="72000" y="13333"/>
                  </a:lnTo>
                  <a:lnTo>
                    <a:pt x="104000" y="0"/>
                  </a:lnTo>
                  <a:lnTo>
                    <a:pt x="104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5" name="Google Shape;615;p16"/>
            <p:cNvSpPr/>
            <p:nvPr/>
          </p:nvSpPr>
          <p:spPr>
            <a:xfrm>
              <a:off x="5110162" y="6057900"/>
              <a:ext cx="14287" cy="31750"/>
            </a:xfrm>
            <a:custGeom>
              <a:avLst/>
              <a:gdLst/>
              <a:ahLst/>
              <a:cxnLst/>
              <a:rect l="l" t="t" r="r" b="b"/>
              <a:pathLst>
                <a:path w="120000" h="120000" extrusionOk="0">
                  <a:moveTo>
                    <a:pt x="120000" y="0"/>
                  </a:moveTo>
                  <a:lnTo>
                    <a:pt x="101052" y="18000"/>
                  </a:lnTo>
                  <a:lnTo>
                    <a:pt x="101052" y="33000"/>
                  </a:lnTo>
                  <a:lnTo>
                    <a:pt x="75789" y="51000"/>
                  </a:lnTo>
                  <a:lnTo>
                    <a:pt x="50526" y="75000"/>
                  </a:lnTo>
                  <a:lnTo>
                    <a:pt x="25263" y="96000"/>
                  </a:lnTo>
                  <a:lnTo>
                    <a:pt x="0" y="120000"/>
                  </a:lnTo>
                  <a:lnTo>
                    <a:pt x="12631" y="78000"/>
                  </a:lnTo>
                  <a:lnTo>
                    <a:pt x="37894" y="51000"/>
                  </a:lnTo>
                  <a:lnTo>
                    <a:pt x="63157" y="21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6" name="Google Shape;616;p16"/>
            <p:cNvSpPr/>
            <p:nvPr/>
          </p:nvSpPr>
          <p:spPr>
            <a:xfrm>
              <a:off x="5049837" y="6061075"/>
              <a:ext cx="30162" cy="55562"/>
            </a:xfrm>
            <a:custGeom>
              <a:avLst/>
              <a:gdLst/>
              <a:ahLst/>
              <a:cxnLst/>
              <a:rect l="l" t="t" r="r" b="b"/>
              <a:pathLst>
                <a:path w="120000" h="120000" extrusionOk="0">
                  <a:moveTo>
                    <a:pt x="120000" y="0"/>
                  </a:moveTo>
                  <a:lnTo>
                    <a:pt x="110526" y="19411"/>
                  </a:lnTo>
                  <a:lnTo>
                    <a:pt x="104210" y="45882"/>
                  </a:lnTo>
                  <a:lnTo>
                    <a:pt x="97894" y="75882"/>
                  </a:lnTo>
                  <a:lnTo>
                    <a:pt x="78947" y="104117"/>
                  </a:lnTo>
                  <a:lnTo>
                    <a:pt x="60000" y="112941"/>
                  </a:lnTo>
                  <a:lnTo>
                    <a:pt x="50526" y="120000"/>
                  </a:lnTo>
                  <a:lnTo>
                    <a:pt x="25263" y="112941"/>
                  </a:lnTo>
                  <a:lnTo>
                    <a:pt x="0" y="100588"/>
                  </a:lnTo>
                  <a:lnTo>
                    <a:pt x="37894" y="75882"/>
                  </a:lnTo>
                  <a:lnTo>
                    <a:pt x="60000" y="49411"/>
                  </a:lnTo>
                  <a:lnTo>
                    <a:pt x="85263" y="22941"/>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7" name="Google Shape;617;p16"/>
            <p:cNvSpPr/>
            <p:nvPr/>
          </p:nvSpPr>
          <p:spPr>
            <a:xfrm>
              <a:off x="5207000" y="6065837"/>
              <a:ext cx="15875" cy="44450"/>
            </a:xfrm>
            <a:custGeom>
              <a:avLst/>
              <a:gdLst/>
              <a:ahLst/>
              <a:cxnLst/>
              <a:rect l="l" t="t" r="r" b="b"/>
              <a:pathLst>
                <a:path w="120000" h="120000" extrusionOk="0">
                  <a:moveTo>
                    <a:pt x="97142" y="0"/>
                  </a:moveTo>
                  <a:lnTo>
                    <a:pt x="120000" y="34909"/>
                  </a:lnTo>
                  <a:lnTo>
                    <a:pt x="85714" y="63272"/>
                  </a:lnTo>
                  <a:lnTo>
                    <a:pt x="34285" y="91636"/>
                  </a:lnTo>
                  <a:lnTo>
                    <a:pt x="0" y="120000"/>
                  </a:lnTo>
                  <a:lnTo>
                    <a:pt x="0" y="100363"/>
                  </a:lnTo>
                  <a:lnTo>
                    <a:pt x="11428" y="82909"/>
                  </a:lnTo>
                  <a:lnTo>
                    <a:pt x="22857" y="67636"/>
                  </a:lnTo>
                  <a:lnTo>
                    <a:pt x="45714" y="50181"/>
                  </a:lnTo>
                  <a:lnTo>
                    <a:pt x="62857" y="26181"/>
                  </a:lnTo>
                  <a:lnTo>
                    <a:pt x="97142" y="0"/>
                  </a:lnTo>
                  <a:lnTo>
                    <a:pt x="9714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8" name="Google Shape;618;p16"/>
            <p:cNvSpPr/>
            <p:nvPr/>
          </p:nvSpPr>
          <p:spPr>
            <a:xfrm>
              <a:off x="5114925" y="6083300"/>
              <a:ext cx="19050" cy="42862"/>
            </a:xfrm>
            <a:custGeom>
              <a:avLst/>
              <a:gdLst/>
              <a:ahLst/>
              <a:cxnLst/>
              <a:rect l="l" t="t" r="r" b="b"/>
              <a:pathLst>
                <a:path w="120000" h="120000" extrusionOk="0">
                  <a:moveTo>
                    <a:pt x="120000" y="0"/>
                  </a:moveTo>
                  <a:lnTo>
                    <a:pt x="91200" y="21818"/>
                  </a:lnTo>
                  <a:lnTo>
                    <a:pt x="91200" y="37090"/>
                  </a:lnTo>
                  <a:lnTo>
                    <a:pt x="91200" y="54545"/>
                  </a:lnTo>
                  <a:lnTo>
                    <a:pt x="81600" y="78545"/>
                  </a:lnTo>
                  <a:lnTo>
                    <a:pt x="72000" y="100363"/>
                  </a:lnTo>
                  <a:lnTo>
                    <a:pt x="38400" y="115636"/>
                  </a:lnTo>
                  <a:lnTo>
                    <a:pt x="0" y="120000"/>
                  </a:lnTo>
                  <a:lnTo>
                    <a:pt x="19200" y="87272"/>
                  </a:lnTo>
                  <a:lnTo>
                    <a:pt x="48000" y="54545"/>
                  </a:lnTo>
                  <a:lnTo>
                    <a:pt x="72000" y="30545"/>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19" name="Google Shape;619;p16"/>
            <p:cNvSpPr/>
            <p:nvPr/>
          </p:nvSpPr>
          <p:spPr>
            <a:xfrm>
              <a:off x="5160962" y="6086475"/>
              <a:ext cx="15875" cy="38100"/>
            </a:xfrm>
            <a:custGeom>
              <a:avLst/>
              <a:gdLst/>
              <a:ahLst/>
              <a:cxnLst/>
              <a:rect l="l" t="t" r="r" b="b"/>
              <a:pathLst>
                <a:path w="120000" h="120000" extrusionOk="0">
                  <a:moveTo>
                    <a:pt x="120000" y="0"/>
                  </a:moveTo>
                  <a:lnTo>
                    <a:pt x="120000" y="9795"/>
                  </a:lnTo>
                  <a:lnTo>
                    <a:pt x="120000" y="26938"/>
                  </a:lnTo>
                  <a:lnTo>
                    <a:pt x="97142" y="51428"/>
                  </a:lnTo>
                  <a:lnTo>
                    <a:pt x="85714" y="73469"/>
                  </a:lnTo>
                  <a:lnTo>
                    <a:pt x="62857" y="97959"/>
                  </a:lnTo>
                  <a:lnTo>
                    <a:pt x="45714" y="117551"/>
                  </a:lnTo>
                  <a:lnTo>
                    <a:pt x="22857" y="119999"/>
                  </a:lnTo>
                  <a:lnTo>
                    <a:pt x="0" y="102857"/>
                  </a:lnTo>
                  <a:lnTo>
                    <a:pt x="22857" y="73469"/>
                  </a:lnTo>
                  <a:lnTo>
                    <a:pt x="45714" y="46530"/>
                  </a:lnTo>
                  <a:lnTo>
                    <a:pt x="62857" y="19591"/>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0" name="Google Shape;620;p16"/>
            <p:cNvSpPr/>
            <p:nvPr/>
          </p:nvSpPr>
          <p:spPr>
            <a:xfrm>
              <a:off x="5146675" y="6089650"/>
              <a:ext cx="6350" cy="9525"/>
            </a:xfrm>
            <a:custGeom>
              <a:avLst/>
              <a:gdLst/>
              <a:ahLst/>
              <a:cxnLst/>
              <a:rect l="l" t="t" r="r" b="b"/>
              <a:pathLst>
                <a:path w="120000" h="120000" extrusionOk="0">
                  <a:moveTo>
                    <a:pt x="120000" y="0"/>
                  </a:moveTo>
                  <a:lnTo>
                    <a:pt x="120000" y="54545"/>
                  </a:lnTo>
                  <a:lnTo>
                    <a:pt x="90000" y="98181"/>
                  </a:lnTo>
                  <a:lnTo>
                    <a:pt x="0" y="120000"/>
                  </a:lnTo>
                  <a:lnTo>
                    <a:pt x="30000" y="54545"/>
                  </a:lnTo>
                  <a:lnTo>
                    <a:pt x="60000" y="43636"/>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1" name="Google Shape;621;p16"/>
            <p:cNvSpPr/>
            <p:nvPr/>
          </p:nvSpPr>
          <p:spPr>
            <a:xfrm>
              <a:off x="5221287" y="6094412"/>
              <a:ext cx="15875" cy="28575"/>
            </a:xfrm>
            <a:custGeom>
              <a:avLst/>
              <a:gdLst/>
              <a:ahLst/>
              <a:cxnLst/>
              <a:rect l="l" t="t" r="r" b="b"/>
              <a:pathLst>
                <a:path w="120000" h="120000" extrusionOk="0">
                  <a:moveTo>
                    <a:pt x="120000" y="0"/>
                  </a:moveTo>
                  <a:lnTo>
                    <a:pt x="120000" y="32432"/>
                  </a:lnTo>
                  <a:lnTo>
                    <a:pt x="94736" y="61621"/>
                  </a:lnTo>
                  <a:lnTo>
                    <a:pt x="50526" y="94054"/>
                  </a:lnTo>
                  <a:lnTo>
                    <a:pt x="0" y="120000"/>
                  </a:lnTo>
                  <a:lnTo>
                    <a:pt x="25263" y="94054"/>
                  </a:lnTo>
                  <a:lnTo>
                    <a:pt x="37894" y="61621"/>
                  </a:lnTo>
                  <a:lnTo>
                    <a:pt x="69473" y="32432"/>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2" name="Google Shape;622;p16"/>
            <p:cNvSpPr/>
            <p:nvPr/>
          </p:nvSpPr>
          <p:spPr>
            <a:xfrm>
              <a:off x="5224462" y="6105525"/>
              <a:ext cx="50800" cy="101600"/>
            </a:xfrm>
            <a:custGeom>
              <a:avLst/>
              <a:gdLst/>
              <a:ahLst/>
              <a:cxnLst/>
              <a:rect l="l" t="t" r="r" b="b"/>
              <a:pathLst>
                <a:path w="120000" h="120000" extrusionOk="0">
                  <a:moveTo>
                    <a:pt x="120000" y="0"/>
                  </a:moveTo>
                  <a:lnTo>
                    <a:pt x="105230" y="29767"/>
                  </a:lnTo>
                  <a:lnTo>
                    <a:pt x="77538" y="59534"/>
                  </a:lnTo>
                  <a:lnTo>
                    <a:pt x="38769" y="90232"/>
                  </a:lnTo>
                  <a:lnTo>
                    <a:pt x="12923" y="120000"/>
                  </a:lnTo>
                  <a:lnTo>
                    <a:pt x="0" y="102325"/>
                  </a:lnTo>
                  <a:lnTo>
                    <a:pt x="16615" y="84651"/>
                  </a:lnTo>
                  <a:lnTo>
                    <a:pt x="46153" y="66976"/>
                  </a:lnTo>
                  <a:lnTo>
                    <a:pt x="66461" y="51162"/>
                  </a:lnTo>
                  <a:lnTo>
                    <a:pt x="77538" y="37209"/>
                  </a:lnTo>
                  <a:lnTo>
                    <a:pt x="86769" y="24186"/>
                  </a:lnTo>
                  <a:lnTo>
                    <a:pt x="105230" y="12093"/>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3" name="Google Shape;623;p16"/>
            <p:cNvSpPr/>
            <p:nvPr/>
          </p:nvSpPr>
          <p:spPr>
            <a:xfrm>
              <a:off x="5140325" y="6107112"/>
              <a:ext cx="4762" cy="15875"/>
            </a:xfrm>
            <a:custGeom>
              <a:avLst/>
              <a:gdLst/>
              <a:ahLst/>
              <a:cxnLst/>
              <a:rect l="l" t="t" r="r" b="b"/>
              <a:pathLst>
                <a:path w="120000" h="120000" extrusionOk="0">
                  <a:moveTo>
                    <a:pt x="0" y="0"/>
                  </a:moveTo>
                  <a:lnTo>
                    <a:pt x="120000" y="17142"/>
                  </a:lnTo>
                  <a:lnTo>
                    <a:pt x="120000" y="85714"/>
                  </a:lnTo>
                  <a:lnTo>
                    <a:pt x="80000" y="108571"/>
                  </a:lnTo>
                  <a:lnTo>
                    <a:pt x="40000" y="120000"/>
                  </a:lnTo>
                  <a:lnTo>
                    <a:pt x="0" y="97142"/>
                  </a:lnTo>
                  <a:lnTo>
                    <a:pt x="0" y="28571"/>
                  </a:lnTo>
                  <a:lnTo>
                    <a:pt x="0" y="11428"/>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4" name="Google Shape;624;p16"/>
            <p:cNvSpPr/>
            <p:nvPr/>
          </p:nvSpPr>
          <p:spPr>
            <a:xfrm>
              <a:off x="5178425" y="6116637"/>
              <a:ext cx="12700" cy="20637"/>
            </a:xfrm>
            <a:custGeom>
              <a:avLst/>
              <a:gdLst/>
              <a:ahLst/>
              <a:cxnLst/>
              <a:rect l="l" t="t" r="r" b="b"/>
              <a:pathLst>
                <a:path w="120000" h="120000" extrusionOk="0">
                  <a:moveTo>
                    <a:pt x="120000" y="0"/>
                  </a:moveTo>
                  <a:lnTo>
                    <a:pt x="88000" y="28800"/>
                  </a:lnTo>
                  <a:lnTo>
                    <a:pt x="72000" y="62400"/>
                  </a:lnTo>
                  <a:lnTo>
                    <a:pt x="16000" y="100800"/>
                  </a:lnTo>
                  <a:lnTo>
                    <a:pt x="0" y="120000"/>
                  </a:lnTo>
                  <a:lnTo>
                    <a:pt x="16000" y="100800"/>
                  </a:lnTo>
                  <a:lnTo>
                    <a:pt x="72000" y="38400"/>
                  </a:lnTo>
                  <a:lnTo>
                    <a:pt x="72000" y="192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5" name="Google Shape;625;p16"/>
            <p:cNvSpPr/>
            <p:nvPr/>
          </p:nvSpPr>
          <p:spPr>
            <a:xfrm>
              <a:off x="5194300" y="6116637"/>
              <a:ext cx="17462" cy="31750"/>
            </a:xfrm>
            <a:custGeom>
              <a:avLst/>
              <a:gdLst/>
              <a:ahLst/>
              <a:cxnLst/>
              <a:rect l="l" t="t" r="r" b="b"/>
              <a:pathLst>
                <a:path w="120000" h="120000" extrusionOk="0">
                  <a:moveTo>
                    <a:pt x="120000" y="0"/>
                  </a:moveTo>
                  <a:lnTo>
                    <a:pt x="99130" y="18000"/>
                  </a:lnTo>
                  <a:lnTo>
                    <a:pt x="88695" y="39000"/>
                  </a:lnTo>
                  <a:lnTo>
                    <a:pt x="78260" y="57000"/>
                  </a:lnTo>
                  <a:lnTo>
                    <a:pt x="57391" y="75000"/>
                  </a:lnTo>
                  <a:lnTo>
                    <a:pt x="36521" y="102000"/>
                  </a:lnTo>
                  <a:lnTo>
                    <a:pt x="0" y="120000"/>
                  </a:lnTo>
                  <a:lnTo>
                    <a:pt x="20869" y="84000"/>
                  </a:lnTo>
                  <a:lnTo>
                    <a:pt x="36521" y="51000"/>
                  </a:lnTo>
                  <a:lnTo>
                    <a:pt x="67826" y="24000"/>
                  </a:lnTo>
                  <a:lnTo>
                    <a:pt x="120000" y="0"/>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6" name="Google Shape;626;p16"/>
            <p:cNvSpPr/>
            <p:nvPr/>
          </p:nvSpPr>
          <p:spPr>
            <a:xfrm>
              <a:off x="4352925" y="5537200"/>
              <a:ext cx="130175" cy="766762"/>
            </a:xfrm>
            <a:custGeom>
              <a:avLst/>
              <a:gdLst/>
              <a:ahLst/>
              <a:cxnLst/>
              <a:rect l="l" t="t" r="r" b="b"/>
              <a:pathLst>
                <a:path w="120000" h="120000" extrusionOk="0">
                  <a:moveTo>
                    <a:pt x="114846" y="0"/>
                  </a:moveTo>
                  <a:lnTo>
                    <a:pt x="120000" y="2851"/>
                  </a:lnTo>
                  <a:lnTo>
                    <a:pt x="107484" y="7561"/>
                  </a:lnTo>
                  <a:lnTo>
                    <a:pt x="89815" y="12768"/>
                  </a:lnTo>
                  <a:lnTo>
                    <a:pt x="74355" y="17975"/>
                  </a:lnTo>
                  <a:lnTo>
                    <a:pt x="39018" y="42148"/>
                  </a:lnTo>
                  <a:lnTo>
                    <a:pt x="23558" y="67685"/>
                  </a:lnTo>
                  <a:lnTo>
                    <a:pt x="30920" y="93099"/>
                  </a:lnTo>
                  <a:lnTo>
                    <a:pt x="61840" y="117768"/>
                  </a:lnTo>
                  <a:lnTo>
                    <a:pt x="61840" y="118016"/>
                  </a:lnTo>
                  <a:lnTo>
                    <a:pt x="60368" y="118760"/>
                  </a:lnTo>
                  <a:lnTo>
                    <a:pt x="60368" y="119256"/>
                  </a:lnTo>
                  <a:lnTo>
                    <a:pt x="60368" y="120000"/>
                  </a:lnTo>
                  <a:lnTo>
                    <a:pt x="8098" y="91239"/>
                  </a:lnTo>
                  <a:lnTo>
                    <a:pt x="0" y="60991"/>
                  </a:lnTo>
                  <a:lnTo>
                    <a:pt x="30920" y="30867"/>
                  </a:lnTo>
                  <a:lnTo>
                    <a:pt x="94969" y="3347"/>
                  </a:lnTo>
                  <a:lnTo>
                    <a:pt x="97914" y="1983"/>
                  </a:lnTo>
                  <a:lnTo>
                    <a:pt x="103803" y="743"/>
                  </a:lnTo>
                  <a:lnTo>
                    <a:pt x="108957" y="0"/>
                  </a:lnTo>
                  <a:lnTo>
                    <a:pt x="114846" y="0"/>
                  </a:lnTo>
                  <a:lnTo>
                    <a:pt x="114846"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7" name="Google Shape;627;p16"/>
            <p:cNvSpPr/>
            <p:nvPr/>
          </p:nvSpPr>
          <p:spPr>
            <a:xfrm>
              <a:off x="4267200" y="6022975"/>
              <a:ext cx="434975" cy="57150"/>
            </a:xfrm>
            <a:custGeom>
              <a:avLst/>
              <a:gdLst/>
              <a:ahLst/>
              <a:cxnLst/>
              <a:rect l="l" t="t" r="r" b="b"/>
              <a:pathLst>
                <a:path w="120000" h="120000" extrusionOk="0">
                  <a:moveTo>
                    <a:pt x="1974" y="0"/>
                  </a:moveTo>
                  <a:lnTo>
                    <a:pt x="30712" y="16666"/>
                  </a:lnTo>
                  <a:lnTo>
                    <a:pt x="59890" y="35000"/>
                  </a:lnTo>
                  <a:lnTo>
                    <a:pt x="89506" y="51666"/>
                  </a:lnTo>
                  <a:lnTo>
                    <a:pt x="119122" y="70000"/>
                  </a:lnTo>
                  <a:lnTo>
                    <a:pt x="119122" y="80000"/>
                  </a:lnTo>
                  <a:lnTo>
                    <a:pt x="119561" y="95000"/>
                  </a:lnTo>
                  <a:lnTo>
                    <a:pt x="119561" y="108333"/>
                  </a:lnTo>
                  <a:lnTo>
                    <a:pt x="120000" y="120000"/>
                  </a:lnTo>
                  <a:lnTo>
                    <a:pt x="112979" y="118333"/>
                  </a:lnTo>
                  <a:lnTo>
                    <a:pt x="106179" y="115000"/>
                  </a:lnTo>
                  <a:lnTo>
                    <a:pt x="99597" y="105000"/>
                  </a:lnTo>
                  <a:lnTo>
                    <a:pt x="93016" y="98333"/>
                  </a:lnTo>
                  <a:lnTo>
                    <a:pt x="78756" y="83333"/>
                  </a:lnTo>
                  <a:lnTo>
                    <a:pt x="64497" y="76666"/>
                  </a:lnTo>
                  <a:lnTo>
                    <a:pt x="50018" y="66666"/>
                  </a:lnTo>
                  <a:lnTo>
                    <a:pt x="35319" y="63333"/>
                  </a:lnTo>
                  <a:lnTo>
                    <a:pt x="27861" y="63333"/>
                  </a:lnTo>
                  <a:lnTo>
                    <a:pt x="20840" y="63333"/>
                  </a:lnTo>
                  <a:lnTo>
                    <a:pt x="13162" y="60000"/>
                  </a:lnTo>
                  <a:lnTo>
                    <a:pt x="5703" y="56666"/>
                  </a:lnTo>
                  <a:lnTo>
                    <a:pt x="4168" y="55000"/>
                  </a:lnTo>
                  <a:lnTo>
                    <a:pt x="2413" y="51666"/>
                  </a:lnTo>
                  <a:lnTo>
                    <a:pt x="1096" y="48333"/>
                  </a:lnTo>
                  <a:lnTo>
                    <a:pt x="0" y="45000"/>
                  </a:lnTo>
                  <a:lnTo>
                    <a:pt x="219" y="28333"/>
                  </a:lnTo>
                  <a:lnTo>
                    <a:pt x="658" y="16666"/>
                  </a:lnTo>
                  <a:lnTo>
                    <a:pt x="1535" y="3333"/>
                  </a:lnTo>
                  <a:lnTo>
                    <a:pt x="1974" y="0"/>
                  </a:lnTo>
                  <a:lnTo>
                    <a:pt x="197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8" name="Google Shape;628;p16"/>
            <p:cNvSpPr/>
            <p:nvPr/>
          </p:nvSpPr>
          <p:spPr>
            <a:xfrm>
              <a:off x="4210050" y="5456237"/>
              <a:ext cx="280987" cy="798512"/>
            </a:xfrm>
            <a:custGeom>
              <a:avLst/>
              <a:gdLst/>
              <a:ahLst/>
              <a:cxnLst/>
              <a:rect l="l" t="t" r="r" b="b"/>
              <a:pathLst>
                <a:path w="120000" h="120000" extrusionOk="0">
                  <a:moveTo>
                    <a:pt x="111525" y="0"/>
                  </a:moveTo>
                  <a:lnTo>
                    <a:pt x="112203" y="0"/>
                  </a:lnTo>
                  <a:lnTo>
                    <a:pt x="114915" y="358"/>
                  </a:lnTo>
                  <a:lnTo>
                    <a:pt x="117288" y="835"/>
                  </a:lnTo>
                  <a:lnTo>
                    <a:pt x="119999" y="1552"/>
                  </a:lnTo>
                  <a:lnTo>
                    <a:pt x="54237" y="23522"/>
                  </a:lnTo>
                  <a:lnTo>
                    <a:pt x="16949" y="50985"/>
                  </a:lnTo>
                  <a:lnTo>
                    <a:pt x="7118" y="81194"/>
                  </a:lnTo>
                  <a:lnTo>
                    <a:pt x="25762" y="111164"/>
                  </a:lnTo>
                  <a:lnTo>
                    <a:pt x="27118" y="112955"/>
                  </a:lnTo>
                  <a:lnTo>
                    <a:pt x="28474" y="115701"/>
                  </a:lnTo>
                  <a:lnTo>
                    <a:pt x="29830" y="118447"/>
                  </a:lnTo>
                  <a:lnTo>
                    <a:pt x="30508" y="120000"/>
                  </a:lnTo>
                  <a:lnTo>
                    <a:pt x="28474" y="120000"/>
                  </a:lnTo>
                  <a:lnTo>
                    <a:pt x="26440" y="120000"/>
                  </a:lnTo>
                  <a:lnTo>
                    <a:pt x="24745" y="120000"/>
                  </a:lnTo>
                  <a:lnTo>
                    <a:pt x="22711" y="120000"/>
                  </a:lnTo>
                  <a:lnTo>
                    <a:pt x="0" y="87761"/>
                  </a:lnTo>
                  <a:lnTo>
                    <a:pt x="5423" y="55044"/>
                  </a:lnTo>
                  <a:lnTo>
                    <a:pt x="41355" y="24477"/>
                  </a:lnTo>
                  <a:lnTo>
                    <a:pt x="111525" y="0"/>
                  </a:lnTo>
                  <a:lnTo>
                    <a:pt x="11152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29" name="Google Shape;629;p16"/>
            <p:cNvSpPr/>
            <p:nvPr/>
          </p:nvSpPr>
          <p:spPr>
            <a:xfrm>
              <a:off x="4846637" y="5724525"/>
              <a:ext cx="298450" cy="701675"/>
            </a:xfrm>
            <a:custGeom>
              <a:avLst/>
              <a:gdLst/>
              <a:ahLst/>
              <a:cxnLst/>
              <a:rect l="l" t="t" r="r" b="b"/>
              <a:pathLst>
                <a:path w="120000" h="120000" extrusionOk="0">
                  <a:moveTo>
                    <a:pt x="2887" y="0"/>
                  </a:moveTo>
                  <a:lnTo>
                    <a:pt x="10267" y="11538"/>
                  </a:lnTo>
                  <a:lnTo>
                    <a:pt x="17005" y="23755"/>
                  </a:lnTo>
                  <a:lnTo>
                    <a:pt x="23743" y="35837"/>
                  </a:lnTo>
                  <a:lnTo>
                    <a:pt x="34010" y="47647"/>
                  </a:lnTo>
                  <a:lnTo>
                    <a:pt x="47486" y="65565"/>
                  </a:lnTo>
                  <a:lnTo>
                    <a:pt x="67058" y="83076"/>
                  </a:lnTo>
                  <a:lnTo>
                    <a:pt x="90802" y="99773"/>
                  </a:lnTo>
                  <a:lnTo>
                    <a:pt x="120000" y="116334"/>
                  </a:lnTo>
                  <a:lnTo>
                    <a:pt x="118716" y="117149"/>
                  </a:lnTo>
                  <a:lnTo>
                    <a:pt x="118074" y="118099"/>
                  </a:lnTo>
                  <a:lnTo>
                    <a:pt x="117754" y="118914"/>
                  </a:lnTo>
                  <a:lnTo>
                    <a:pt x="117754" y="120000"/>
                  </a:lnTo>
                  <a:lnTo>
                    <a:pt x="69946" y="92850"/>
                  </a:lnTo>
                  <a:lnTo>
                    <a:pt x="37540" y="64208"/>
                  </a:lnTo>
                  <a:lnTo>
                    <a:pt x="15080" y="34072"/>
                  </a:lnTo>
                  <a:lnTo>
                    <a:pt x="0" y="3122"/>
                  </a:lnTo>
                  <a:lnTo>
                    <a:pt x="641" y="2036"/>
                  </a:lnTo>
                  <a:lnTo>
                    <a:pt x="962" y="1221"/>
                  </a:lnTo>
                  <a:lnTo>
                    <a:pt x="1604" y="542"/>
                  </a:lnTo>
                  <a:lnTo>
                    <a:pt x="2887" y="0"/>
                  </a:lnTo>
                  <a:lnTo>
                    <a:pt x="2887"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0" name="Google Shape;630;p16"/>
            <p:cNvSpPr/>
            <p:nvPr/>
          </p:nvSpPr>
          <p:spPr>
            <a:xfrm>
              <a:off x="4643437" y="5475287"/>
              <a:ext cx="612775" cy="815975"/>
            </a:xfrm>
            <a:custGeom>
              <a:avLst/>
              <a:gdLst/>
              <a:ahLst/>
              <a:cxnLst/>
              <a:rect l="l" t="t" r="r" b="b"/>
              <a:pathLst>
                <a:path w="120000" h="120000" extrusionOk="0">
                  <a:moveTo>
                    <a:pt x="310" y="0"/>
                  </a:moveTo>
                  <a:lnTo>
                    <a:pt x="34507" y="7821"/>
                  </a:lnTo>
                  <a:lnTo>
                    <a:pt x="67616" y="21361"/>
                  </a:lnTo>
                  <a:lnTo>
                    <a:pt x="95751" y="39922"/>
                  </a:lnTo>
                  <a:lnTo>
                    <a:pt x="114715" y="64552"/>
                  </a:lnTo>
                  <a:lnTo>
                    <a:pt x="118445" y="77509"/>
                  </a:lnTo>
                  <a:lnTo>
                    <a:pt x="120000" y="91634"/>
                  </a:lnTo>
                  <a:lnTo>
                    <a:pt x="118756" y="106108"/>
                  </a:lnTo>
                  <a:lnTo>
                    <a:pt x="117046" y="119649"/>
                  </a:lnTo>
                  <a:lnTo>
                    <a:pt x="116424" y="120000"/>
                  </a:lnTo>
                  <a:lnTo>
                    <a:pt x="115181" y="120000"/>
                  </a:lnTo>
                  <a:lnTo>
                    <a:pt x="114093" y="119883"/>
                  </a:lnTo>
                  <a:lnTo>
                    <a:pt x="113782" y="118949"/>
                  </a:lnTo>
                  <a:lnTo>
                    <a:pt x="114870" y="110311"/>
                  </a:lnTo>
                  <a:lnTo>
                    <a:pt x="115492" y="101673"/>
                  </a:lnTo>
                  <a:lnTo>
                    <a:pt x="115492" y="92801"/>
                  </a:lnTo>
                  <a:lnTo>
                    <a:pt x="115181" y="83696"/>
                  </a:lnTo>
                  <a:lnTo>
                    <a:pt x="102901" y="53929"/>
                  </a:lnTo>
                  <a:lnTo>
                    <a:pt x="76165" y="30466"/>
                  </a:lnTo>
                  <a:lnTo>
                    <a:pt x="41036" y="13540"/>
                  </a:lnTo>
                  <a:lnTo>
                    <a:pt x="3886" y="3385"/>
                  </a:lnTo>
                  <a:lnTo>
                    <a:pt x="2020" y="2451"/>
                  </a:lnTo>
                  <a:lnTo>
                    <a:pt x="932" y="1400"/>
                  </a:lnTo>
                  <a:lnTo>
                    <a:pt x="0" y="466"/>
                  </a:lnTo>
                  <a:lnTo>
                    <a:pt x="310" y="0"/>
                  </a:lnTo>
                  <a:lnTo>
                    <a:pt x="31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1" name="Google Shape;631;p16"/>
            <p:cNvSpPr/>
            <p:nvPr/>
          </p:nvSpPr>
          <p:spPr>
            <a:xfrm>
              <a:off x="4846637" y="6043612"/>
              <a:ext cx="542925" cy="38100"/>
            </a:xfrm>
            <a:custGeom>
              <a:avLst/>
              <a:gdLst/>
              <a:ahLst/>
              <a:cxnLst/>
              <a:rect l="l" t="t" r="r" b="b"/>
              <a:pathLst>
                <a:path w="120000" h="120000" extrusionOk="0">
                  <a:moveTo>
                    <a:pt x="1583" y="0"/>
                  </a:moveTo>
                  <a:lnTo>
                    <a:pt x="25337" y="0"/>
                  </a:lnTo>
                  <a:lnTo>
                    <a:pt x="47507" y="15319"/>
                  </a:lnTo>
                  <a:lnTo>
                    <a:pt x="68445" y="28085"/>
                  </a:lnTo>
                  <a:lnTo>
                    <a:pt x="89912" y="53617"/>
                  </a:lnTo>
                  <a:lnTo>
                    <a:pt x="97302" y="43404"/>
                  </a:lnTo>
                  <a:lnTo>
                    <a:pt x="105043" y="43404"/>
                  </a:lnTo>
                  <a:lnTo>
                    <a:pt x="112258" y="48510"/>
                  </a:lnTo>
                  <a:lnTo>
                    <a:pt x="119999" y="58723"/>
                  </a:lnTo>
                  <a:lnTo>
                    <a:pt x="119648" y="71489"/>
                  </a:lnTo>
                  <a:lnTo>
                    <a:pt x="119296" y="91914"/>
                  </a:lnTo>
                  <a:lnTo>
                    <a:pt x="118768" y="107234"/>
                  </a:lnTo>
                  <a:lnTo>
                    <a:pt x="118768" y="120000"/>
                  </a:lnTo>
                  <a:lnTo>
                    <a:pt x="108035" y="112340"/>
                  </a:lnTo>
                  <a:lnTo>
                    <a:pt x="98005" y="107234"/>
                  </a:lnTo>
                  <a:lnTo>
                    <a:pt x="87624" y="107234"/>
                  </a:lnTo>
                  <a:lnTo>
                    <a:pt x="77595" y="107234"/>
                  </a:lnTo>
                  <a:lnTo>
                    <a:pt x="59472" y="86808"/>
                  </a:lnTo>
                  <a:lnTo>
                    <a:pt x="40821" y="86808"/>
                  </a:lnTo>
                  <a:lnTo>
                    <a:pt x="21642" y="81702"/>
                  </a:lnTo>
                  <a:lnTo>
                    <a:pt x="3870" y="81702"/>
                  </a:lnTo>
                  <a:lnTo>
                    <a:pt x="1583" y="66382"/>
                  </a:lnTo>
                  <a:lnTo>
                    <a:pt x="351" y="38297"/>
                  </a:lnTo>
                  <a:lnTo>
                    <a:pt x="0" y="10212"/>
                  </a:lnTo>
                  <a:lnTo>
                    <a:pt x="1583" y="0"/>
                  </a:lnTo>
                  <a:lnTo>
                    <a:pt x="158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2" name="Google Shape;632;p16"/>
            <p:cNvSpPr/>
            <p:nvPr/>
          </p:nvSpPr>
          <p:spPr>
            <a:xfrm>
              <a:off x="3765550" y="5534025"/>
              <a:ext cx="222250" cy="525462"/>
            </a:xfrm>
            <a:custGeom>
              <a:avLst/>
              <a:gdLst/>
              <a:ahLst/>
              <a:cxnLst/>
              <a:rect l="l" t="t" r="r" b="b"/>
              <a:pathLst>
                <a:path w="120000" h="120000" extrusionOk="0">
                  <a:moveTo>
                    <a:pt x="427" y="0"/>
                  </a:moveTo>
                  <a:lnTo>
                    <a:pt x="44412" y="26425"/>
                  </a:lnTo>
                  <a:lnTo>
                    <a:pt x="78576" y="54660"/>
                  </a:lnTo>
                  <a:lnTo>
                    <a:pt x="102918" y="84886"/>
                  </a:lnTo>
                  <a:lnTo>
                    <a:pt x="120000" y="118914"/>
                  </a:lnTo>
                  <a:lnTo>
                    <a:pt x="117437" y="119638"/>
                  </a:lnTo>
                  <a:lnTo>
                    <a:pt x="113594" y="119638"/>
                  </a:lnTo>
                  <a:lnTo>
                    <a:pt x="110177" y="119638"/>
                  </a:lnTo>
                  <a:lnTo>
                    <a:pt x="107615" y="120000"/>
                  </a:lnTo>
                  <a:lnTo>
                    <a:pt x="93096" y="92126"/>
                  </a:lnTo>
                  <a:lnTo>
                    <a:pt x="73024" y="62805"/>
                  </a:lnTo>
                  <a:lnTo>
                    <a:pt x="42704" y="34027"/>
                  </a:lnTo>
                  <a:lnTo>
                    <a:pt x="0" y="7420"/>
                  </a:lnTo>
                  <a:lnTo>
                    <a:pt x="0" y="5429"/>
                  </a:lnTo>
                  <a:lnTo>
                    <a:pt x="0" y="3076"/>
                  </a:lnTo>
                  <a:lnTo>
                    <a:pt x="0" y="904"/>
                  </a:lnTo>
                  <a:lnTo>
                    <a:pt x="427" y="0"/>
                  </a:lnTo>
                  <a:lnTo>
                    <a:pt x="427"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3" name="Google Shape;633;p16"/>
            <p:cNvSpPr/>
            <p:nvPr/>
          </p:nvSpPr>
          <p:spPr>
            <a:xfrm>
              <a:off x="3727450" y="5734050"/>
              <a:ext cx="152400" cy="520700"/>
            </a:xfrm>
            <a:custGeom>
              <a:avLst/>
              <a:gdLst/>
              <a:ahLst/>
              <a:cxnLst/>
              <a:rect l="l" t="t" r="r" b="b"/>
              <a:pathLst>
                <a:path w="120000" h="120000" extrusionOk="0">
                  <a:moveTo>
                    <a:pt x="13125" y="365"/>
                  </a:moveTo>
                  <a:lnTo>
                    <a:pt x="15625" y="9146"/>
                  </a:lnTo>
                  <a:lnTo>
                    <a:pt x="20000" y="18109"/>
                  </a:lnTo>
                  <a:lnTo>
                    <a:pt x="25000" y="27439"/>
                  </a:lnTo>
                  <a:lnTo>
                    <a:pt x="30625" y="38963"/>
                  </a:lnTo>
                  <a:lnTo>
                    <a:pt x="42500" y="60182"/>
                  </a:lnTo>
                  <a:lnTo>
                    <a:pt x="59375" y="79939"/>
                  </a:lnTo>
                  <a:lnTo>
                    <a:pt x="84375" y="98414"/>
                  </a:lnTo>
                  <a:lnTo>
                    <a:pt x="120000" y="116890"/>
                  </a:lnTo>
                  <a:lnTo>
                    <a:pt x="120000" y="117804"/>
                  </a:lnTo>
                  <a:lnTo>
                    <a:pt x="118750" y="119268"/>
                  </a:lnTo>
                  <a:lnTo>
                    <a:pt x="117500" y="120000"/>
                  </a:lnTo>
                  <a:lnTo>
                    <a:pt x="116250" y="119634"/>
                  </a:lnTo>
                  <a:lnTo>
                    <a:pt x="58125" y="94573"/>
                  </a:lnTo>
                  <a:lnTo>
                    <a:pt x="25000" y="64756"/>
                  </a:lnTo>
                  <a:lnTo>
                    <a:pt x="6875" y="31646"/>
                  </a:lnTo>
                  <a:lnTo>
                    <a:pt x="0" y="0"/>
                  </a:lnTo>
                  <a:lnTo>
                    <a:pt x="13125" y="365"/>
                  </a:lnTo>
                  <a:lnTo>
                    <a:pt x="13125" y="36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4" name="Google Shape;634;p16"/>
            <p:cNvSpPr/>
            <p:nvPr/>
          </p:nvSpPr>
          <p:spPr>
            <a:xfrm>
              <a:off x="3736975" y="6105525"/>
              <a:ext cx="330200" cy="28575"/>
            </a:xfrm>
            <a:custGeom>
              <a:avLst/>
              <a:gdLst/>
              <a:ahLst/>
              <a:cxnLst/>
              <a:rect l="l" t="t" r="r" b="b"/>
              <a:pathLst>
                <a:path w="120000" h="120000" extrusionOk="0">
                  <a:moveTo>
                    <a:pt x="4028" y="0"/>
                  </a:moveTo>
                  <a:lnTo>
                    <a:pt x="31942" y="0"/>
                  </a:lnTo>
                  <a:lnTo>
                    <a:pt x="61294" y="0"/>
                  </a:lnTo>
                  <a:lnTo>
                    <a:pt x="90359" y="6666"/>
                  </a:lnTo>
                  <a:lnTo>
                    <a:pt x="118848" y="36666"/>
                  </a:lnTo>
                  <a:lnTo>
                    <a:pt x="119424" y="50000"/>
                  </a:lnTo>
                  <a:lnTo>
                    <a:pt x="118848" y="70000"/>
                  </a:lnTo>
                  <a:lnTo>
                    <a:pt x="118848" y="93333"/>
                  </a:lnTo>
                  <a:lnTo>
                    <a:pt x="119999" y="120000"/>
                  </a:lnTo>
                  <a:lnTo>
                    <a:pt x="92086" y="113333"/>
                  </a:lnTo>
                  <a:lnTo>
                    <a:pt x="62446" y="93333"/>
                  </a:lnTo>
                  <a:lnTo>
                    <a:pt x="32805" y="76666"/>
                  </a:lnTo>
                  <a:lnTo>
                    <a:pt x="5467" y="70000"/>
                  </a:lnTo>
                  <a:lnTo>
                    <a:pt x="1726" y="50000"/>
                  </a:lnTo>
                  <a:lnTo>
                    <a:pt x="0" y="30000"/>
                  </a:lnTo>
                  <a:lnTo>
                    <a:pt x="575" y="6666"/>
                  </a:lnTo>
                  <a:lnTo>
                    <a:pt x="4028" y="0"/>
                  </a:lnTo>
                  <a:lnTo>
                    <a:pt x="4028"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5" name="Google Shape;635;p16"/>
            <p:cNvSpPr/>
            <p:nvPr/>
          </p:nvSpPr>
          <p:spPr>
            <a:xfrm>
              <a:off x="3233737" y="5792787"/>
              <a:ext cx="617537" cy="36512"/>
            </a:xfrm>
            <a:custGeom>
              <a:avLst/>
              <a:gdLst/>
              <a:ahLst/>
              <a:cxnLst/>
              <a:rect l="l" t="t" r="r" b="b"/>
              <a:pathLst>
                <a:path w="120000" h="120000" extrusionOk="0">
                  <a:moveTo>
                    <a:pt x="23136" y="5217"/>
                  </a:moveTo>
                  <a:lnTo>
                    <a:pt x="34704" y="5217"/>
                  </a:lnTo>
                  <a:lnTo>
                    <a:pt x="46426" y="10434"/>
                  </a:lnTo>
                  <a:lnTo>
                    <a:pt x="58457" y="10434"/>
                  </a:lnTo>
                  <a:lnTo>
                    <a:pt x="69871" y="15652"/>
                  </a:lnTo>
                  <a:lnTo>
                    <a:pt x="82673" y="10434"/>
                  </a:lnTo>
                  <a:lnTo>
                    <a:pt x="95321" y="15652"/>
                  </a:lnTo>
                  <a:lnTo>
                    <a:pt x="107660" y="31304"/>
                  </a:lnTo>
                  <a:lnTo>
                    <a:pt x="120000" y="75652"/>
                  </a:lnTo>
                  <a:lnTo>
                    <a:pt x="120000" y="86086"/>
                  </a:lnTo>
                  <a:lnTo>
                    <a:pt x="119691" y="99130"/>
                  </a:lnTo>
                  <a:lnTo>
                    <a:pt x="119383" y="109565"/>
                  </a:lnTo>
                  <a:lnTo>
                    <a:pt x="119383" y="120000"/>
                  </a:lnTo>
                  <a:lnTo>
                    <a:pt x="102724" y="80869"/>
                  </a:lnTo>
                  <a:lnTo>
                    <a:pt x="86838" y="80869"/>
                  </a:lnTo>
                  <a:lnTo>
                    <a:pt x="70951" y="91304"/>
                  </a:lnTo>
                  <a:lnTo>
                    <a:pt x="53676" y="86086"/>
                  </a:lnTo>
                  <a:lnTo>
                    <a:pt x="41336" y="70434"/>
                  </a:lnTo>
                  <a:lnTo>
                    <a:pt x="28226" y="70434"/>
                  </a:lnTo>
                  <a:lnTo>
                    <a:pt x="15269" y="80869"/>
                  </a:lnTo>
                  <a:lnTo>
                    <a:pt x="2622" y="99130"/>
                  </a:lnTo>
                  <a:lnTo>
                    <a:pt x="925" y="99130"/>
                  </a:lnTo>
                  <a:lnTo>
                    <a:pt x="0" y="80869"/>
                  </a:lnTo>
                  <a:lnTo>
                    <a:pt x="616" y="54782"/>
                  </a:lnTo>
                  <a:lnTo>
                    <a:pt x="1233" y="44347"/>
                  </a:lnTo>
                  <a:lnTo>
                    <a:pt x="5089" y="15652"/>
                  </a:lnTo>
                  <a:lnTo>
                    <a:pt x="10642" y="5217"/>
                  </a:lnTo>
                  <a:lnTo>
                    <a:pt x="16812" y="0"/>
                  </a:lnTo>
                  <a:lnTo>
                    <a:pt x="23136" y="5217"/>
                  </a:lnTo>
                  <a:lnTo>
                    <a:pt x="23136" y="521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6" name="Google Shape;636;p16"/>
            <p:cNvSpPr/>
            <p:nvPr/>
          </p:nvSpPr>
          <p:spPr>
            <a:xfrm>
              <a:off x="3263900" y="5483225"/>
              <a:ext cx="342900" cy="874712"/>
            </a:xfrm>
            <a:custGeom>
              <a:avLst/>
              <a:gdLst/>
              <a:ahLst/>
              <a:cxnLst/>
              <a:rect l="l" t="t" r="r" b="b"/>
              <a:pathLst>
                <a:path w="120000" h="120000" extrusionOk="0">
                  <a:moveTo>
                    <a:pt x="116388" y="0"/>
                  </a:moveTo>
                  <a:lnTo>
                    <a:pt x="116666" y="218"/>
                  </a:lnTo>
                  <a:lnTo>
                    <a:pt x="117222" y="763"/>
                  </a:lnTo>
                  <a:lnTo>
                    <a:pt x="118888" y="1636"/>
                  </a:lnTo>
                  <a:lnTo>
                    <a:pt x="120000" y="2509"/>
                  </a:lnTo>
                  <a:lnTo>
                    <a:pt x="65555" y="18436"/>
                  </a:lnTo>
                  <a:lnTo>
                    <a:pt x="28055" y="38727"/>
                  </a:lnTo>
                  <a:lnTo>
                    <a:pt x="9166" y="63163"/>
                  </a:lnTo>
                  <a:lnTo>
                    <a:pt x="12222" y="92072"/>
                  </a:lnTo>
                  <a:lnTo>
                    <a:pt x="17500" y="100909"/>
                  </a:lnTo>
                  <a:lnTo>
                    <a:pt x="22222" y="107563"/>
                  </a:lnTo>
                  <a:lnTo>
                    <a:pt x="26388" y="113127"/>
                  </a:lnTo>
                  <a:lnTo>
                    <a:pt x="29722" y="120000"/>
                  </a:lnTo>
                  <a:lnTo>
                    <a:pt x="19722" y="116727"/>
                  </a:lnTo>
                  <a:lnTo>
                    <a:pt x="11666" y="107345"/>
                  </a:lnTo>
                  <a:lnTo>
                    <a:pt x="4722" y="94690"/>
                  </a:lnTo>
                  <a:lnTo>
                    <a:pt x="0" y="83127"/>
                  </a:lnTo>
                  <a:lnTo>
                    <a:pt x="1666" y="56181"/>
                  </a:lnTo>
                  <a:lnTo>
                    <a:pt x="25555" y="33381"/>
                  </a:lnTo>
                  <a:lnTo>
                    <a:pt x="65555" y="14509"/>
                  </a:lnTo>
                  <a:lnTo>
                    <a:pt x="116388" y="0"/>
                  </a:lnTo>
                  <a:lnTo>
                    <a:pt x="116388"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7" name="Google Shape;637;p16"/>
            <p:cNvSpPr/>
            <p:nvPr/>
          </p:nvSpPr>
          <p:spPr>
            <a:xfrm>
              <a:off x="3911600" y="6276975"/>
              <a:ext cx="133350" cy="80962"/>
            </a:xfrm>
            <a:custGeom>
              <a:avLst/>
              <a:gdLst/>
              <a:ahLst/>
              <a:cxnLst/>
              <a:rect l="l" t="t" r="r" b="b"/>
              <a:pathLst>
                <a:path w="120000" h="120000" extrusionOk="0">
                  <a:moveTo>
                    <a:pt x="20119" y="0"/>
                  </a:moveTo>
                  <a:lnTo>
                    <a:pt x="43832" y="24466"/>
                  </a:lnTo>
                  <a:lnTo>
                    <a:pt x="68263" y="51262"/>
                  </a:lnTo>
                  <a:lnTo>
                    <a:pt x="94131" y="82718"/>
                  </a:lnTo>
                  <a:lnTo>
                    <a:pt x="120000" y="120000"/>
                  </a:lnTo>
                  <a:lnTo>
                    <a:pt x="98443" y="120000"/>
                  </a:lnTo>
                  <a:lnTo>
                    <a:pt x="62514" y="93203"/>
                  </a:lnTo>
                  <a:lnTo>
                    <a:pt x="27305" y="51262"/>
                  </a:lnTo>
                  <a:lnTo>
                    <a:pt x="0" y="13980"/>
                  </a:lnTo>
                  <a:lnTo>
                    <a:pt x="4311" y="9320"/>
                  </a:lnTo>
                  <a:lnTo>
                    <a:pt x="9341" y="4660"/>
                  </a:lnTo>
                  <a:lnTo>
                    <a:pt x="15089" y="2330"/>
                  </a:lnTo>
                  <a:lnTo>
                    <a:pt x="20119" y="0"/>
                  </a:lnTo>
                  <a:lnTo>
                    <a:pt x="2011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8" name="Google Shape;638;p16"/>
            <p:cNvSpPr/>
            <p:nvPr/>
          </p:nvSpPr>
          <p:spPr>
            <a:xfrm>
              <a:off x="4195762" y="6480175"/>
              <a:ext cx="127000" cy="101600"/>
            </a:xfrm>
            <a:custGeom>
              <a:avLst/>
              <a:gdLst/>
              <a:ahLst/>
              <a:cxnLst/>
              <a:rect l="l" t="t" r="r" b="b"/>
              <a:pathLst>
                <a:path w="120000" h="120000" extrusionOk="0">
                  <a:moveTo>
                    <a:pt x="15555" y="0"/>
                  </a:moveTo>
                  <a:lnTo>
                    <a:pt x="46666" y="25511"/>
                  </a:lnTo>
                  <a:lnTo>
                    <a:pt x="85925" y="57637"/>
                  </a:lnTo>
                  <a:lnTo>
                    <a:pt x="117037" y="91653"/>
                  </a:lnTo>
                  <a:lnTo>
                    <a:pt x="120000" y="120000"/>
                  </a:lnTo>
                  <a:lnTo>
                    <a:pt x="107407" y="109606"/>
                  </a:lnTo>
                  <a:lnTo>
                    <a:pt x="93333" y="98267"/>
                  </a:lnTo>
                  <a:lnTo>
                    <a:pt x="79259" y="85984"/>
                  </a:lnTo>
                  <a:lnTo>
                    <a:pt x="65185" y="71811"/>
                  </a:lnTo>
                  <a:lnTo>
                    <a:pt x="48148" y="57637"/>
                  </a:lnTo>
                  <a:lnTo>
                    <a:pt x="31111" y="44409"/>
                  </a:lnTo>
                  <a:lnTo>
                    <a:pt x="14074" y="30236"/>
                  </a:lnTo>
                  <a:lnTo>
                    <a:pt x="0" y="16062"/>
                  </a:lnTo>
                  <a:lnTo>
                    <a:pt x="2962" y="10393"/>
                  </a:lnTo>
                  <a:lnTo>
                    <a:pt x="7407" y="8503"/>
                  </a:lnTo>
                  <a:lnTo>
                    <a:pt x="11851" y="3779"/>
                  </a:lnTo>
                  <a:lnTo>
                    <a:pt x="15555" y="0"/>
                  </a:lnTo>
                  <a:lnTo>
                    <a:pt x="1555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9" name="Google Shape;639;p16"/>
            <p:cNvSpPr/>
            <p:nvPr/>
          </p:nvSpPr>
          <p:spPr>
            <a:xfrm>
              <a:off x="3844925" y="5986462"/>
              <a:ext cx="325437" cy="26987"/>
            </a:xfrm>
            <a:custGeom>
              <a:avLst/>
              <a:gdLst/>
              <a:ahLst/>
              <a:cxnLst/>
              <a:rect l="l" t="t" r="r" b="b"/>
              <a:pathLst>
                <a:path w="120000" h="120000" extrusionOk="0">
                  <a:moveTo>
                    <a:pt x="39022" y="7058"/>
                  </a:moveTo>
                  <a:lnTo>
                    <a:pt x="60440" y="17647"/>
                  </a:lnTo>
                  <a:lnTo>
                    <a:pt x="87726" y="24705"/>
                  </a:lnTo>
                  <a:lnTo>
                    <a:pt x="110611" y="38823"/>
                  </a:lnTo>
                  <a:lnTo>
                    <a:pt x="120000" y="84705"/>
                  </a:lnTo>
                  <a:lnTo>
                    <a:pt x="92713" y="105882"/>
                  </a:lnTo>
                  <a:lnTo>
                    <a:pt x="60733" y="105882"/>
                  </a:lnTo>
                  <a:lnTo>
                    <a:pt x="28459" y="98823"/>
                  </a:lnTo>
                  <a:lnTo>
                    <a:pt x="1760" y="120000"/>
                  </a:lnTo>
                  <a:lnTo>
                    <a:pt x="1173" y="98823"/>
                  </a:lnTo>
                  <a:lnTo>
                    <a:pt x="586" y="67058"/>
                  </a:lnTo>
                  <a:lnTo>
                    <a:pt x="586" y="31764"/>
                  </a:lnTo>
                  <a:lnTo>
                    <a:pt x="0" y="10588"/>
                  </a:lnTo>
                  <a:lnTo>
                    <a:pt x="9682" y="0"/>
                  </a:lnTo>
                  <a:lnTo>
                    <a:pt x="19657" y="0"/>
                  </a:lnTo>
                  <a:lnTo>
                    <a:pt x="29633" y="0"/>
                  </a:lnTo>
                  <a:lnTo>
                    <a:pt x="39022" y="7058"/>
                  </a:lnTo>
                  <a:lnTo>
                    <a:pt x="39022" y="705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40" name="Google Shape;640;p16"/>
            <p:cNvSpPr/>
            <p:nvPr/>
          </p:nvSpPr>
          <p:spPr>
            <a:xfrm>
              <a:off x="4932362" y="6199187"/>
              <a:ext cx="463550" cy="41275"/>
            </a:xfrm>
            <a:custGeom>
              <a:avLst/>
              <a:gdLst/>
              <a:ahLst/>
              <a:cxnLst/>
              <a:rect l="l" t="t" r="r" b="b"/>
              <a:pathLst>
                <a:path w="120000" h="120000" extrusionOk="0">
                  <a:moveTo>
                    <a:pt x="410" y="0"/>
                  </a:moveTo>
                  <a:lnTo>
                    <a:pt x="27739" y="29433"/>
                  </a:lnTo>
                  <a:lnTo>
                    <a:pt x="55890" y="45283"/>
                  </a:lnTo>
                  <a:lnTo>
                    <a:pt x="84452" y="49811"/>
                  </a:lnTo>
                  <a:lnTo>
                    <a:pt x="111780" y="63396"/>
                  </a:lnTo>
                  <a:lnTo>
                    <a:pt x="116506" y="72452"/>
                  </a:lnTo>
                  <a:lnTo>
                    <a:pt x="119589" y="92830"/>
                  </a:lnTo>
                  <a:lnTo>
                    <a:pt x="119999" y="110943"/>
                  </a:lnTo>
                  <a:lnTo>
                    <a:pt x="116506" y="120000"/>
                  </a:lnTo>
                  <a:lnTo>
                    <a:pt x="102739" y="115471"/>
                  </a:lnTo>
                  <a:lnTo>
                    <a:pt x="87945" y="110943"/>
                  </a:lnTo>
                  <a:lnTo>
                    <a:pt x="72328" y="97358"/>
                  </a:lnTo>
                  <a:lnTo>
                    <a:pt x="54657" y="92830"/>
                  </a:lnTo>
                  <a:lnTo>
                    <a:pt x="46027" y="88301"/>
                  </a:lnTo>
                  <a:lnTo>
                    <a:pt x="33904" y="81509"/>
                  </a:lnTo>
                  <a:lnTo>
                    <a:pt x="22191" y="81509"/>
                  </a:lnTo>
                  <a:lnTo>
                    <a:pt x="13767" y="81509"/>
                  </a:lnTo>
                  <a:lnTo>
                    <a:pt x="10890" y="76981"/>
                  </a:lnTo>
                  <a:lnTo>
                    <a:pt x="7808" y="76981"/>
                  </a:lnTo>
                  <a:lnTo>
                    <a:pt x="4315" y="72452"/>
                  </a:lnTo>
                  <a:lnTo>
                    <a:pt x="1643" y="72452"/>
                  </a:lnTo>
                  <a:lnTo>
                    <a:pt x="821" y="54339"/>
                  </a:lnTo>
                  <a:lnTo>
                    <a:pt x="410" y="33962"/>
                  </a:lnTo>
                  <a:lnTo>
                    <a:pt x="0" y="11320"/>
                  </a:lnTo>
                  <a:lnTo>
                    <a:pt x="410" y="0"/>
                  </a:lnTo>
                  <a:lnTo>
                    <a:pt x="41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41" name="Google Shape;641;p16"/>
            <p:cNvSpPr/>
            <p:nvPr/>
          </p:nvSpPr>
          <p:spPr>
            <a:xfrm>
              <a:off x="4598987" y="5956300"/>
              <a:ext cx="495300" cy="33337"/>
            </a:xfrm>
            <a:custGeom>
              <a:avLst/>
              <a:gdLst/>
              <a:ahLst/>
              <a:cxnLst/>
              <a:rect l="l" t="t" r="r" b="b"/>
              <a:pathLst>
                <a:path w="120000" h="120000" extrusionOk="0">
                  <a:moveTo>
                    <a:pt x="385" y="0"/>
                  </a:moveTo>
                  <a:lnTo>
                    <a:pt x="28892" y="5853"/>
                  </a:lnTo>
                  <a:lnTo>
                    <a:pt x="58555" y="14634"/>
                  </a:lnTo>
                  <a:lnTo>
                    <a:pt x="88218" y="20487"/>
                  </a:lnTo>
                  <a:lnTo>
                    <a:pt x="116725" y="26341"/>
                  </a:lnTo>
                  <a:lnTo>
                    <a:pt x="118266" y="38048"/>
                  </a:lnTo>
                  <a:lnTo>
                    <a:pt x="119614" y="61463"/>
                  </a:lnTo>
                  <a:lnTo>
                    <a:pt x="120000" y="81951"/>
                  </a:lnTo>
                  <a:lnTo>
                    <a:pt x="119614" y="99512"/>
                  </a:lnTo>
                  <a:lnTo>
                    <a:pt x="106902" y="117073"/>
                  </a:lnTo>
                  <a:lnTo>
                    <a:pt x="91878" y="120000"/>
                  </a:lnTo>
                  <a:lnTo>
                    <a:pt x="74349" y="105365"/>
                  </a:lnTo>
                  <a:lnTo>
                    <a:pt x="54510" y="93658"/>
                  </a:lnTo>
                  <a:lnTo>
                    <a:pt x="45457" y="87804"/>
                  </a:lnTo>
                  <a:lnTo>
                    <a:pt x="35441" y="87804"/>
                  </a:lnTo>
                  <a:lnTo>
                    <a:pt x="25232" y="87804"/>
                  </a:lnTo>
                  <a:lnTo>
                    <a:pt x="16372" y="87804"/>
                  </a:lnTo>
                  <a:lnTo>
                    <a:pt x="12712" y="81951"/>
                  </a:lnTo>
                  <a:lnTo>
                    <a:pt x="8089" y="81951"/>
                  </a:lnTo>
                  <a:lnTo>
                    <a:pt x="3274" y="70243"/>
                  </a:lnTo>
                  <a:lnTo>
                    <a:pt x="0" y="70243"/>
                  </a:lnTo>
                  <a:lnTo>
                    <a:pt x="0" y="49756"/>
                  </a:lnTo>
                  <a:lnTo>
                    <a:pt x="0" y="26341"/>
                  </a:lnTo>
                  <a:lnTo>
                    <a:pt x="385" y="5853"/>
                  </a:lnTo>
                  <a:lnTo>
                    <a:pt x="385" y="0"/>
                  </a:lnTo>
                  <a:lnTo>
                    <a:pt x="38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42" name="Google Shape;642;p16"/>
            <p:cNvSpPr/>
            <p:nvPr/>
          </p:nvSpPr>
          <p:spPr>
            <a:xfrm>
              <a:off x="4964112" y="5875337"/>
              <a:ext cx="119062" cy="107950"/>
            </a:xfrm>
            <a:custGeom>
              <a:avLst/>
              <a:gdLst/>
              <a:ahLst/>
              <a:cxnLst/>
              <a:rect l="l" t="t" r="r" b="b"/>
              <a:pathLst>
                <a:path w="120000" h="120000" extrusionOk="0">
                  <a:moveTo>
                    <a:pt x="8918" y="0"/>
                  </a:moveTo>
                  <a:lnTo>
                    <a:pt x="37297" y="24888"/>
                  </a:lnTo>
                  <a:lnTo>
                    <a:pt x="66486" y="52444"/>
                  </a:lnTo>
                  <a:lnTo>
                    <a:pt x="94054" y="80888"/>
                  </a:lnTo>
                  <a:lnTo>
                    <a:pt x="120000" y="111111"/>
                  </a:lnTo>
                  <a:lnTo>
                    <a:pt x="116756" y="114666"/>
                  </a:lnTo>
                  <a:lnTo>
                    <a:pt x="111081" y="116444"/>
                  </a:lnTo>
                  <a:lnTo>
                    <a:pt x="106216" y="116444"/>
                  </a:lnTo>
                  <a:lnTo>
                    <a:pt x="101351" y="120000"/>
                  </a:lnTo>
                  <a:lnTo>
                    <a:pt x="75405" y="96000"/>
                  </a:lnTo>
                  <a:lnTo>
                    <a:pt x="49459" y="71111"/>
                  </a:lnTo>
                  <a:lnTo>
                    <a:pt x="22702" y="43555"/>
                  </a:lnTo>
                  <a:lnTo>
                    <a:pt x="0" y="15111"/>
                  </a:lnTo>
                  <a:lnTo>
                    <a:pt x="1621" y="11555"/>
                  </a:lnTo>
                  <a:lnTo>
                    <a:pt x="4864" y="6222"/>
                  </a:lnTo>
                  <a:lnTo>
                    <a:pt x="5675" y="1777"/>
                  </a:lnTo>
                  <a:lnTo>
                    <a:pt x="8918" y="0"/>
                  </a:lnTo>
                  <a:lnTo>
                    <a:pt x="8918"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43" name="Google Shape;643;p16"/>
            <p:cNvSpPr/>
            <p:nvPr/>
          </p:nvSpPr>
          <p:spPr>
            <a:xfrm>
              <a:off x="4087812" y="5538787"/>
              <a:ext cx="49212" cy="46037"/>
            </a:xfrm>
            <a:custGeom>
              <a:avLst/>
              <a:gdLst/>
              <a:ahLst/>
              <a:cxnLst/>
              <a:rect l="l" t="t" r="r" b="b"/>
              <a:pathLst>
                <a:path w="120000" h="120000" extrusionOk="0">
                  <a:moveTo>
                    <a:pt x="120000" y="0"/>
                  </a:moveTo>
                  <a:lnTo>
                    <a:pt x="102295" y="16271"/>
                  </a:lnTo>
                  <a:lnTo>
                    <a:pt x="82622" y="34576"/>
                  </a:lnTo>
                  <a:lnTo>
                    <a:pt x="64918" y="50847"/>
                  </a:lnTo>
                  <a:lnTo>
                    <a:pt x="45245" y="69152"/>
                  </a:lnTo>
                  <a:lnTo>
                    <a:pt x="33442" y="81355"/>
                  </a:lnTo>
                  <a:lnTo>
                    <a:pt x="19672" y="97627"/>
                  </a:lnTo>
                  <a:lnTo>
                    <a:pt x="7868" y="107796"/>
                  </a:lnTo>
                  <a:lnTo>
                    <a:pt x="0" y="120000"/>
                  </a:lnTo>
                  <a:lnTo>
                    <a:pt x="7868" y="69152"/>
                  </a:lnTo>
                  <a:lnTo>
                    <a:pt x="37377" y="38644"/>
                  </a:lnTo>
                  <a:lnTo>
                    <a:pt x="78688" y="16271"/>
                  </a:lnTo>
                  <a:lnTo>
                    <a:pt x="120000" y="0"/>
                  </a:lnTo>
                  <a:lnTo>
                    <a:pt x="120000" y="0"/>
                  </a:lnTo>
                  <a:close/>
                </a:path>
              </a:pathLst>
            </a:custGeom>
            <a:solidFill>
              <a:srgbClr val="FFB5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644" name="Google Shape;644;p16"/>
          <p:cNvGrpSpPr/>
          <p:nvPr/>
        </p:nvGrpSpPr>
        <p:grpSpPr>
          <a:xfrm>
            <a:off x="6986587" y="3479800"/>
            <a:ext cx="1138238" cy="1757362"/>
            <a:chOff x="2795587" y="3292475"/>
            <a:chExt cx="1366838" cy="2109787"/>
          </a:xfrm>
        </p:grpSpPr>
        <p:sp>
          <p:nvSpPr>
            <p:cNvPr id="645" name="Google Shape;645;p16"/>
            <p:cNvSpPr/>
            <p:nvPr/>
          </p:nvSpPr>
          <p:spPr>
            <a:xfrm>
              <a:off x="3194050" y="4333875"/>
              <a:ext cx="968375" cy="1068387"/>
            </a:xfrm>
            <a:custGeom>
              <a:avLst/>
              <a:gdLst/>
              <a:ahLst/>
              <a:cxnLst/>
              <a:rect l="l" t="t" r="r" b="b"/>
              <a:pathLst>
                <a:path w="120000" h="120000" extrusionOk="0">
                  <a:moveTo>
                    <a:pt x="96786" y="0"/>
                  </a:moveTo>
                  <a:lnTo>
                    <a:pt x="106327" y="9881"/>
                  </a:lnTo>
                  <a:lnTo>
                    <a:pt x="112524" y="19139"/>
                  </a:lnTo>
                  <a:lnTo>
                    <a:pt x="118721" y="33827"/>
                  </a:lnTo>
                  <a:lnTo>
                    <a:pt x="120000" y="51097"/>
                  </a:lnTo>
                  <a:lnTo>
                    <a:pt x="118131" y="68189"/>
                  </a:lnTo>
                  <a:lnTo>
                    <a:pt x="111049" y="83946"/>
                  </a:lnTo>
                  <a:lnTo>
                    <a:pt x="101311" y="95608"/>
                  </a:lnTo>
                  <a:lnTo>
                    <a:pt x="88819" y="106646"/>
                  </a:lnTo>
                  <a:lnTo>
                    <a:pt x="71016" y="114391"/>
                  </a:lnTo>
                  <a:lnTo>
                    <a:pt x="54393" y="118664"/>
                  </a:lnTo>
                  <a:lnTo>
                    <a:pt x="36786" y="120000"/>
                  </a:lnTo>
                  <a:lnTo>
                    <a:pt x="21639" y="118308"/>
                  </a:lnTo>
                  <a:lnTo>
                    <a:pt x="0" y="111364"/>
                  </a:lnTo>
                  <a:lnTo>
                    <a:pt x="37377" y="15400"/>
                  </a:lnTo>
                  <a:lnTo>
                    <a:pt x="96786" y="0"/>
                  </a:lnTo>
                  <a:lnTo>
                    <a:pt x="96786" y="0"/>
                  </a:lnTo>
                  <a:close/>
                </a:path>
              </a:pathLst>
            </a:custGeom>
            <a:solidFill>
              <a:srgbClr val="8A8A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46" name="Google Shape;646;p16"/>
            <p:cNvSpPr/>
            <p:nvPr/>
          </p:nvSpPr>
          <p:spPr>
            <a:xfrm>
              <a:off x="2898775" y="4222750"/>
              <a:ext cx="1085850" cy="1049337"/>
            </a:xfrm>
            <a:custGeom>
              <a:avLst/>
              <a:gdLst/>
              <a:ahLst/>
              <a:cxnLst/>
              <a:rect l="l" t="t" r="r" b="b"/>
              <a:pathLst>
                <a:path w="120000" h="120000" extrusionOk="0">
                  <a:moveTo>
                    <a:pt x="39970" y="2363"/>
                  </a:moveTo>
                  <a:lnTo>
                    <a:pt x="43214" y="8272"/>
                  </a:lnTo>
                  <a:lnTo>
                    <a:pt x="50138" y="8272"/>
                  </a:lnTo>
                  <a:lnTo>
                    <a:pt x="54521" y="11545"/>
                  </a:lnTo>
                  <a:lnTo>
                    <a:pt x="54521" y="19000"/>
                  </a:lnTo>
                  <a:lnTo>
                    <a:pt x="48210" y="22636"/>
                  </a:lnTo>
                  <a:lnTo>
                    <a:pt x="40146" y="23636"/>
                  </a:lnTo>
                  <a:lnTo>
                    <a:pt x="38217" y="31545"/>
                  </a:lnTo>
                  <a:lnTo>
                    <a:pt x="32870" y="38818"/>
                  </a:lnTo>
                  <a:lnTo>
                    <a:pt x="27348" y="38818"/>
                  </a:lnTo>
                  <a:lnTo>
                    <a:pt x="24192" y="44363"/>
                  </a:lnTo>
                  <a:lnTo>
                    <a:pt x="19985" y="48545"/>
                  </a:lnTo>
                  <a:lnTo>
                    <a:pt x="13849" y="45727"/>
                  </a:lnTo>
                  <a:lnTo>
                    <a:pt x="6223" y="50454"/>
                  </a:lnTo>
                  <a:lnTo>
                    <a:pt x="0" y="53727"/>
                  </a:lnTo>
                  <a:lnTo>
                    <a:pt x="7012" y="60636"/>
                  </a:lnTo>
                  <a:lnTo>
                    <a:pt x="16391" y="57363"/>
                  </a:lnTo>
                  <a:lnTo>
                    <a:pt x="27173" y="58363"/>
                  </a:lnTo>
                  <a:lnTo>
                    <a:pt x="32169" y="64090"/>
                  </a:lnTo>
                  <a:lnTo>
                    <a:pt x="31818" y="70272"/>
                  </a:lnTo>
                  <a:lnTo>
                    <a:pt x="27699" y="78272"/>
                  </a:lnTo>
                  <a:lnTo>
                    <a:pt x="28049" y="89090"/>
                  </a:lnTo>
                  <a:lnTo>
                    <a:pt x="30504" y="95000"/>
                  </a:lnTo>
                  <a:lnTo>
                    <a:pt x="33484" y="102909"/>
                  </a:lnTo>
                  <a:lnTo>
                    <a:pt x="34360" y="116545"/>
                  </a:lnTo>
                  <a:lnTo>
                    <a:pt x="42512" y="120000"/>
                  </a:lnTo>
                  <a:lnTo>
                    <a:pt x="43827" y="112636"/>
                  </a:lnTo>
                  <a:lnTo>
                    <a:pt x="51190" y="106363"/>
                  </a:lnTo>
                  <a:lnTo>
                    <a:pt x="58641" y="105000"/>
                  </a:lnTo>
                  <a:lnTo>
                    <a:pt x="60306" y="109363"/>
                  </a:lnTo>
                  <a:lnTo>
                    <a:pt x="70036" y="110545"/>
                  </a:lnTo>
                  <a:lnTo>
                    <a:pt x="81519" y="109181"/>
                  </a:lnTo>
                  <a:lnTo>
                    <a:pt x="91336" y="112636"/>
                  </a:lnTo>
                  <a:lnTo>
                    <a:pt x="102994" y="106181"/>
                  </a:lnTo>
                  <a:lnTo>
                    <a:pt x="111848" y="92909"/>
                  </a:lnTo>
                  <a:lnTo>
                    <a:pt x="116669" y="76636"/>
                  </a:lnTo>
                  <a:lnTo>
                    <a:pt x="120000" y="64363"/>
                  </a:lnTo>
                  <a:lnTo>
                    <a:pt x="118772" y="49545"/>
                  </a:lnTo>
                  <a:lnTo>
                    <a:pt x="112111" y="61090"/>
                  </a:lnTo>
                  <a:lnTo>
                    <a:pt x="105799" y="70090"/>
                  </a:lnTo>
                  <a:lnTo>
                    <a:pt x="100014" y="76000"/>
                  </a:lnTo>
                  <a:lnTo>
                    <a:pt x="93177" y="79454"/>
                  </a:lnTo>
                  <a:lnTo>
                    <a:pt x="88794" y="88090"/>
                  </a:lnTo>
                  <a:lnTo>
                    <a:pt x="86165" y="95636"/>
                  </a:lnTo>
                  <a:lnTo>
                    <a:pt x="80467" y="97090"/>
                  </a:lnTo>
                  <a:lnTo>
                    <a:pt x="78802" y="93636"/>
                  </a:lnTo>
                  <a:lnTo>
                    <a:pt x="78188" y="85454"/>
                  </a:lnTo>
                  <a:lnTo>
                    <a:pt x="75997" y="73909"/>
                  </a:lnTo>
                  <a:lnTo>
                    <a:pt x="74857" y="64909"/>
                  </a:lnTo>
                  <a:lnTo>
                    <a:pt x="71701" y="54363"/>
                  </a:lnTo>
                  <a:lnTo>
                    <a:pt x="68195" y="47000"/>
                  </a:lnTo>
                  <a:lnTo>
                    <a:pt x="69685" y="38454"/>
                  </a:lnTo>
                  <a:lnTo>
                    <a:pt x="78013" y="35363"/>
                  </a:lnTo>
                  <a:lnTo>
                    <a:pt x="86165" y="41454"/>
                  </a:lnTo>
                  <a:lnTo>
                    <a:pt x="99488" y="41272"/>
                  </a:lnTo>
                  <a:lnTo>
                    <a:pt x="105361" y="37818"/>
                  </a:lnTo>
                  <a:lnTo>
                    <a:pt x="111322" y="29636"/>
                  </a:lnTo>
                  <a:lnTo>
                    <a:pt x="107465" y="24000"/>
                  </a:lnTo>
                  <a:lnTo>
                    <a:pt x="100277" y="29363"/>
                  </a:lnTo>
                  <a:lnTo>
                    <a:pt x="93177" y="27272"/>
                  </a:lnTo>
                  <a:lnTo>
                    <a:pt x="90460" y="31272"/>
                  </a:lnTo>
                  <a:lnTo>
                    <a:pt x="85989" y="26909"/>
                  </a:lnTo>
                  <a:lnTo>
                    <a:pt x="81694" y="25363"/>
                  </a:lnTo>
                  <a:lnTo>
                    <a:pt x="78802" y="29181"/>
                  </a:lnTo>
                  <a:lnTo>
                    <a:pt x="72140" y="31545"/>
                  </a:lnTo>
                  <a:lnTo>
                    <a:pt x="74506" y="21909"/>
                  </a:lnTo>
                  <a:lnTo>
                    <a:pt x="80029" y="19181"/>
                  </a:lnTo>
                  <a:lnTo>
                    <a:pt x="83623" y="15000"/>
                  </a:lnTo>
                  <a:lnTo>
                    <a:pt x="87129" y="13636"/>
                  </a:lnTo>
                  <a:lnTo>
                    <a:pt x="88970" y="9090"/>
                  </a:lnTo>
                  <a:lnTo>
                    <a:pt x="83184" y="8909"/>
                  </a:lnTo>
                  <a:lnTo>
                    <a:pt x="78363" y="11363"/>
                  </a:lnTo>
                  <a:lnTo>
                    <a:pt x="77837" y="9090"/>
                  </a:lnTo>
                  <a:lnTo>
                    <a:pt x="81957" y="3272"/>
                  </a:lnTo>
                  <a:lnTo>
                    <a:pt x="65478" y="0"/>
                  </a:lnTo>
                  <a:lnTo>
                    <a:pt x="48035" y="0"/>
                  </a:lnTo>
                  <a:lnTo>
                    <a:pt x="39970" y="2363"/>
                  </a:lnTo>
                  <a:lnTo>
                    <a:pt x="39970" y="2363"/>
                  </a:lnTo>
                  <a:close/>
                </a:path>
              </a:pathLst>
            </a:custGeom>
            <a:solidFill>
              <a:srgbClr val="9CB8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47" name="Google Shape;647;p16"/>
            <p:cNvSpPr/>
            <p:nvPr/>
          </p:nvSpPr>
          <p:spPr>
            <a:xfrm>
              <a:off x="3600450" y="4259262"/>
              <a:ext cx="104775" cy="50800"/>
            </a:xfrm>
            <a:custGeom>
              <a:avLst/>
              <a:gdLst/>
              <a:ahLst/>
              <a:cxnLst/>
              <a:rect l="l" t="t" r="r" b="b"/>
              <a:pathLst>
                <a:path w="120000" h="120000" extrusionOk="0">
                  <a:moveTo>
                    <a:pt x="42137" y="0"/>
                  </a:moveTo>
                  <a:lnTo>
                    <a:pt x="0" y="120000"/>
                  </a:lnTo>
                  <a:lnTo>
                    <a:pt x="57709" y="92307"/>
                  </a:lnTo>
                  <a:lnTo>
                    <a:pt x="120000" y="92307"/>
                  </a:lnTo>
                  <a:lnTo>
                    <a:pt x="42137" y="0"/>
                  </a:lnTo>
                  <a:lnTo>
                    <a:pt x="42137" y="0"/>
                  </a:lnTo>
                  <a:close/>
                </a:path>
              </a:pathLst>
            </a:custGeom>
            <a:solidFill>
              <a:srgbClr val="D1D1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48" name="Google Shape;648;p16"/>
            <p:cNvSpPr/>
            <p:nvPr/>
          </p:nvSpPr>
          <p:spPr>
            <a:xfrm>
              <a:off x="3552825" y="4300537"/>
              <a:ext cx="325437" cy="212725"/>
            </a:xfrm>
            <a:custGeom>
              <a:avLst/>
              <a:gdLst/>
              <a:ahLst/>
              <a:cxnLst/>
              <a:rect l="l" t="t" r="r" b="b"/>
              <a:pathLst>
                <a:path w="120000" h="120000" extrusionOk="0">
                  <a:moveTo>
                    <a:pt x="0" y="120000"/>
                  </a:moveTo>
                  <a:lnTo>
                    <a:pt x="22189" y="97078"/>
                  </a:lnTo>
                  <a:lnTo>
                    <a:pt x="31240" y="78202"/>
                  </a:lnTo>
                  <a:lnTo>
                    <a:pt x="43211" y="86741"/>
                  </a:lnTo>
                  <a:lnTo>
                    <a:pt x="55474" y="109213"/>
                  </a:lnTo>
                  <a:lnTo>
                    <a:pt x="67737" y="88539"/>
                  </a:lnTo>
                  <a:lnTo>
                    <a:pt x="88175" y="100674"/>
                  </a:lnTo>
                  <a:lnTo>
                    <a:pt x="120000" y="80000"/>
                  </a:lnTo>
                  <a:lnTo>
                    <a:pt x="91094" y="28764"/>
                  </a:lnTo>
                  <a:lnTo>
                    <a:pt x="58978" y="0"/>
                  </a:lnTo>
                  <a:lnTo>
                    <a:pt x="49343" y="34157"/>
                  </a:lnTo>
                  <a:lnTo>
                    <a:pt x="31240" y="44044"/>
                  </a:lnTo>
                  <a:lnTo>
                    <a:pt x="16058" y="68314"/>
                  </a:lnTo>
                  <a:lnTo>
                    <a:pt x="7883" y="64719"/>
                  </a:lnTo>
                  <a:lnTo>
                    <a:pt x="0" y="120000"/>
                  </a:lnTo>
                  <a:lnTo>
                    <a:pt x="0" y="120000"/>
                  </a:lnTo>
                  <a:close/>
                </a:path>
              </a:pathLst>
            </a:custGeom>
            <a:solidFill>
              <a:srgbClr val="D1D1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49" name="Google Shape;649;p16"/>
            <p:cNvSpPr/>
            <p:nvPr/>
          </p:nvSpPr>
          <p:spPr>
            <a:xfrm>
              <a:off x="3522662" y="4478337"/>
              <a:ext cx="458787" cy="590550"/>
            </a:xfrm>
            <a:custGeom>
              <a:avLst/>
              <a:gdLst/>
              <a:ahLst/>
              <a:cxnLst/>
              <a:rect l="l" t="t" r="r" b="b"/>
              <a:pathLst>
                <a:path w="120000" h="120000" extrusionOk="0">
                  <a:moveTo>
                    <a:pt x="28442" y="119999"/>
                  </a:moveTo>
                  <a:lnTo>
                    <a:pt x="42560" y="114201"/>
                  </a:lnTo>
                  <a:lnTo>
                    <a:pt x="45882" y="103087"/>
                  </a:lnTo>
                  <a:lnTo>
                    <a:pt x="60415" y="86979"/>
                  </a:lnTo>
                  <a:lnTo>
                    <a:pt x="83252" y="75543"/>
                  </a:lnTo>
                  <a:lnTo>
                    <a:pt x="104636" y="55731"/>
                  </a:lnTo>
                  <a:lnTo>
                    <a:pt x="120000" y="33986"/>
                  </a:lnTo>
                  <a:lnTo>
                    <a:pt x="99446" y="0"/>
                  </a:lnTo>
                  <a:lnTo>
                    <a:pt x="90311" y="9181"/>
                  </a:lnTo>
                  <a:lnTo>
                    <a:pt x="82837" y="18684"/>
                  </a:lnTo>
                  <a:lnTo>
                    <a:pt x="64775" y="22872"/>
                  </a:lnTo>
                  <a:lnTo>
                    <a:pt x="46920" y="22067"/>
                  </a:lnTo>
                  <a:lnTo>
                    <a:pt x="23252" y="13208"/>
                  </a:lnTo>
                  <a:lnTo>
                    <a:pt x="7474" y="15302"/>
                  </a:lnTo>
                  <a:lnTo>
                    <a:pt x="0" y="26577"/>
                  </a:lnTo>
                  <a:lnTo>
                    <a:pt x="4359" y="39785"/>
                  </a:lnTo>
                  <a:lnTo>
                    <a:pt x="14325" y="57503"/>
                  </a:lnTo>
                  <a:lnTo>
                    <a:pt x="13910" y="79892"/>
                  </a:lnTo>
                  <a:lnTo>
                    <a:pt x="23252" y="94550"/>
                  </a:lnTo>
                  <a:lnTo>
                    <a:pt x="23252" y="111946"/>
                  </a:lnTo>
                  <a:lnTo>
                    <a:pt x="28442" y="119999"/>
                  </a:lnTo>
                  <a:lnTo>
                    <a:pt x="28442" y="119999"/>
                  </a:lnTo>
                  <a:close/>
                </a:path>
              </a:pathLst>
            </a:custGeom>
            <a:solidFill>
              <a:srgbClr val="D1D1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0" name="Google Shape;650;p16"/>
            <p:cNvSpPr/>
            <p:nvPr/>
          </p:nvSpPr>
          <p:spPr>
            <a:xfrm>
              <a:off x="3286125" y="5143500"/>
              <a:ext cx="425450" cy="158750"/>
            </a:xfrm>
            <a:custGeom>
              <a:avLst/>
              <a:gdLst/>
              <a:ahLst/>
              <a:cxnLst/>
              <a:rect l="l" t="t" r="r" b="b"/>
              <a:pathLst>
                <a:path w="120000" h="120000" extrusionOk="0">
                  <a:moveTo>
                    <a:pt x="0" y="95276"/>
                  </a:moveTo>
                  <a:lnTo>
                    <a:pt x="30895" y="120000"/>
                  </a:lnTo>
                  <a:lnTo>
                    <a:pt x="66268" y="116984"/>
                  </a:lnTo>
                  <a:lnTo>
                    <a:pt x="110597" y="76582"/>
                  </a:lnTo>
                  <a:lnTo>
                    <a:pt x="120000" y="48241"/>
                  </a:lnTo>
                  <a:lnTo>
                    <a:pt x="109701" y="26532"/>
                  </a:lnTo>
                  <a:lnTo>
                    <a:pt x="82835" y="25326"/>
                  </a:lnTo>
                  <a:lnTo>
                    <a:pt x="65149" y="37989"/>
                  </a:lnTo>
                  <a:lnTo>
                    <a:pt x="43432" y="27738"/>
                  </a:lnTo>
                  <a:lnTo>
                    <a:pt x="36492" y="0"/>
                  </a:lnTo>
                  <a:lnTo>
                    <a:pt x="24179" y="7839"/>
                  </a:lnTo>
                  <a:lnTo>
                    <a:pt x="6716" y="39798"/>
                  </a:lnTo>
                  <a:lnTo>
                    <a:pt x="0" y="76582"/>
                  </a:lnTo>
                  <a:lnTo>
                    <a:pt x="0" y="95276"/>
                  </a:lnTo>
                  <a:lnTo>
                    <a:pt x="0" y="95276"/>
                  </a:lnTo>
                  <a:close/>
                </a:path>
              </a:pathLst>
            </a:custGeom>
            <a:solidFill>
              <a:srgbClr val="B8B8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1" name="Google Shape;651;p16"/>
            <p:cNvSpPr/>
            <p:nvPr/>
          </p:nvSpPr>
          <p:spPr>
            <a:xfrm>
              <a:off x="2897187" y="4710112"/>
              <a:ext cx="314325" cy="525462"/>
            </a:xfrm>
            <a:custGeom>
              <a:avLst/>
              <a:gdLst/>
              <a:ahLst/>
              <a:cxnLst/>
              <a:rect l="l" t="t" r="r" b="b"/>
              <a:pathLst>
                <a:path w="120000" h="120000" extrusionOk="0">
                  <a:moveTo>
                    <a:pt x="1809" y="0"/>
                  </a:moveTo>
                  <a:lnTo>
                    <a:pt x="29849" y="11057"/>
                  </a:lnTo>
                  <a:lnTo>
                    <a:pt x="62713" y="1087"/>
                  </a:lnTo>
                  <a:lnTo>
                    <a:pt x="101005" y="8338"/>
                  </a:lnTo>
                  <a:lnTo>
                    <a:pt x="112462" y="27009"/>
                  </a:lnTo>
                  <a:lnTo>
                    <a:pt x="93467" y="48580"/>
                  </a:lnTo>
                  <a:lnTo>
                    <a:pt x="98592" y="71419"/>
                  </a:lnTo>
                  <a:lnTo>
                    <a:pt x="113065" y="87915"/>
                  </a:lnTo>
                  <a:lnTo>
                    <a:pt x="120000" y="120000"/>
                  </a:lnTo>
                  <a:lnTo>
                    <a:pt x="86532" y="110755"/>
                  </a:lnTo>
                  <a:lnTo>
                    <a:pt x="52763" y="89365"/>
                  </a:lnTo>
                  <a:lnTo>
                    <a:pt x="15678" y="55830"/>
                  </a:lnTo>
                  <a:lnTo>
                    <a:pt x="0" y="24833"/>
                  </a:lnTo>
                  <a:lnTo>
                    <a:pt x="1809" y="0"/>
                  </a:lnTo>
                  <a:lnTo>
                    <a:pt x="1809" y="0"/>
                  </a:lnTo>
                  <a:close/>
                </a:path>
              </a:pathLst>
            </a:custGeom>
            <a:solidFill>
              <a:srgbClr val="D1D1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2" name="Google Shape;652;p16"/>
            <p:cNvSpPr/>
            <p:nvPr/>
          </p:nvSpPr>
          <p:spPr>
            <a:xfrm>
              <a:off x="2905125" y="4252912"/>
              <a:ext cx="485775" cy="436562"/>
            </a:xfrm>
            <a:custGeom>
              <a:avLst/>
              <a:gdLst/>
              <a:ahLst/>
              <a:cxnLst/>
              <a:rect l="l" t="t" r="r" b="b"/>
              <a:pathLst>
                <a:path w="120000" h="120000" extrusionOk="0">
                  <a:moveTo>
                    <a:pt x="89019" y="0"/>
                  </a:moveTo>
                  <a:lnTo>
                    <a:pt x="90980" y="10273"/>
                  </a:lnTo>
                  <a:lnTo>
                    <a:pt x="109803" y="10273"/>
                  </a:lnTo>
                  <a:lnTo>
                    <a:pt x="120000" y="19453"/>
                  </a:lnTo>
                  <a:lnTo>
                    <a:pt x="119607" y="39781"/>
                  </a:lnTo>
                  <a:lnTo>
                    <a:pt x="100588" y="47213"/>
                  </a:lnTo>
                  <a:lnTo>
                    <a:pt x="88627" y="48961"/>
                  </a:lnTo>
                  <a:lnTo>
                    <a:pt x="85294" y="63387"/>
                  </a:lnTo>
                  <a:lnTo>
                    <a:pt x="71568" y="84153"/>
                  </a:lnTo>
                  <a:lnTo>
                    <a:pt x="59607" y="85901"/>
                  </a:lnTo>
                  <a:lnTo>
                    <a:pt x="54313" y="98360"/>
                  </a:lnTo>
                  <a:lnTo>
                    <a:pt x="43137" y="106666"/>
                  </a:lnTo>
                  <a:lnTo>
                    <a:pt x="31568" y="103387"/>
                  </a:lnTo>
                  <a:lnTo>
                    <a:pt x="13333" y="112568"/>
                  </a:lnTo>
                  <a:lnTo>
                    <a:pt x="0" y="120000"/>
                  </a:lnTo>
                  <a:lnTo>
                    <a:pt x="3725" y="94644"/>
                  </a:lnTo>
                  <a:lnTo>
                    <a:pt x="24901" y="49836"/>
                  </a:lnTo>
                  <a:lnTo>
                    <a:pt x="58823" y="12459"/>
                  </a:lnTo>
                  <a:lnTo>
                    <a:pt x="89019" y="0"/>
                  </a:lnTo>
                  <a:lnTo>
                    <a:pt x="89019" y="0"/>
                  </a:lnTo>
                  <a:close/>
                </a:path>
              </a:pathLst>
            </a:custGeom>
            <a:solidFill>
              <a:srgbClr val="D1D1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3" name="Google Shape;653;p16"/>
            <p:cNvSpPr/>
            <p:nvPr/>
          </p:nvSpPr>
          <p:spPr>
            <a:xfrm>
              <a:off x="2819400" y="4105275"/>
              <a:ext cx="1277937" cy="1257300"/>
            </a:xfrm>
            <a:custGeom>
              <a:avLst/>
              <a:gdLst/>
              <a:ahLst/>
              <a:cxnLst/>
              <a:rect l="l" t="t" r="r" b="b"/>
              <a:pathLst>
                <a:path w="120000" h="120000" extrusionOk="0">
                  <a:moveTo>
                    <a:pt x="36745" y="0"/>
                  </a:moveTo>
                  <a:lnTo>
                    <a:pt x="20273" y="11446"/>
                  </a:lnTo>
                  <a:lnTo>
                    <a:pt x="6857" y="27138"/>
                  </a:lnTo>
                  <a:lnTo>
                    <a:pt x="0" y="47302"/>
                  </a:lnTo>
                  <a:lnTo>
                    <a:pt x="0" y="72090"/>
                  </a:lnTo>
                  <a:lnTo>
                    <a:pt x="6857" y="89222"/>
                  </a:lnTo>
                  <a:lnTo>
                    <a:pt x="14161" y="99608"/>
                  </a:lnTo>
                  <a:lnTo>
                    <a:pt x="24521" y="109842"/>
                  </a:lnTo>
                  <a:lnTo>
                    <a:pt x="39577" y="117271"/>
                  </a:lnTo>
                  <a:lnTo>
                    <a:pt x="55527" y="120000"/>
                  </a:lnTo>
                  <a:lnTo>
                    <a:pt x="73565" y="118483"/>
                  </a:lnTo>
                  <a:lnTo>
                    <a:pt x="90260" y="112267"/>
                  </a:lnTo>
                  <a:lnTo>
                    <a:pt x="101590" y="102488"/>
                  </a:lnTo>
                  <a:lnTo>
                    <a:pt x="110981" y="90511"/>
                  </a:lnTo>
                  <a:lnTo>
                    <a:pt x="117614" y="74668"/>
                  </a:lnTo>
                  <a:lnTo>
                    <a:pt x="120000" y="58673"/>
                  </a:lnTo>
                  <a:lnTo>
                    <a:pt x="116795" y="38205"/>
                  </a:lnTo>
                  <a:lnTo>
                    <a:pt x="109565" y="23651"/>
                  </a:lnTo>
                  <a:lnTo>
                    <a:pt x="98757" y="11674"/>
                  </a:lnTo>
                  <a:lnTo>
                    <a:pt x="89962" y="21528"/>
                  </a:lnTo>
                  <a:lnTo>
                    <a:pt x="100770" y="32899"/>
                  </a:lnTo>
                  <a:lnTo>
                    <a:pt x="108149" y="49728"/>
                  </a:lnTo>
                  <a:lnTo>
                    <a:pt x="109118" y="66329"/>
                  </a:lnTo>
                  <a:lnTo>
                    <a:pt x="103602" y="85205"/>
                  </a:lnTo>
                  <a:lnTo>
                    <a:pt x="95105" y="97864"/>
                  </a:lnTo>
                  <a:lnTo>
                    <a:pt x="82062" y="108250"/>
                  </a:lnTo>
                  <a:lnTo>
                    <a:pt x="69018" y="112722"/>
                  </a:lnTo>
                  <a:lnTo>
                    <a:pt x="54111" y="113404"/>
                  </a:lnTo>
                  <a:lnTo>
                    <a:pt x="38981" y="109842"/>
                  </a:lnTo>
                  <a:lnTo>
                    <a:pt x="22732" y="98850"/>
                  </a:lnTo>
                  <a:lnTo>
                    <a:pt x="12670" y="85205"/>
                  </a:lnTo>
                  <a:lnTo>
                    <a:pt x="7975" y="68755"/>
                  </a:lnTo>
                  <a:lnTo>
                    <a:pt x="9093" y="51775"/>
                  </a:lnTo>
                  <a:lnTo>
                    <a:pt x="15577" y="33885"/>
                  </a:lnTo>
                  <a:lnTo>
                    <a:pt x="28472" y="19481"/>
                  </a:lnTo>
                  <a:lnTo>
                    <a:pt x="42708" y="13265"/>
                  </a:lnTo>
                  <a:lnTo>
                    <a:pt x="36745" y="0"/>
                  </a:lnTo>
                  <a:lnTo>
                    <a:pt x="36745" y="0"/>
                  </a:lnTo>
                  <a:close/>
                </a:path>
              </a:pathLst>
            </a:custGeom>
            <a:solidFill>
              <a:srgbClr val="B3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4" name="Google Shape;654;p16"/>
            <p:cNvSpPr/>
            <p:nvPr/>
          </p:nvSpPr>
          <p:spPr>
            <a:xfrm>
              <a:off x="3165475" y="3408362"/>
              <a:ext cx="733425" cy="949325"/>
            </a:xfrm>
            <a:custGeom>
              <a:avLst/>
              <a:gdLst/>
              <a:ahLst/>
              <a:cxnLst/>
              <a:rect l="l" t="t" r="r" b="b"/>
              <a:pathLst>
                <a:path w="120000" h="120000" extrusionOk="0">
                  <a:moveTo>
                    <a:pt x="79566" y="602"/>
                  </a:moveTo>
                  <a:lnTo>
                    <a:pt x="69685" y="12441"/>
                  </a:lnTo>
                  <a:lnTo>
                    <a:pt x="71895" y="43745"/>
                  </a:lnTo>
                  <a:lnTo>
                    <a:pt x="70595" y="85484"/>
                  </a:lnTo>
                  <a:lnTo>
                    <a:pt x="94127" y="91906"/>
                  </a:lnTo>
                  <a:lnTo>
                    <a:pt x="120000" y="106856"/>
                  </a:lnTo>
                  <a:lnTo>
                    <a:pt x="102968" y="120000"/>
                  </a:lnTo>
                  <a:lnTo>
                    <a:pt x="83726" y="108963"/>
                  </a:lnTo>
                  <a:lnTo>
                    <a:pt x="58244" y="103344"/>
                  </a:lnTo>
                  <a:lnTo>
                    <a:pt x="35232" y="102642"/>
                  </a:lnTo>
                  <a:lnTo>
                    <a:pt x="9360" y="108762"/>
                  </a:lnTo>
                  <a:lnTo>
                    <a:pt x="0" y="92307"/>
                  </a:lnTo>
                  <a:lnTo>
                    <a:pt x="25612" y="85886"/>
                  </a:lnTo>
                  <a:lnTo>
                    <a:pt x="26652" y="29598"/>
                  </a:lnTo>
                  <a:lnTo>
                    <a:pt x="26652" y="9732"/>
                  </a:lnTo>
                  <a:lnTo>
                    <a:pt x="19241" y="0"/>
                  </a:lnTo>
                  <a:lnTo>
                    <a:pt x="46933" y="1605"/>
                  </a:lnTo>
                  <a:lnTo>
                    <a:pt x="79566" y="602"/>
                  </a:lnTo>
                  <a:lnTo>
                    <a:pt x="79566" y="602"/>
                  </a:lnTo>
                  <a:close/>
                </a:path>
              </a:pathLst>
            </a:custGeom>
            <a:solidFill>
              <a:srgbClr val="B3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5" name="Google Shape;655;p16"/>
            <p:cNvSpPr/>
            <p:nvPr/>
          </p:nvSpPr>
          <p:spPr>
            <a:xfrm>
              <a:off x="3255962" y="3313112"/>
              <a:ext cx="420687" cy="106362"/>
            </a:xfrm>
            <a:custGeom>
              <a:avLst/>
              <a:gdLst/>
              <a:ahLst/>
              <a:cxnLst/>
              <a:rect l="l" t="t" r="r" b="b"/>
              <a:pathLst>
                <a:path w="120000" h="120000" extrusionOk="0">
                  <a:moveTo>
                    <a:pt x="62264" y="120000"/>
                  </a:moveTo>
                  <a:lnTo>
                    <a:pt x="21962" y="114586"/>
                  </a:lnTo>
                  <a:lnTo>
                    <a:pt x="905" y="95639"/>
                  </a:lnTo>
                  <a:lnTo>
                    <a:pt x="0" y="42406"/>
                  </a:lnTo>
                  <a:lnTo>
                    <a:pt x="28301" y="0"/>
                  </a:lnTo>
                  <a:lnTo>
                    <a:pt x="84679" y="4511"/>
                  </a:lnTo>
                  <a:lnTo>
                    <a:pt x="120000" y="44210"/>
                  </a:lnTo>
                  <a:lnTo>
                    <a:pt x="120000" y="82105"/>
                  </a:lnTo>
                  <a:lnTo>
                    <a:pt x="97132" y="114586"/>
                  </a:lnTo>
                  <a:lnTo>
                    <a:pt x="62264" y="120000"/>
                  </a:lnTo>
                  <a:lnTo>
                    <a:pt x="62264" y="120000"/>
                  </a:lnTo>
                  <a:close/>
                </a:path>
              </a:pathLst>
            </a:custGeom>
            <a:solidFill>
              <a:srgbClr val="B3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6" name="Google Shape;656;p16"/>
            <p:cNvSpPr/>
            <p:nvPr/>
          </p:nvSpPr>
          <p:spPr>
            <a:xfrm>
              <a:off x="2909887" y="4241800"/>
              <a:ext cx="498475" cy="458787"/>
            </a:xfrm>
            <a:custGeom>
              <a:avLst/>
              <a:gdLst/>
              <a:ahLst/>
              <a:cxnLst/>
              <a:rect l="l" t="t" r="r" b="b"/>
              <a:pathLst>
                <a:path w="120000" h="120000" extrusionOk="0">
                  <a:moveTo>
                    <a:pt x="82165" y="2491"/>
                  </a:moveTo>
                  <a:lnTo>
                    <a:pt x="82165" y="3321"/>
                  </a:lnTo>
                  <a:lnTo>
                    <a:pt x="82165" y="4775"/>
                  </a:lnTo>
                  <a:lnTo>
                    <a:pt x="81783" y="5190"/>
                  </a:lnTo>
                  <a:lnTo>
                    <a:pt x="81783" y="6020"/>
                  </a:lnTo>
                  <a:lnTo>
                    <a:pt x="81783" y="6851"/>
                  </a:lnTo>
                  <a:lnTo>
                    <a:pt x="81783" y="7889"/>
                  </a:lnTo>
                  <a:lnTo>
                    <a:pt x="81783" y="8719"/>
                  </a:lnTo>
                  <a:lnTo>
                    <a:pt x="81783" y="9550"/>
                  </a:lnTo>
                  <a:lnTo>
                    <a:pt x="81783" y="10380"/>
                  </a:lnTo>
                  <a:lnTo>
                    <a:pt x="82165" y="11211"/>
                  </a:lnTo>
                  <a:lnTo>
                    <a:pt x="82165" y="11626"/>
                  </a:lnTo>
                  <a:lnTo>
                    <a:pt x="82547" y="12249"/>
                  </a:lnTo>
                  <a:lnTo>
                    <a:pt x="82929" y="13079"/>
                  </a:lnTo>
                  <a:lnTo>
                    <a:pt x="83312" y="13910"/>
                  </a:lnTo>
                  <a:lnTo>
                    <a:pt x="83694" y="14325"/>
                  </a:lnTo>
                  <a:lnTo>
                    <a:pt x="84267" y="14740"/>
                  </a:lnTo>
                  <a:lnTo>
                    <a:pt x="84649" y="15155"/>
                  </a:lnTo>
                  <a:lnTo>
                    <a:pt x="85414" y="15570"/>
                  </a:lnTo>
                  <a:lnTo>
                    <a:pt x="86178" y="15778"/>
                  </a:lnTo>
                  <a:lnTo>
                    <a:pt x="87324" y="16193"/>
                  </a:lnTo>
                  <a:lnTo>
                    <a:pt x="87898" y="16193"/>
                  </a:lnTo>
                  <a:lnTo>
                    <a:pt x="89044" y="16608"/>
                  </a:lnTo>
                  <a:lnTo>
                    <a:pt x="89808" y="17024"/>
                  </a:lnTo>
                  <a:lnTo>
                    <a:pt x="90955" y="17024"/>
                  </a:lnTo>
                  <a:lnTo>
                    <a:pt x="91528" y="17439"/>
                  </a:lnTo>
                  <a:lnTo>
                    <a:pt x="92292" y="17439"/>
                  </a:lnTo>
                  <a:lnTo>
                    <a:pt x="93057" y="17439"/>
                  </a:lnTo>
                  <a:lnTo>
                    <a:pt x="93821" y="17854"/>
                  </a:lnTo>
                  <a:lnTo>
                    <a:pt x="94203" y="17854"/>
                  </a:lnTo>
                  <a:lnTo>
                    <a:pt x="94585" y="17854"/>
                  </a:lnTo>
                  <a:lnTo>
                    <a:pt x="94968" y="17854"/>
                  </a:lnTo>
                  <a:lnTo>
                    <a:pt x="95159" y="17854"/>
                  </a:lnTo>
                  <a:lnTo>
                    <a:pt x="95923" y="17854"/>
                  </a:lnTo>
                  <a:lnTo>
                    <a:pt x="97070" y="17854"/>
                  </a:lnTo>
                  <a:lnTo>
                    <a:pt x="97834" y="17439"/>
                  </a:lnTo>
                  <a:lnTo>
                    <a:pt x="98789" y="17439"/>
                  </a:lnTo>
                  <a:lnTo>
                    <a:pt x="100318" y="17024"/>
                  </a:lnTo>
                  <a:lnTo>
                    <a:pt x="101464" y="17024"/>
                  </a:lnTo>
                  <a:lnTo>
                    <a:pt x="102420" y="17024"/>
                  </a:lnTo>
                  <a:lnTo>
                    <a:pt x="103566" y="17024"/>
                  </a:lnTo>
                  <a:lnTo>
                    <a:pt x="104713" y="17024"/>
                  </a:lnTo>
                  <a:lnTo>
                    <a:pt x="105859" y="17024"/>
                  </a:lnTo>
                  <a:lnTo>
                    <a:pt x="106815" y="17439"/>
                  </a:lnTo>
                  <a:lnTo>
                    <a:pt x="107961" y="17854"/>
                  </a:lnTo>
                  <a:lnTo>
                    <a:pt x="108726" y="18269"/>
                  </a:lnTo>
                  <a:lnTo>
                    <a:pt x="109490" y="19100"/>
                  </a:lnTo>
                  <a:lnTo>
                    <a:pt x="109681" y="19723"/>
                  </a:lnTo>
                  <a:lnTo>
                    <a:pt x="110063" y="20553"/>
                  </a:lnTo>
                  <a:lnTo>
                    <a:pt x="110445" y="20968"/>
                  </a:lnTo>
                  <a:lnTo>
                    <a:pt x="110828" y="21799"/>
                  </a:lnTo>
                  <a:lnTo>
                    <a:pt x="111210" y="22629"/>
                  </a:lnTo>
                  <a:lnTo>
                    <a:pt x="111974" y="23460"/>
                  </a:lnTo>
                  <a:lnTo>
                    <a:pt x="112356" y="24498"/>
                  </a:lnTo>
                  <a:lnTo>
                    <a:pt x="113121" y="25743"/>
                  </a:lnTo>
                  <a:lnTo>
                    <a:pt x="113121" y="26574"/>
                  </a:lnTo>
                  <a:lnTo>
                    <a:pt x="113312" y="27612"/>
                  </a:lnTo>
                  <a:lnTo>
                    <a:pt x="113312" y="28442"/>
                  </a:lnTo>
                  <a:lnTo>
                    <a:pt x="113312" y="29273"/>
                  </a:lnTo>
                  <a:lnTo>
                    <a:pt x="113312" y="30103"/>
                  </a:lnTo>
                  <a:lnTo>
                    <a:pt x="113312" y="30934"/>
                  </a:lnTo>
                  <a:lnTo>
                    <a:pt x="113121" y="31557"/>
                  </a:lnTo>
                  <a:lnTo>
                    <a:pt x="113121" y="32387"/>
                  </a:lnTo>
                  <a:lnTo>
                    <a:pt x="113121" y="33217"/>
                  </a:lnTo>
                  <a:lnTo>
                    <a:pt x="113121" y="34048"/>
                  </a:lnTo>
                  <a:lnTo>
                    <a:pt x="113121" y="34878"/>
                  </a:lnTo>
                  <a:lnTo>
                    <a:pt x="113121" y="35294"/>
                  </a:lnTo>
                  <a:lnTo>
                    <a:pt x="112738" y="35294"/>
                  </a:lnTo>
                  <a:lnTo>
                    <a:pt x="112356" y="35294"/>
                  </a:lnTo>
                  <a:lnTo>
                    <a:pt x="111974" y="35501"/>
                  </a:lnTo>
                  <a:lnTo>
                    <a:pt x="111210" y="35916"/>
                  </a:lnTo>
                  <a:lnTo>
                    <a:pt x="110063" y="35916"/>
                  </a:lnTo>
                  <a:lnTo>
                    <a:pt x="109490" y="36332"/>
                  </a:lnTo>
                  <a:lnTo>
                    <a:pt x="108343" y="36747"/>
                  </a:lnTo>
                  <a:lnTo>
                    <a:pt x="107579" y="37162"/>
                  </a:lnTo>
                  <a:lnTo>
                    <a:pt x="106433" y="37577"/>
                  </a:lnTo>
                  <a:lnTo>
                    <a:pt x="105477" y="37993"/>
                  </a:lnTo>
                  <a:lnTo>
                    <a:pt x="104713" y="38408"/>
                  </a:lnTo>
                  <a:lnTo>
                    <a:pt x="103949" y="38823"/>
                  </a:lnTo>
                  <a:lnTo>
                    <a:pt x="103184" y="39238"/>
                  </a:lnTo>
                  <a:lnTo>
                    <a:pt x="102420" y="39238"/>
                  </a:lnTo>
                  <a:lnTo>
                    <a:pt x="102229" y="39446"/>
                  </a:lnTo>
                  <a:lnTo>
                    <a:pt x="102229" y="39861"/>
                  </a:lnTo>
                  <a:lnTo>
                    <a:pt x="102229" y="40276"/>
                  </a:lnTo>
                  <a:lnTo>
                    <a:pt x="102229" y="40692"/>
                  </a:lnTo>
                  <a:lnTo>
                    <a:pt x="102229" y="41522"/>
                  </a:lnTo>
                  <a:lnTo>
                    <a:pt x="101847" y="42352"/>
                  </a:lnTo>
                  <a:lnTo>
                    <a:pt x="101847" y="43183"/>
                  </a:lnTo>
                  <a:lnTo>
                    <a:pt x="101847" y="43806"/>
                  </a:lnTo>
                  <a:lnTo>
                    <a:pt x="101464" y="44221"/>
                  </a:lnTo>
                  <a:lnTo>
                    <a:pt x="101464" y="44636"/>
                  </a:lnTo>
                  <a:lnTo>
                    <a:pt x="101464" y="44636"/>
                  </a:lnTo>
                  <a:lnTo>
                    <a:pt x="100700" y="44636"/>
                  </a:lnTo>
                  <a:lnTo>
                    <a:pt x="99554" y="44636"/>
                  </a:lnTo>
                  <a:lnTo>
                    <a:pt x="98598" y="44636"/>
                  </a:lnTo>
                  <a:lnTo>
                    <a:pt x="97834" y="44636"/>
                  </a:lnTo>
                  <a:lnTo>
                    <a:pt x="97070" y="44636"/>
                  </a:lnTo>
                  <a:lnTo>
                    <a:pt x="95923" y="45051"/>
                  </a:lnTo>
                  <a:lnTo>
                    <a:pt x="95159" y="45051"/>
                  </a:lnTo>
                  <a:lnTo>
                    <a:pt x="94585" y="45051"/>
                  </a:lnTo>
                  <a:lnTo>
                    <a:pt x="93821" y="45051"/>
                  </a:lnTo>
                  <a:lnTo>
                    <a:pt x="92675" y="45467"/>
                  </a:lnTo>
                  <a:lnTo>
                    <a:pt x="91910" y="45467"/>
                  </a:lnTo>
                  <a:lnTo>
                    <a:pt x="90955" y="45467"/>
                  </a:lnTo>
                  <a:lnTo>
                    <a:pt x="90191" y="45882"/>
                  </a:lnTo>
                  <a:lnTo>
                    <a:pt x="89044" y="45882"/>
                  </a:lnTo>
                  <a:lnTo>
                    <a:pt x="88280" y="45882"/>
                  </a:lnTo>
                  <a:lnTo>
                    <a:pt x="87324" y="46297"/>
                  </a:lnTo>
                  <a:lnTo>
                    <a:pt x="86560" y="46297"/>
                  </a:lnTo>
                  <a:lnTo>
                    <a:pt x="85796" y="46297"/>
                  </a:lnTo>
                  <a:lnTo>
                    <a:pt x="85031" y="46712"/>
                  </a:lnTo>
                  <a:lnTo>
                    <a:pt x="84076" y="47128"/>
                  </a:lnTo>
                  <a:lnTo>
                    <a:pt x="83312" y="47335"/>
                  </a:lnTo>
                  <a:lnTo>
                    <a:pt x="82547" y="47750"/>
                  </a:lnTo>
                  <a:lnTo>
                    <a:pt x="82165" y="48166"/>
                  </a:lnTo>
                  <a:lnTo>
                    <a:pt x="82165" y="48581"/>
                  </a:lnTo>
                  <a:lnTo>
                    <a:pt x="81783" y="49411"/>
                  </a:lnTo>
                  <a:lnTo>
                    <a:pt x="81401" y="50242"/>
                  </a:lnTo>
                  <a:lnTo>
                    <a:pt x="81019" y="51695"/>
                  </a:lnTo>
                  <a:lnTo>
                    <a:pt x="80636" y="52110"/>
                  </a:lnTo>
                  <a:lnTo>
                    <a:pt x="80636" y="52941"/>
                  </a:lnTo>
                  <a:lnTo>
                    <a:pt x="80445" y="54186"/>
                  </a:lnTo>
                  <a:lnTo>
                    <a:pt x="80063" y="55017"/>
                  </a:lnTo>
                  <a:lnTo>
                    <a:pt x="79681" y="55640"/>
                  </a:lnTo>
                  <a:lnTo>
                    <a:pt x="79299" y="56470"/>
                  </a:lnTo>
                  <a:lnTo>
                    <a:pt x="78917" y="57301"/>
                  </a:lnTo>
                  <a:lnTo>
                    <a:pt x="78917" y="58546"/>
                  </a:lnTo>
                  <a:lnTo>
                    <a:pt x="78152" y="59169"/>
                  </a:lnTo>
                  <a:lnTo>
                    <a:pt x="77770" y="60415"/>
                  </a:lnTo>
                  <a:lnTo>
                    <a:pt x="77388" y="61245"/>
                  </a:lnTo>
                  <a:lnTo>
                    <a:pt x="77006" y="62491"/>
                  </a:lnTo>
                  <a:lnTo>
                    <a:pt x="76815" y="63114"/>
                  </a:lnTo>
                  <a:lnTo>
                    <a:pt x="76433" y="63944"/>
                  </a:lnTo>
                  <a:lnTo>
                    <a:pt x="76050" y="65190"/>
                  </a:lnTo>
                  <a:lnTo>
                    <a:pt x="75668" y="66020"/>
                  </a:lnTo>
                  <a:lnTo>
                    <a:pt x="75286" y="66851"/>
                  </a:lnTo>
                  <a:lnTo>
                    <a:pt x="74904" y="67474"/>
                  </a:lnTo>
                  <a:lnTo>
                    <a:pt x="74904" y="68304"/>
                  </a:lnTo>
                  <a:lnTo>
                    <a:pt x="74522" y="69550"/>
                  </a:lnTo>
                  <a:lnTo>
                    <a:pt x="74140" y="70795"/>
                  </a:lnTo>
                  <a:lnTo>
                    <a:pt x="73757" y="72249"/>
                  </a:lnTo>
                  <a:lnTo>
                    <a:pt x="73375" y="73079"/>
                  </a:lnTo>
                  <a:lnTo>
                    <a:pt x="73184" y="73910"/>
                  </a:lnTo>
                  <a:lnTo>
                    <a:pt x="72420" y="74740"/>
                  </a:lnTo>
                  <a:lnTo>
                    <a:pt x="72038" y="75363"/>
                  </a:lnTo>
                  <a:lnTo>
                    <a:pt x="71273" y="76193"/>
                  </a:lnTo>
                  <a:lnTo>
                    <a:pt x="70509" y="77024"/>
                  </a:lnTo>
                  <a:lnTo>
                    <a:pt x="69745" y="77439"/>
                  </a:lnTo>
                  <a:lnTo>
                    <a:pt x="69171" y="78269"/>
                  </a:lnTo>
                  <a:lnTo>
                    <a:pt x="68407" y="78685"/>
                  </a:lnTo>
                  <a:lnTo>
                    <a:pt x="67643" y="79100"/>
                  </a:lnTo>
                  <a:lnTo>
                    <a:pt x="66496" y="79100"/>
                  </a:lnTo>
                  <a:lnTo>
                    <a:pt x="66114" y="79307"/>
                  </a:lnTo>
                  <a:lnTo>
                    <a:pt x="65541" y="79723"/>
                  </a:lnTo>
                  <a:lnTo>
                    <a:pt x="65159" y="80138"/>
                  </a:lnTo>
                  <a:lnTo>
                    <a:pt x="55222" y="80553"/>
                  </a:lnTo>
                  <a:lnTo>
                    <a:pt x="55222" y="80553"/>
                  </a:lnTo>
                  <a:lnTo>
                    <a:pt x="55222" y="80968"/>
                  </a:lnTo>
                  <a:lnTo>
                    <a:pt x="54840" y="81384"/>
                  </a:lnTo>
                  <a:lnTo>
                    <a:pt x="54649" y="82214"/>
                  </a:lnTo>
                  <a:lnTo>
                    <a:pt x="53885" y="83252"/>
                  </a:lnTo>
                  <a:lnTo>
                    <a:pt x="53503" y="84083"/>
                  </a:lnTo>
                  <a:lnTo>
                    <a:pt x="52738" y="85328"/>
                  </a:lnTo>
                  <a:lnTo>
                    <a:pt x="52356" y="86989"/>
                  </a:lnTo>
                  <a:lnTo>
                    <a:pt x="51592" y="87197"/>
                  </a:lnTo>
                  <a:lnTo>
                    <a:pt x="51210" y="88027"/>
                  </a:lnTo>
                  <a:lnTo>
                    <a:pt x="51019" y="88858"/>
                  </a:lnTo>
                  <a:lnTo>
                    <a:pt x="50636" y="89688"/>
                  </a:lnTo>
                  <a:lnTo>
                    <a:pt x="49872" y="90519"/>
                  </a:lnTo>
                  <a:lnTo>
                    <a:pt x="49490" y="91141"/>
                  </a:lnTo>
                  <a:lnTo>
                    <a:pt x="49108" y="91972"/>
                  </a:lnTo>
                  <a:lnTo>
                    <a:pt x="48726" y="92802"/>
                  </a:lnTo>
                  <a:lnTo>
                    <a:pt x="47961" y="93633"/>
                  </a:lnTo>
                  <a:lnTo>
                    <a:pt x="47579" y="94463"/>
                  </a:lnTo>
                  <a:lnTo>
                    <a:pt x="47006" y="95086"/>
                  </a:lnTo>
                  <a:lnTo>
                    <a:pt x="46624" y="95916"/>
                  </a:lnTo>
                  <a:lnTo>
                    <a:pt x="45859" y="96747"/>
                  </a:lnTo>
                  <a:lnTo>
                    <a:pt x="45095" y="97577"/>
                  </a:lnTo>
                  <a:lnTo>
                    <a:pt x="44331" y="98408"/>
                  </a:lnTo>
                  <a:lnTo>
                    <a:pt x="43949" y="99031"/>
                  </a:lnTo>
                  <a:lnTo>
                    <a:pt x="42611" y="100276"/>
                  </a:lnTo>
                  <a:lnTo>
                    <a:pt x="41464" y="101107"/>
                  </a:lnTo>
                  <a:lnTo>
                    <a:pt x="40318" y="101522"/>
                  </a:lnTo>
                  <a:lnTo>
                    <a:pt x="39745" y="101937"/>
                  </a:lnTo>
                  <a:lnTo>
                    <a:pt x="38216" y="101937"/>
                  </a:lnTo>
                  <a:lnTo>
                    <a:pt x="37452" y="101937"/>
                  </a:lnTo>
                  <a:lnTo>
                    <a:pt x="36687" y="101937"/>
                  </a:lnTo>
                  <a:lnTo>
                    <a:pt x="36114" y="101522"/>
                  </a:lnTo>
                  <a:lnTo>
                    <a:pt x="35350" y="101107"/>
                  </a:lnTo>
                  <a:lnTo>
                    <a:pt x="34968" y="100692"/>
                  </a:lnTo>
                  <a:lnTo>
                    <a:pt x="34203" y="100276"/>
                  </a:lnTo>
                  <a:lnTo>
                    <a:pt x="33821" y="99861"/>
                  </a:lnTo>
                  <a:lnTo>
                    <a:pt x="33439" y="99446"/>
                  </a:lnTo>
                  <a:lnTo>
                    <a:pt x="33439" y="99031"/>
                  </a:lnTo>
                  <a:lnTo>
                    <a:pt x="19299" y="99031"/>
                  </a:lnTo>
                  <a:lnTo>
                    <a:pt x="3057" y="112525"/>
                  </a:lnTo>
                  <a:lnTo>
                    <a:pt x="0" y="120000"/>
                  </a:lnTo>
                  <a:lnTo>
                    <a:pt x="15668" y="112110"/>
                  </a:lnTo>
                  <a:lnTo>
                    <a:pt x="27707" y="104221"/>
                  </a:lnTo>
                  <a:lnTo>
                    <a:pt x="36496" y="105467"/>
                  </a:lnTo>
                  <a:lnTo>
                    <a:pt x="43375" y="108996"/>
                  </a:lnTo>
                  <a:lnTo>
                    <a:pt x="43375" y="108581"/>
                  </a:lnTo>
                  <a:lnTo>
                    <a:pt x="43949" y="108166"/>
                  </a:lnTo>
                  <a:lnTo>
                    <a:pt x="44331" y="107750"/>
                  </a:lnTo>
                  <a:lnTo>
                    <a:pt x="45095" y="107335"/>
                  </a:lnTo>
                  <a:lnTo>
                    <a:pt x="45859" y="106920"/>
                  </a:lnTo>
                  <a:lnTo>
                    <a:pt x="46624" y="106712"/>
                  </a:lnTo>
                  <a:lnTo>
                    <a:pt x="47006" y="106297"/>
                  </a:lnTo>
                  <a:lnTo>
                    <a:pt x="47579" y="105882"/>
                  </a:lnTo>
                  <a:lnTo>
                    <a:pt x="48343" y="105051"/>
                  </a:lnTo>
                  <a:lnTo>
                    <a:pt x="49108" y="104636"/>
                  </a:lnTo>
                  <a:lnTo>
                    <a:pt x="49872" y="104221"/>
                  </a:lnTo>
                  <a:lnTo>
                    <a:pt x="51019" y="103391"/>
                  </a:lnTo>
                  <a:lnTo>
                    <a:pt x="51592" y="102975"/>
                  </a:lnTo>
                  <a:lnTo>
                    <a:pt x="52356" y="102768"/>
                  </a:lnTo>
                  <a:lnTo>
                    <a:pt x="53121" y="102352"/>
                  </a:lnTo>
                  <a:lnTo>
                    <a:pt x="53885" y="101522"/>
                  </a:lnTo>
                  <a:lnTo>
                    <a:pt x="54267" y="100692"/>
                  </a:lnTo>
                  <a:lnTo>
                    <a:pt x="54840" y="99446"/>
                  </a:lnTo>
                  <a:lnTo>
                    <a:pt x="55222" y="98408"/>
                  </a:lnTo>
                  <a:lnTo>
                    <a:pt x="55987" y="97162"/>
                  </a:lnTo>
                  <a:lnTo>
                    <a:pt x="56369" y="95916"/>
                  </a:lnTo>
                  <a:lnTo>
                    <a:pt x="57133" y="94878"/>
                  </a:lnTo>
                  <a:lnTo>
                    <a:pt x="57133" y="93217"/>
                  </a:lnTo>
                  <a:lnTo>
                    <a:pt x="57515" y="91972"/>
                  </a:lnTo>
                  <a:lnTo>
                    <a:pt x="57898" y="90934"/>
                  </a:lnTo>
                  <a:lnTo>
                    <a:pt x="58280" y="90103"/>
                  </a:lnTo>
                  <a:lnTo>
                    <a:pt x="58280" y="88858"/>
                  </a:lnTo>
                  <a:lnTo>
                    <a:pt x="58471" y="88442"/>
                  </a:lnTo>
                  <a:lnTo>
                    <a:pt x="58471" y="88027"/>
                  </a:lnTo>
                  <a:lnTo>
                    <a:pt x="58471" y="88027"/>
                  </a:lnTo>
                  <a:lnTo>
                    <a:pt x="68789" y="88027"/>
                  </a:lnTo>
                  <a:lnTo>
                    <a:pt x="68789" y="87612"/>
                  </a:lnTo>
                  <a:lnTo>
                    <a:pt x="69363" y="86989"/>
                  </a:lnTo>
                  <a:lnTo>
                    <a:pt x="70127" y="85743"/>
                  </a:lnTo>
                  <a:lnTo>
                    <a:pt x="71273" y="84498"/>
                  </a:lnTo>
                  <a:lnTo>
                    <a:pt x="71656" y="83667"/>
                  </a:lnTo>
                  <a:lnTo>
                    <a:pt x="72802" y="83044"/>
                  </a:lnTo>
                  <a:lnTo>
                    <a:pt x="73375" y="82214"/>
                  </a:lnTo>
                  <a:lnTo>
                    <a:pt x="74140" y="81384"/>
                  </a:lnTo>
                  <a:lnTo>
                    <a:pt x="74904" y="80553"/>
                  </a:lnTo>
                  <a:lnTo>
                    <a:pt x="75668" y="79723"/>
                  </a:lnTo>
                  <a:lnTo>
                    <a:pt x="76433" y="79100"/>
                  </a:lnTo>
                  <a:lnTo>
                    <a:pt x="77006" y="78685"/>
                  </a:lnTo>
                  <a:lnTo>
                    <a:pt x="77770" y="77439"/>
                  </a:lnTo>
                  <a:lnTo>
                    <a:pt x="78535" y="76608"/>
                  </a:lnTo>
                  <a:lnTo>
                    <a:pt x="79681" y="75363"/>
                  </a:lnTo>
                  <a:lnTo>
                    <a:pt x="80445" y="74325"/>
                  </a:lnTo>
                  <a:lnTo>
                    <a:pt x="81019" y="73079"/>
                  </a:lnTo>
                  <a:lnTo>
                    <a:pt x="81783" y="71833"/>
                  </a:lnTo>
                  <a:lnTo>
                    <a:pt x="82547" y="70380"/>
                  </a:lnTo>
                  <a:lnTo>
                    <a:pt x="83694" y="69134"/>
                  </a:lnTo>
                  <a:lnTo>
                    <a:pt x="84267" y="67889"/>
                  </a:lnTo>
                  <a:lnTo>
                    <a:pt x="84649" y="66851"/>
                  </a:lnTo>
                  <a:lnTo>
                    <a:pt x="85414" y="65605"/>
                  </a:lnTo>
                  <a:lnTo>
                    <a:pt x="85796" y="64775"/>
                  </a:lnTo>
                  <a:lnTo>
                    <a:pt x="86178" y="63944"/>
                  </a:lnTo>
                  <a:lnTo>
                    <a:pt x="86560" y="63114"/>
                  </a:lnTo>
                  <a:lnTo>
                    <a:pt x="86942" y="62906"/>
                  </a:lnTo>
                  <a:lnTo>
                    <a:pt x="86942" y="62906"/>
                  </a:lnTo>
                  <a:lnTo>
                    <a:pt x="86560" y="51695"/>
                  </a:lnTo>
                  <a:lnTo>
                    <a:pt x="97452" y="52110"/>
                  </a:lnTo>
                  <a:lnTo>
                    <a:pt x="106050" y="48996"/>
                  </a:lnTo>
                  <a:lnTo>
                    <a:pt x="113312" y="47750"/>
                  </a:lnTo>
                  <a:lnTo>
                    <a:pt x="113312" y="47335"/>
                  </a:lnTo>
                  <a:lnTo>
                    <a:pt x="114076" y="47128"/>
                  </a:lnTo>
                  <a:lnTo>
                    <a:pt x="115222" y="46712"/>
                  </a:lnTo>
                  <a:lnTo>
                    <a:pt x="116751" y="45882"/>
                  </a:lnTo>
                  <a:lnTo>
                    <a:pt x="117324" y="45467"/>
                  </a:lnTo>
                  <a:lnTo>
                    <a:pt x="117707" y="44636"/>
                  </a:lnTo>
                  <a:lnTo>
                    <a:pt x="118471" y="43806"/>
                  </a:lnTo>
                  <a:lnTo>
                    <a:pt x="118853" y="43391"/>
                  </a:lnTo>
                  <a:lnTo>
                    <a:pt x="119235" y="42352"/>
                  </a:lnTo>
                  <a:lnTo>
                    <a:pt x="119617" y="41522"/>
                  </a:lnTo>
                  <a:lnTo>
                    <a:pt x="120000" y="40276"/>
                  </a:lnTo>
                  <a:lnTo>
                    <a:pt x="120000" y="39238"/>
                  </a:lnTo>
                  <a:lnTo>
                    <a:pt x="120000" y="38408"/>
                  </a:lnTo>
                  <a:lnTo>
                    <a:pt x="120000" y="37993"/>
                  </a:lnTo>
                  <a:lnTo>
                    <a:pt x="120000" y="36747"/>
                  </a:lnTo>
                  <a:lnTo>
                    <a:pt x="120000" y="36332"/>
                  </a:lnTo>
                  <a:lnTo>
                    <a:pt x="120000" y="35501"/>
                  </a:lnTo>
                  <a:lnTo>
                    <a:pt x="120000" y="34878"/>
                  </a:lnTo>
                  <a:lnTo>
                    <a:pt x="120000" y="34048"/>
                  </a:lnTo>
                  <a:lnTo>
                    <a:pt x="120000" y="33217"/>
                  </a:lnTo>
                  <a:lnTo>
                    <a:pt x="120000" y="32387"/>
                  </a:lnTo>
                  <a:lnTo>
                    <a:pt x="120000" y="31557"/>
                  </a:lnTo>
                  <a:lnTo>
                    <a:pt x="120000" y="30934"/>
                  </a:lnTo>
                  <a:lnTo>
                    <a:pt x="120000" y="30103"/>
                  </a:lnTo>
                  <a:lnTo>
                    <a:pt x="120000" y="28442"/>
                  </a:lnTo>
                  <a:lnTo>
                    <a:pt x="120000" y="27404"/>
                  </a:lnTo>
                  <a:lnTo>
                    <a:pt x="120000" y="25743"/>
                  </a:lnTo>
                  <a:lnTo>
                    <a:pt x="120000" y="24498"/>
                  </a:lnTo>
                  <a:lnTo>
                    <a:pt x="120000" y="23460"/>
                  </a:lnTo>
                  <a:lnTo>
                    <a:pt x="120000" y="22629"/>
                  </a:lnTo>
                  <a:lnTo>
                    <a:pt x="120000" y="21384"/>
                  </a:lnTo>
                  <a:lnTo>
                    <a:pt x="120000" y="20968"/>
                  </a:lnTo>
                  <a:lnTo>
                    <a:pt x="120000" y="20553"/>
                  </a:lnTo>
                  <a:lnTo>
                    <a:pt x="115605" y="12664"/>
                  </a:lnTo>
                  <a:lnTo>
                    <a:pt x="101464" y="8719"/>
                  </a:lnTo>
                  <a:lnTo>
                    <a:pt x="101464" y="8719"/>
                  </a:lnTo>
                  <a:lnTo>
                    <a:pt x="100700" y="8719"/>
                  </a:lnTo>
                  <a:lnTo>
                    <a:pt x="99554" y="9134"/>
                  </a:lnTo>
                  <a:lnTo>
                    <a:pt x="98598" y="9550"/>
                  </a:lnTo>
                  <a:lnTo>
                    <a:pt x="97452" y="9550"/>
                  </a:lnTo>
                  <a:lnTo>
                    <a:pt x="96305" y="9965"/>
                  </a:lnTo>
                  <a:lnTo>
                    <a:pt x="95159" y="10380"/>
                  </a:lnTo>
                  <a:lnTo>
                    <a:pt x="94968" y="10380"/>
                  </a:lnTo>
                  <a:lnTo>
                    <a:pt x="93821" y="9965"/>
                  </a:lnTo>
                  <a:lnTo>
                    <a:pt x="93057" y="8719"/>
                  </a:lnTo>
                  <a:lnTo>
                    <a:pt x="92292" y="7681"/>
                  </a:lnTo>
                  <a:lnTo>
                    <a:pt x="91910" y="6851"/>
                  </a:lnTo>
                  <a:lnTo>
                    <a:pt x="91337" y="6020"/>
                  </a:lnTo>
                  <a:lnTo>
                    <a:pt x="90955" y="5190"/>
                  </a:lnTo>
                  <a:lnTo>
                    <a:pt x="90191" y="3944"/>
                  </a:lnTo>
                  <a:lnTo>
                    <a:pt x="89808" y="3321"/>
                  </a:lnTo>
                  <a:lnTo>
                    <a:pt x="89426" y="2491"/>
                  </a:lnTo>
                  <a:lnTo>
                    <a:pt x="89044" y="1660"/>
                  </a:lnTo>
                  <a:lnTo>
                    <a:pt x="88280" y="415"/>
                  </a:lnTo>
                  <a:lnTo>
                    <a:pt x="88280" y="0"/>
                  </a:lnTo>
                  <a:lnTo>
                    <a:pt x="82165" y="2491"/>
                  </a:lnTo>
                  <a:lnTo>
                    <a:pt x="82165" y="249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7" name="Google Shape;657;p16"/>
            <p:cNvSpPr/>
            <p:nvPr/>
          </p:nvSpPr>
          <p:spPr>
            <a:xfrm>
              <a:off x="3540125" y="4244975"/>
              <a:ext cx="334962" cy="277812"/>
            </a:xfrm>
            <a:custGeom>
              <a:avLst/>
              <a:gdLst/>
              <a:ahLst/>
              <a:cxnLst/>
              <a:rect l="l" t="t" r="r" b="b"/>
              <a:pathLst>
                <a:path w="120000" h="120000" extrusionOk="0">
                  <a:moveTo>
                    <a:pt x="33714" y="0"/>
                  </a:moveTo>
                  <a:lnTo>
                    <a:pt x="33142" y="0"/>
                  </a:lnTo>
                  <a:lnTo>
                    <a:pt x="32571" y="681"/>
                  </a:lnTo>
                  <a:lnTo>
                    <a:pt x="31428" y="2045"/>
                  </a:lnTo>
                  <a:lnTo>
                    <a:pt x="30285" y="4090"/>
                  </a:lnTo>
                  <a:lnTo>
                    <a:pt x="28285" y="5795"/>
                  </a:lnTo>
                  <a:lnTo>
                    <a:pt x="27142" y="8522"/>
                  </a:lnTo>
                  <a:lnTo>
                    <a:pt x="26000" y="9886"/>
                  </a:lnTo>
                  <a:lnTo>
                    <a:pt x="24857" y="11250"/>
                  </a:lnTo>
                  <a:lnTo>
                    <a:pt x="24285" y="12272"/>
                  </a:lnTo>
                  <a:lnTo>
                    <a:pt x="23428" y="13636"/>
                  </a:lnTo>
                  <a:lnTo>
                    <a:pt x="22285" y="15000"/>
                  </a:lnTo>
                  <a:lnTo>
                    <a:pt x="21714" y="16363"/>
                  </a:lnTo>
                  <a:lnTo>
                    <a:pt x="20571" y="17727"/>
                  </a:lnTo>
                  <a:lnTo>
                    <a:pt x="20000" y="19431"/>
                  </a:lnTo>
                  <a:lnTo>
                    <a:pt x="18857" y="20795"/>
                  </a:lnTo>
                  <a:lnTo>
                    <a:pt x="18571" y="22159"/>
                  </a:lnTo>
                  <a:lnTo>
                    <a:pt x="18000" y="23522"/>
                  </a:lnTo>
                  <a:lnTo>
                    <a:pt x="17428" y="24545"/>
                  </a:lnTo>
                  <a:lnTo>
                    <a:pt x="16285" y="25909"/>
                  </a:lnTo>
                  <a:lnTo>
                    <a:pt x="15714" y="27272"/>
                  </a:lnTo>
                  <a:lnTo>
                    <a:pt x="15714" y="27954"/>
                  </a:lnTo>
                  <a:lnTo>
                    <a:pt x="15142" y="29318"/>
                  </a:lnTo>
                  <a:lnTo>
                    <a:pt x="15142" y="31022"/>
                  </a:lnTo>
                  <a:lnTo>
                    <a:pt x="15714" y="32386"/>
                  </a:lnTo>
                  <a:lnTo>
                    <a:pt x="16285" y="34431"/>
                  </a:lnTo>
                  <a:lnTo>
                    <a:pt x="18000" y="35795"/>
                  </a:lnTo>
                  <a:lnTo>
                    <a:pt x="18857" y="37159"/>
                  </a:lnTo>
                  <a:lnTo>
                    <a:pt x="20571" y="37500"/>
                  </a:lnTo>
                  <a:lnTo>
                    <a:pt x="21714" y="38181"/>
                  </a:lnTo>
                  <a:lnTo>
                    <a:pt x="23428" y="38181"/>
                  </a:lnTo>
                  <a:lnTo>
                    <a:pt x="24000" y="38181"/>
                  </a:lnTo>
                  <a:lnTo>
                    <a:pt x="24285" y="38863"/>
                  </a:lnTo>
                  <a:lnTo>
                    <a:pt x="44000" y="29318"/>
                  </a:lnTo>
                  <a:lnTo>
                    <a:pt x="54285" y="30681"/>
                  </a:lnTo>
                  <a:lnTo>
                    <a:pt x="53714" y="31022"/>
                  </a:lnTo>
                  <a:lnTo>
                    <a:pt x="53714" y="32386"/>
                  </a:lnTo>
                  <a:lnTo>
                    <a:pt x="52571" y="33750"/>
                  </a:lnTo>
                  <a:lnTo>
                    <a:pt x="51714" y="35795"/>
                  </a:lnTo>
                  <a:lnTo>
                    <a:pt x="50571" y="37500"/>
                  </a:lnTo>
                  <a:lnTo>
                    <a:pt x="48857" y="40227"/>
                  </a:lnTo>
                  <a:lnTo>
                    <a:pt x="47714" y="40909"/>
                  </a:lnTo>
                  <a:lnTo>
                    <a:pt x="46571" y="42272"/>
                  </a:lnTo>
                  <a:lnTo>
                    <a:pt x="45714" y="42954"/>
                  </a:lnTo>
                  <a:lnTo>
                    <a:pt x="44571" y="43636"/>
                  </a:lnTo>
                  <a:lnTo>
                    <a:pt x="43428" y="43977"/>
                  </a:lnTo>
                  <a:lnTo>
                    <a:pt x="42285" y="43977"/>
                  </a:lnTo>
                  <a:lnTo>
                    <a:pt x="41142" y="44659"/>
                  </a:lnTo>
                  <a:lnTo>
                    <a:pt x="40285" y="45340"/>
                  </a:lnTo>
                  <a:lnTo>
                    <a:pt x="39142" y="46022"/>
                  </a:lnTo>
                  <a:lnTo>
                    <a:pt x="38000" y="46022"/>
                  </a:lnTo>
                  <a:lnTo>
                    <a:pt x="36857" y="46704"/>
                  </a:lnTo>
                  <a:lnTo>
                    <a:pt x="35714" y="47386"/>
                  </a:lnTo>
                  <a:lnTo>
                    <a:pt x="34285" y="48750"/>
                  </a:lnTo>
                  <a:lnTo>
                    <a:pt x="32571" y="49431"/>
                  </a:lnTo>
                  <a:lnTo>
                    <a:pt x="31428" y="51136"/>
                  </a:lnTo>
                  <a:lnTo>
                    <a:pt x="30857" y="52500"/>
                  </a:lnTo>
                  <a:lnTo>
                    <a:pt x="29428" y="53863"/>
                  </a:lnTo>
                  <a:lnTo>
                    <a:pt x="28285" y="55909"/>
                  </a:lnTo>
                  <a:lnTo>
                    <a:pt x="27142" y="56931"/>
                  </a:lnTo>
                  <a:lnTo>
                    <a:pt x="26000" y="58295"/>
                  </a:lnTo>
                  <a:lnTo>
                    <a:pt x="25428" y="59659"/>
                  </a:lnTo>
                  <a:lnTo>
                    <a:pt x="24285" y="61022"/>
                  </a:lnTo>
                  <a:lnTo>
                    <a:pt x="22857" y="63068"/>
                  </a:lnTo>
                  <a:lnTo>
                    <a:pt x="21142" y="64772"/>
                  </a:lnTo>
                  <a:lnTo>
                    <a:pt x="20000" y="66136"/>
                  </a:lnTo>
                  <a:lnTo>
                    <a:pt x="20000" y="66818"/>
                  </a:lnTo>
                  <a:lnTo>
                    <a:pt x="9142" y="68181"/>
                  </a:lnTo>
                  <a:lnTo>
                    <a:pt x="8571" y="68863"/>
                  </a:lnTo>
                  <a:lnTo>
                    <a:pt x="8571" y="70568"/>
                  </a:lnTo>
                  <a:lnTo>
                    <a:pt x="8000" y="71931"/>
                  </a:lnTo>
                  <a:lnTo>
                    <a:pt x="7714" y="73295"/>
                  </a:lnTo>
                  <a:lnTo>
                    <a:pt x="7142" y="75340"/>
                  </a:lnTo>
                  <a:lnTo>
                    <a:pt x="7142" y="77045"/>
                  </a:lnTo>
                  <a:lnTo>
                    <a:pt x="6571" y="79090"/>
                  </a:lnTo>
                  <a:lnTo>
                    <a:pt x="6000" y="81136"/>
                  </a:lnTo>
                  <a:lnTo>
                    <a:pt x="5428" y="82840"/>
                  </a:lnTo>
                  <a:lnTo>
                    <a:pt x="4857" y="84886"/>
                  </a:lnTo>
                  <a:lnTo>
                    <a:pt x="4285" y="86931"/>
                  </a:lnTo>
                  <a:lnTo>
                    <a:pt x="3714" y="88977"/>
                  </a:lnTo>
                  <a:lnTo>
                    <a:pt x="3714" y="90000"/>
                  </a:lnTo>
                  <a:lnTo>
                    <a:pt x="3714" y="92045"/>
                  </a:lnTo>
                  <a:lnTo>
                    <a:pt x="3142" y="93409"/>
                  </a:lnTo>
                  <a:lnTo>
                    <a:pt x="2571" y="95454"/>
                  </a:lnTo>
                  <a:lnTo>
                    <a:pt x="2571" y="97159"/>
                  </a:lnTo>
                  <a:lnTo>
                    <a:pt x="2285" y="99886"/>
                  </a:lnTo>
                  <a:lnTo>
                    <a:pt x="2285" y="101931"/>
                  </a:lnTo>
                  <a:lnTo>
                    <a:pt x="1714" y="104318"/>
                  </a:lnTo>
                  <a:lnTo>
                    <a:pt x="1714" y="106363"/>
                  </a:lnTo>
                  <a:lnTo>
                    <a:pt x="1142" y="108750"/>
                  </a:lnTo>
                  <a:lnTo>
                    <a:pt x="1142" y="110795"/>
                  </a:lnTo>
                  <a:lnTo>
                    <a:pt x="571" y="112840"/>
                  </a:lnTo>
                  <a:lnTo>
                    <a:pt x="571" y="114886"/>
                  </a:lnTo>
                  <a:lnTo>
                    <a:pt x="571" y="116590"/>
                  </a:lnTo>
                  <a:lnTo>
                    <a:pt x="0" y="117954"/>
                  </a:lnTo>
                  <a:lnTo>
                    <a:pt x="0" y="118636"/>
                  </a:lnTo>
                  <a:lnTo>
                    <a:pt x="0" y="119318"/>
                  </a:lnTo>
                  <a:lnTo>
                    <a:pt x="0" y="120000"/>
                  </a:lnTo>
                  <a:lnTo>
                    <a:pt x="571" y="119318"/>
                  </a:lnTo>
                  <a:lnTo>
                    <a:pt x="1714" y="119318"/>
                  </a:lnTo>
                  <a:lnTo>
                    <a:pt x="2571" y="118636"/>
                  </a:lnTo>
                  <a:lnTo>
                    <a:pt x="3714" y="117954"/>
                  </a:lnTo>
                  <a:lnTo>
                    <a:pt x="4857" y="117272"/>
                  </a:lnTo>
                  <a:lnTo>
                    <a:pt x="6000" y="116590"/>
                  </a:lnTo>
                  <a:lnTo>
                    <a:pt x="7142" y="115909"/>
                  </a:lnTo>
                  <a:lnTo>
                    <a:pt x="8000" y="115227"/>
                  </a:lnTo>
                  <a:lnTo>
                    <a:pt x="9142" y="114886"/>
                  </a:lnTo>
                  <a:lnTo>
                    <a:pt x="10285" y="114204"/>
                  </a:lnTo>
                  <a:lnTo>
                    <a:pt x="12000" y="112840"/>
                  </a:lnTo>
                  <a:lnTo>
                    <a:pt x="13142" y="111477"/>
                  </a:lnTo>
                  <a:lnTo>
                    <a:pt x="13142" y="110795"/>
                  </a:lnTo>
                  <a:lnTo>
                    <a:pt x="14000" y="110113"/>
                  </a:lnTo>
                  <a:lnTo>
                    <a:pt x="14571" y="109431"/>
                  </a:lnTo>
                  <a:lnTo>
                    <a:pt x="15714" y="109431"/>
                  </a:lnTo>
                  <a:lnTo>
                    <a:pt x="16857" y="108750"/>
                  </a:lnTo>
                  <a:lnTo>
                    <a:pt x="18571" y="108409"/>
                  </a:lnTo>
                  <a:lnTo>
                    <a:pt x="20000" y="107727"/>
                  </a:lnTo>
                  <a:lnTo>
                    <a:pt x="21714" y="107727"/>
                  </a:lnTo>
                  <a:lnTo>
                    <a:pt x="23428" y="107045"/>
                  </a:lnTo>
                  <a:lnTo>
                    <a:pt x="24857" y="106363"/>
                  </a:lnTo>
                  <a:lnTo>
                    <a:pt x="26000" y="106363"/>
                  </a:lnTo>
                  <a:lnTo>
                    <a:pt x="27714" y="105681"/>
                  </a:lnTo>
                  <a:lnTo>
                    <a:pt x="28285" y="105000"/>
                  </a:lnTo>
                  <a:lnTo>
                    <a:pt x="29428" y="104318"/>
                  </a:lnTo>
                  <a:lnTo>
                    <a:pt x="30285" y="103636"/>
                  </a:lnTo>
                  <a:lnTo>
                    <a:pt x="30857" y="102954"/>
                  </a:lnTo>
                  <a:lnTo>
                    <a:pt x="30857" y="101250"/>
                  </a:lnTo>
                  <a:lnTo>
                    <a:pt x="32000" y="99204"/>
                  </a:lnTo>
                  <a:lnTo>
                    <a:pt x="32571" y="97159"/>
                  </a:lnTo>
                  <a:lnTo>
                    <a:pt x="34285" y="95454"/>
                  </a:lnTo>
                  <a:lnTo>
                    <a:pt x="35428" y="92727"/>
                  </a:lnTo>
                  <a:lnTo>
                    <a:pt x="36285" y="91363"/>
                  </a:lnTo>
                  <a:lnTo>
                    <a:pt x="36857" y="90000"/>
                  </a:lnTo>
                  <a:lnTo>
                    <a:pt x="37428" y="90000"/>
                  </a:lnTo>
                  <a:lnTo>
                    <a:pt x="48285" y="97840"/>
                  </a:lnTo>
                  <a:lnTo>
                    <a:pt x="58571" y="115909"/>
                  </a:lnTo>
                  <a:lnTo>
                    <a:pt x="66285" y="113522"/>
                  </a:lnTo>
                  <a:lnTo>
                    <a:pt x="73714" y="97840"/>
                  </a:lnTo>
                  <a:lnTo>
                    <a:pt x="85142" y="102272"/>
                  </a:lnTo>
                  <a:lnTo>
                    <a:pt x="95428" y="107045"/>
                  </a:lnTo>
                  <a:lnTo>
                    <a:pt x="120000" y="91363"/>
                  </a:lnTo>
                  <a:lnTo>
                    <a:pt x="117428" y="71931"/>
                  </a:lnTo>
                  <a:lnTo>
                    <a:pt x="95428" y="94772"/>
                  </a:lnTo>
                  <a:lnTo>
                    <a:pt x="78857" y="90000"/>
                  </a:lnTo>
                  <a:lnTo>
                    <a:pt x="78285" y="89318"/>
                  </a:lnTo>
                  <a:lnTo>
                    <a:pt x="77714" y="88977"/>
                  </a:lnTo>
                  <a:lnTo>
                    <a:pt x="76571" y="87613"/>
                  </a:lnTo>
                  <a:lnTo>
                    <a:pt x="75428" y="86931"/>
                  </a:lnTo>
                  <a:lnTo>
                    <a:pt x="74285" y="85568"/>
                  </a:lnTo>
                  <a:lnTo>
                    <a:pt x="72857" y="84886"/>
                  </a:lnTo>
                  <a:lnTo>
                    <a:pt x="71714" y="84886"/>
                  </a:lnTo>
                  <a:lnTo>
                    <a:pt x="70571" y="86250"/>
                  </a:lnTo>
                  <a:lnTo>
                    <a:pt x="68857" y="87613"/>
                  </a:lnTo>
                  <a:lnTo>
                    <a:pt x="68000" y="89318"/>
                  </a:lnTo>
                  <a:lnTo>
                    <a:pt x="66285" y="91363"/>
                  </a:lnTo>
                  <a:lnTo>
                    <a:pt x="64571" y="94090"/>
                  </a:lnTo>
                  <a:lnTo>
                    <a:pt x="62857" y="95795"/>
                  </a:lnTo>
                  <a:lnTo>
                    <a:pt x="62000" y="97840"/>
                  </a:lnTo>
                  <a:lnTo>
                    <a:pt x="60857" y="98522"/>
                  </a:lnTo>
                  <a:lnTo>
                    <a:pt x="60857" y="99204"/>
                  </a:lnTo>
                  <a:lnTo>
                    <a:pt x="60285" y="98522"/>
                  </a:lnTo>
                  <a:lnTo>
                    <a:pt x="60285" y="97159"/>
                  </a:lnTo>
                  <a:lnTo>
                    <a:pt x="59142" y="95454"/>
                  </a:lnTo>
                  <a:lnTo>
                    <a:pt x="58571" y="93409"/>
                  </a:lnTo>
                  <a:lnTo>
                    <a:pt x="58000" y="90681"/>
                  </a:lnTo>
                  <a:lnTo>
                    <a:pt x="57142" y="89318"/>
                  </a:lnTo>
                  <a:lnTo>
                    <a:pt x="55428" y="87613"/>
                  </a:lnTo>
                  <a:lnTo>
                    <a:pt x="54285" y="86250"/>
                  </a:lnTo>
                  <a:lnTo>
                    <a:pt x="53142" y="85568"/>
                  </a:lnTo>
                  <a:lnTo>
                    <a:pt x="52000" y="84886"/>
                  </a:lnTo>
                  <a:lnTo>
                    <a:pt x="51142" y="84204"/>
                  </a:lnTo>
                  <a:lnTo>
                    <a:pt x="50571" y="83522"/>
                  </a:lnTo>
                  <a:lnTo>
                    <a:pt x="48857" y="82840"/>
                  </a:lnTo>
                  <a:lnTo>
                    <a:pt x="47714" y="82840"/>
                  </a:lnTo>
                  <a:lnTo>
                    <a:pt x="46571" y="82500"/>
                  </a:lnTo>
                  <a:lnTo>
                    <a:pt x="45714" y="81818"/>
                  </a:lnTo>
                  <a:lnTo>
                    <a:pt x="44000" y="81136"/>
                  </a:lnTo>
                  <a:lnTo>
                    <a:pt x="42857" y="80454"/>
                  </a:lnTo>
                  <a:lnTo>
                    <a:pt x="41714" y="80454"/>
                  </a:lnTo>
                  <a:lnTo>
                    <a:pt x="41142" y="79772"/>
                  </a:lnTo>
                  <a:lnTo>
                    <a:pt x="40285" y="79090"/>
                  </a:lnTo>
                  <a:lnTo>
                    <a:pt x="39714" y="79090"/>
                  </a:lnTo>
                  <a:lnTo>
                    <a:pt x="39142" y="79090"/>
                  </a:lnTo>
                  <a:lnTo>
                    <a:pt x="38000" y="79772"/>
                  </a:lnTo>
                  <a:lnTo>
                    <a:pt x="36285" y="80454"/>
                  </a:lnTo>
                  <a:lnTo>
                    <a:pt x="34285" y="81136"/>
                  </a:lnTo>
                  <a:lnTo>
                    <a:pt x="33142" y="81136"/>
                  </a:lnTo>
                  <a:lnTo>
                    <a:pt x="32000" y="81818"/>
                  </a:lnTo>
                  <a:lnTo>
                    <a:pt x="31428" y="82500"/>
                  </a:lnTo>
                  <a:lnTo>
                    <a:pt x="30285" y="82840"/>
                  </a:lnTo>
                  <a:lnTo>
                    <a:pt x="28857" y="83522"/>
                  </a:lnTo>
                  <a:lnTo>
                    <a:pt x="28857" y="84886"/>
                  </a:lnTo>
                  <a:lnTo>
                    <a:pt x="27714" y="86250"/>
                  </a:lnTo>
                  <a:lnTo>
                    <a:pt x="26571" y="88295"/>
                  </a:lnTo>
                  <a:lnTo>
                    <a:pt x="24857" y="90000"/>
                  </a:lnTo>
                  <a:lnTo>
                    <a:pt x="24000" y="92727"/>
                  </a:lnTo>
                  <a:lnTo>
                    <a:pt x="22285" y="94090"/>
                  </a:lnTo>
                  <a:lnTo>
                    <a:pt x="20571" y="95795"/>
                  </a:lnTo>
                  <a:lnTo>
                    <a:pt x="19428" y="97159"/>
                  </a:lnTo>
                  <a:lnTo>
                    <a:pt x="19428" y="97159"/>
                  </a:lnTo>
                  <a:lnTo>
                    <a:pt x="10857" y="104318"/>
                  </a:lnTo>
                  <a:lnTo>
                    <a:pt x="14000" y="79090"/>
                  </a:lnTo>
                  <a:lnTo>
                    <a:pt x="14571" y="79090"/>
                  </a:lnTo>
                  <a:lnTo>
                    <a:pt x="15142" y="79772"/>
                  </a:lnTo>
                  <a:lnTo>
                    <a:pt x="16285" y="80454"/>
                  </a:lnTo>
                  <a:lnTo>
                    <a:pt x="17428" y="80454"/>
                  </a:lnTo>
                  <a:lnTo>
                    <a:pt x="18857" y="79772"/>
                  </a:lnTo>
                  <a:lnTo>
                    <a:pt x="20000" y="79090"/>
                  </a:lnTo>
                  <a:lnTo>
                    <a:pt x="21714" y="79090"/>
                  </a:lnTo>
                  <a:lnTo>
                    <a:pt x="23428" y="77727"/>
                  </a:lnTo>
                  <a:lnTo>
                    <a:pt x="24857" y="77045"/>
                  </a:lnTo>
                  <a:lnTo>
                    <a:pt x="26000" y="75340"/>
                  </a:lnTo>
                  <a:lnTo>
                    <a:pt x="27714" y="73977"/>
                  </a:lnTo>
                  <a:lnTo>
                    <a:pt x="28857" y="72613"/>
                  </a:lnTo>
                  <a:lnTo>
                    <a:pt x="30285" y="71250"/>
                  </a:lnTo>
                  <a:lnTo>
                    <a:pt x="31428" y="69545"/>
                  </a:lnTo>
                  <a:lnTo>
                    <a:pt x="32571" y="68181"/>
                  </a:lnTo>
                  <a:lnTo>
                    <a:pt x="33714" y="66818"/>
                  </a:lnTo>
                  <a:lnTo>
                    <a:pt x="34857" y="65454"/>
                  </a:lnTo>
                  <a:lnTo>
                    <a:pt x="35714" y="63409"/>
                  </a:lnTo>
                  <a:lnTo>
                    <a:pt x="36285" y="62386"/>
                  </a:lnTo>
                  <a:lnTo>
                    <a:pt x="36857" y="61022"/>
                  </a:lnTo>
                  <a:lnTo>
                    <a:pt x="37428" y="60340"/>
                  </a:lnTo>
                  <a:lnTo>
                    <a:pt x="38571" y="58977"/>
                  </a:lnTo>
                  <a:lnTo>
                    <a:pt x="39142" y="58295"/>
                  </a:lnTo>
                  <a:lnTo>
                    <a:pt x="53714" y="55909"/>
                  </a:lnTo>
                  <a:lnTo>
                    <a:pt x="59714" y="45340"/>
                  </a:lnTo>
                  <a:lnTo>
                    <a:pt x="66857" y="26590"/>
                  </a:lnTo>
                  <a:lnTo>
                    <a:pt x="39714" y="17727"/>
                  </a:lnTo>
                  <a:lnTo>
                    <a:pt x="28285" y="26590"/>
                  </a:lnTo>
                  <a:lnTo>
                    <a:pt x="38000" y="8522"/>
                  </a:lnTo>
                  <a:lnTo>
                    <a:pt x="33714" y="0"/>
                  </a:lnTo>
                  <a:lnTo>
                    <a:pt x="3371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8" name="Google Shape;658;p16"/>
            <p:cNvSpPr/>
            <p:nvPr/>
          </p:nvSpPr>
          <p:spPr>
            <a:xfrm>
              <a:off x="2903537" y="4691062"/>
              <a:ext cx="325437" cy="542925"/>
            </a:xfrm>
            <a:custGeom>
              <a:avLst/>
              <a:gdLst/>
              <a:ahLst/>
              <a:cxnLst/>
              <a:rect l="l" t="t" r="r" b="b"/>
              <a:pathLst>
                <a:path w="120000" h="120000" extrusionOk="0">
                  <a:moveTo>
                    <a:pt x="3227" y="0"/>
                  </a:moveTo>
                  <a:lnTo>
                    <a:pt x="4400" y="350"/>
                  </a:lnTo>
                  <a:lnTo>
                    <a:pt x="5574" y="877"/>
                  </a:lnTo>
                  <a:lnTo>
                    <a:pt x="6748" y="1578"/>
                  </a:lnTo>
                  <a:lnTo>
                    <a:pt x="8215" y="2631"/>
                  </a:lnTo>
                  <a:lnTo>
                    <a:pt x="9388" y="3333"/>
                  </a:lnTo>
                  <a:lnTo>
                    <a:pt x="10562" y="4210"/>
                  </a:lnTo>
                  <a:lnTo>
                    <a:pt x="12322" y="4912"/>
                  </a:lnTo>
                  <a:lnTo>
                    <a:pt x="13789" y="5964"/>
                  </a:lnTo>
                  <a:lnTo>
                    <a:pt x="14963" y="6666"/>
                  </a:lnTo>
                  <a:lnTo>
                    <a:pt x="16136" y="7368"/>
                  </a:lnTo>
                  <a:lnTo>
                    <a:pt x="17310" y="7894"/>
                  </a:lnTo>
                  <a:lnTo>
                    <a:pt x="18777" y="8596"/>
                  </a:lnTo>
                  <a:lnTo>
                    <a:pt x="19951" y="8947"/>
                  </a:lnTo>
                  <a:lnTo>
                    <a:pt x="21124" y="9649"/>
                  </a:lnTo>
                  <a:lnTo>
                    <a:pt x="22298" y="9649"/>
                  </a:lnTo>
                  <a:lnTo>
                    <a:pt x="23471" y="10000"/>
                  </a:lnTo>
                  <a:lnTo>
                    <a:pt x="24352" y="9649"/>
                  </a:lnTo>
                  <a:lnTo>
                    <a:pt x="25525" y="9298"/>
                  </a:lnTo>
                  <a:lnTo>
                    <a:pt x="26699" y="8596"/>
                  </a:lnTo>
                  <a:lnTo>
                    <a:pt x="29046" y="8245"/>
                  </a:lnTo>
                  <a:lnTo>
                    <a:pt x="29633" y="7894"/>
                  </a:lnTo>
                  <a:lnTo>
                    <a:pt x="30513" y="7543"/>
                  </a:lnTo>
                  <a:lnTo>
                    <a:pt x="31687" y="7017"/>
                  </a:lnTo>
                  <a:lnTo>
                    <a:pt x="32860" y="6666"/>
                  </a:lnTo>
                  <a:lnTo>
                    <a:pt x="33447" y="6315"/>
                  </a:lnTo>
                  <a:lnTo>
                    <a:pt x="34621" y="5964"/>
                  </a:lnTo>
                  <a:lnTo>
                    <a:pt x="36088" y="5614"/>
                  </a:lnTo>
                  <a:lnTo>
                    <a:pt x="37261" y="5263"/>
                  </a:lnTo>
                  <a:lnTo>
                    <a:pt x="38435" y="4912"/>
                  </a:lnTo>
                  <a:lnTo>
                    <a:pt x="39608" y="4561"/>
                  </a:lnTo>
                  <a:lnTo>
                    <a:pt x="41369" y="4210"/>
                  </a:lnTo>
                  <a:lnTo>
                    <a:pt x="42249" y="4035"/>
                  </a:lnTo>
                  <a:lnTo>
                    <a:pt x="43422" y="3684"/>
                  </a:lnTo>
                  <a:lnTo>
                    <a:pt x="45183" y="2982"/>
                  </a:lnTo>
                  <a:lnTo>
                    <a:pt x="46943" y="2631"/>
                  </a:lnTo>
                  <a:lnTo>
                    <a:pt x="48410" y="2631"/>
                  </a:lnTo>
                  <a:lnTo>
                    <a:pt x="49584" y="2280"/>
                  </a:lnTo>
                  <a:lnTo>
                    <a:pt x="51344" y="2280"/>
                  </a:lnTo>
                  <a:lnTo>
                    <a:pt x="52811" y="1929"/>
                  </a:lnTo>
                  <a:lnTo>
                    <a:pt x="54572" y="1929"/>
                  </a:lnTo>
                  <a:lnTo>
                    <a:pt x="56332" y="1929"/>
                  </a:lnTo>
                  <a:lnTo>
                    <a:pt x="58092" y="2280"/>
                  </a:lnTo>
                  <a:lnTo>
                    <a:pt x="59559" y="2280"/>
                  </a:lnTo>
                  <a:lnTo>
                    <a:pt x="61907" y="2631"/>
                  </a:lnTo>
                  <a:lnTo>
                    <a:pt x="63667" y="2631"/>
                  </a:lnTo>
                  <a:lnTo>
                    <a:pt x="65134" y="2982"/>
                  </a:lnTo>
                  <a:lnTo>
                    <a:pt x="66894" y="2982"/>
                  </a:lnTo>
                  <a:lnTo>
                    <a:pt x="68655" y="3333"/>
                  </a:lnTo>
                  <a:lnTo>
                    <a:pt x="69535" y="3684"/>
                  </a:lnTo>
                  <a:lnTo>
                    <a:pt x="71882" y="3684"/>
                  </a:lnTo>
                  <a:lnTo>
                    <a:pt x="73056" y="4035"/>
                  </a:lnTo>
                  <a:lnTo>
                    <a:pt x="74816" y="4035"/>
                  </a:lnTo>
                  <a:lnTo>
                    <a:pt x="76283" y="4210"/>
                  </a:lnTo>
                  <a:lnTo>
                    <a:pt x="78044" y="4210"/>
                  </a:lnTo>
                  <a:lnTo>
                    <a:pt x="79217" y="4210"/>
                  </a:lnTo>
                  <a:lnTo>
                    <a:pt x="80684" y="4561"/>
                  </a:lnTo>
                  <a:lnTo>
                    <a:pt x="82444" y="4561"/>
                  </a:lnTo>
                  <a:lnTo>
                    <a:pt x="83618" y="4912"/>
                  </a:lnTo>
                  <a:lnTo>
                    <a:pt x="84792" y="4912"/>
                  </a:lnTo>
                  <a:lnTo>
                    <a:pt x="86259" y="5263"/>
                  </a:lnTo>
                  <a:lnTo>
                    <a:pt x="87432" y="5263"/>
                  </a:lnTo>
                  <a:lnTo>
                    <a:pt x="88606" y="5263"/>
                  </a:lnTo>
                  <a:lnTo>
                    <a:pt x="89779" y="5614"/>
                  </a:lnTo>
                  <a:lnTo>
                    <a:pt x="90953" y="5614"/>
                  </a:lnTo>
                  <a:lnTo>
                    <a:pt x="92420" y="5614"/>
                  </a:lnTo>
                  <a:lnTo>
                    <a:pt x="94767" y="5964"/>
                  </a:lnTo>
                  <a:lnTo>
                    <a:pt x="95941" y="5964"/>
                  </a:lnTo>
                  <a:lnTo>
                    <a:pt x="97114" y="6315"/>
                  </a:lnTo>
                  <a:lnTo>
                    <a:pt x="97408" y="6315"/>
                  </a:lnTo>
                  <a:lnTo>
                    <a:pt x="97408" y="6315"/>
                  </a:lnTo>
                  <a:lnTo>
                    <a:pt x="97995" y="6666"/>
                  </a:lnTo>
                  <a:lnTo>
                    <a:pt x="98581" y="7368"/>
                  </a:lnTo>
                  <a:lnTo>
                    <a:pt x="99755" y="8245"/>
                  </a:lnTo>
                  <a:lnTo>
                    <a:pt x="100342" y="9298"/>
                  </a:lnTo>
                  <a:lnTo>
                    <a:pt x="101515" y="10701"/>
                  </a:lnTo>
                  <a:lnTo>
                    <a:pt x="102689" y="11578"/>
                  </a:lnTo>
                  <a:lnTo>
                    <a:pt x="104156" y="12982"/>
                  </a:lnTo>
                  <a:lnTo>
                    <a:pt x="104156" y="13684"/>
                  </a:lnTo>
                  <a:lnTo>
                    <a:pt x="105330" y="14210"/>
                  </a:lnTo>
                  <a:lnTo>
                    <a:pt x="105916" y="15263"/>
                  </a:lnTo>
                  <a:lnTo>
                    <a:pt x="107090" y="16315"/>
                  </a:lnTo>
                  <a:lnTo>
                    <a:pt x="107677" y="17368"/>
                  </a:lnTo>
                  <a:lnTo>
                    <a:pt x="108557" y="18596"/>
                  </a:lnTo>
                  <a:lnTo>
                    <a:pt x="108557" y="19298"/>
                  </a:lnTo>
                  <a:lnTo>
                    <a:pt x="109144" y="19649"/>
                  </a:lnTo>
                  <a:lnTo>
                    <a:pt x="109731" y="20350"/>
                  </a:lnTo>
                  <a:lnTo>
                    <a:pt x="110317" y="20877"/>
                  </a:lnTo>
                  <a:lnTo>
                    <a:pt x="110904" y="22280"/>
                  </a:lnTo>
                  <a:lnTo>
                    <a:pt x="112078" y="23333"/>
                  </a:lnTo>
                  <a:lnTo>
                    <a:pt x="112665" y="24210"/>
                  </a:lnTo>
                  <a:lnTo>
                    <a:pt x="113838" y="25614"/>
                  </a:lnTo>
                  <a:lnTo>
                    <a:pt x="114425" y="26315"/>
                  </a:lnTo>
                  <a:lnTo>
                    <a:pt x="114718" y="27368"/>
                  </a:lnTo>
                  <a:lnTo>
                    <a:pt x="114718" y="27894"/>
                  </a:lnTo>
                  <a:lnTo>
                    <a:pt x="115305" y="28596"/>
                  </a:lnTo>
                  <a:lnTo>
                    <a:pt x="114718" y="28947"/>
                  </a:lnTo>
                  <a:lnTo>
                    <a:pt x="114718" y="29649"/>
                  </a:lnTo>
                  <a:lnTo>
                    <a:pt x="114425" y="30350"/>
                  </a:lnTo>
                  <a:lnTo>
                    <a:pt x="113838" y="31228"/>
                  </a:lnTo>
                  <a:lnTo>
                    <a:pt x="112665" y="31929"/>
                  </a:lnTo>
                  <a:lnTo>
                    <a:pt x="111491" y="32982"/>
                  </a:lnTo>
                  <a:lnTo>
                    <a:pt x="110904" y="33684"/>
                  </a:lnTo>
                  <a:lnTo>
                    <a:pt x="109731" y="34561"/>
                  </a:lnTo>
                  <a:lnTo>
                    <a:pt x="108557" y="35263"/>
                  </a:lnTo>
                  <a:lnTo>
                    <a:pt x="108264" y="36315"/>
                  </a:lnTo>
                  <a:lnTo>
                    <a:pt x="107090" y="37017"/>
                  </a:lnTo>
                  <a:lnTo>
                    <a:pt x="106503" y="37719"/>
                  </a:lnTo>
                  <a:lnTo>
                    <a:pt x="105330" y="38245"/>
                  </a:lnTo>
                  <a:lnTo>
                    <a:pt x="105330" y="38947"/>
                  </a:lnTo>
                  <a:lnTo>
                    <a:pt x="94180" y="50000"/>
                  </a:lnTo>
                  <a:lnTo>
                    <a:pt x="94180" y="50000"/>
                  </a:lnTo>
                  <a:lnTo>
                    <a:pt x="94180" y="51052"/>
                  </a:lnTo>
                  <a:lnTo>
                    <a:pt x="94180" y="51578"/>
                  </a:lnTo>
                  <a:lnTo>
                    <a:pt x="94180" y="52631"/>
                  </a:lnTo>
                  <a:lnTo>
                    <a:pt x="94180" y="53333"/>
                  </a:lnTo>
                  <a:lnTo>
                    <a:pt x="94767" y="54385"/>
                  </a:lnTo>
                  <a:lnTo>
                    <a:pt x="94767" y="54912"/>
                  </a:lnTo>
                  <a:lnTo>
                    <a:pt x="94767" y="55964"/>
                  </a:lnTo>
                  <a:lnTo>
                    <a:pt x="94767" y="57017"/>
                  </a:lnTo>
                  <a:lnTo>
                    <a:pt x="95354" y="57894"/>
                  </a:lnTo>
                  <a:lnTo>
                    <a:pt x="95354" y="58596"/>
                  </a:lnTo>
                  <a:lnTo>
                    <a:pt x="95354" y="59649"/>
                  </a:lnTo>
                  <a:lnTo>
                    <a:pt x="95941" y="60350"/>
                  </a:lnTo>
                  <a:lnTo>
                    <a:pt x="95941" y="61228"/>
                  </a:lnTo>
                  <a:lnTo>
                    <a:pt x="96528" y="61929"/>
                  </a:lnTo>
                  <a:lnTo>
                    <a:pt x="97114" y="62631"/>
                  </a:lnTo>
                  <a:lnTo>
                    <a:pt x="97114" y="63684"/>
                  </a:lnTo>
                  <a:lnTo>
                    <a:pt x="97408" y="64561"/>
                  </a:lnTo>
                  <a:lnTo>
                    <a:pt x="97408" y="65614"/>
                  </a:lnTo>
                  <a:lnTo>
                    <a:pt x="97995" y="67017"/>
                  </a:lnTo>
                  <a:lnTo>
                    <a:pt x="98581" y="67368"/>
                  </a:lnTo>
                  <a:lnTo>
                    <a:pt x="98581" y="67894"/>
                  </a:lnTo>
                  <a:lnTo>
                    <a:pt x="99168" y="68596"/>
                  </a:lnTo>
                  <a:lnTo>
                    <a:pt x="99168" y="69298"/>
                  </a:lnTo>
                  <a:lnTo>
                    <a:pt x="99755" y="70000"/>
                  </a:lnTo>
                  <a:lnTo>
                    <a:pt x="99755" y="70701"/>
                  </a:lnTo>
                  <a:lnTo>
                    <a:pt x="100342" y="71228"/>
                  </a:lnTo>
                  <a:lnTo>
                    <a:pt x="100342" y="71929"/>
                  </a:lnTo>
                  <a:lnTo>
                    <a:pt x="100929" y="72280"/>
                  </a:lnTo>
                  <a:lnTo>
                    <a:pt x="100929" y="72982"/>
                  </a:lnTo>
                  <a:lnTo>
                    <a:pt x="101515" y="73684"/>
                  </a:lnTo>
                  <a:lnTo>
                    <a:pt x="102102" y="74385"/>
                  </a:lnTo>
                  <a:lnTo>
                    <a:pt x="102689" y="75614"/>
                  </a:lnTo>
                  <a:lnTo>
                    <a:pt x="103569" y="76666"/>
                  </a:lnTo>
                  <a:lnTo>
                    <a:pt x="104156" y="77719"/>
                  </a:lnTo>
                  <a:lnTo>
                    <a:pt x="105916" y="78947"/>
                  </a:lnTo>
                  <a:lnTo>
                    <a:pt x="106503" y="80000"/>
                  </a:lnTo>
                  <a:lnTo>
                    <a:pt x="107677" y="81052"/>
                  </a:lnTo>
                  <a:lnTo>
                    <a:pt x="108557" y="81929"/>
                  </a:lnTo>
                  <a:lnTo>
                    <a:pt x="109731" y="82982"/>
                  </a:lnTo>
                  <a:lnTo>
                    <a:pt x="110317" y="84035"/>
                  </a:lnTo>
                  <a:lnTo>
                    <a:pt x="111491" y="84912"/>
                  </a:lnTo>
                  <a:lnTo>
                    <a:pt x="112078" y="85964"/>
                  </a:lnTo>
                  <a:lnTo>
                    <a:pt x="113251" y="87017"/>
                  </a:lnTo>
                  <a:lnTo>
                    <a:pt x="113838" y="87894"/>
                  </a:lnTo>
                  <a:lnTo>
                    <a:pt x="114425" y="88947"/>
                  </a:lnTo>
                  <a:lnTo>
                    <a:pt x="114718" y="89649"/>
                  </a:lnTo>
                  <a:lnTo>
                    <a:pt x="115305" y="90701"/>
                  </a:lnTo>
                  <a:lnTo>
                    <a:pt x="115305" y="91228"/>
                  </a:lnTo>
                  <a:lnTo>
                    <a:pt x="115892" y="91929"/>
                  </a:lnTo>
                  <a:lnTo>
                    <a:pt x="115892" y="92631"/>
                  </a:lnTo>
                  <a:lnTo>
                    <a:pt x="115892" y="93333"/>
                  </a:lnTo>
                  <a:lnTo>
                    <a:pt x="115892" y="93333"/>
                  </a:lnTo>
                  <a:lnTo>
                    <a:pt x="115892" y="94035"/>
                  </a:lnTo>
                  <a:lnTo>
                    <a:pt x="115305" y="94561"/>
                  </a:lnTo>
                  <a:lnTo>
                    <a:pt x="115305" y="95614"/>
                  </a:lnTo>
                  <a:lnTo>
                    <a:pt x="115305" y="96666"/>
                  </a:lnTo>
                  <a:lnTo>
                    <a:pt x="115305" y="97719"/>
                  </a:lnTo>
                  <a:lnTo>
                    <a:pt x="115305" y="98596"/>
                  </a:lnTo>
                  <a:lnTo>
                    <a:pt x="115305" y="99649"/>
                  </a:lnTo>
                  <a:lnTo>
                    <a:pt x="115305" y="100701"/>
                  </a:lnTo>
                  <a:lnTo>
                    <a:pt x="115305" y="101578"/>
                  </a:lnTo>
                  <a:lnTo>
                    <a:pt x="115305" y="102631"/>
                  </a:lnTo>
                  <a:lnTo>
                    <a:pt x="115305" y="103684"/>
                  </a:lnTo>
                  <a:lnTo>
                    <a:pt x="115305" y="104736"/>
                  </a:lnTo>
                  <a:lnTo>
                    <a:pt x="115305" y="105263"/>
                  </a:lnTo>
                  <a:lnTo>
                    <a:pt x="115305" y="105964"/>
                  </a:lnTo>
                  <a:lnTo>
                    <a:pt x="115305" y="106666"/>
                  </a:lnTo>
                  <a:lnTo>
                    <a:pt x="115305" y="107017"/>
                  </a:lnTo>
                  <a:lnTo>
                    <a:pt x="115305" y="107719"/>
                  </a:lnTo>
                  <a:lnTo>
                    <a:pt x="115892" y="108245"/>
                  </a:lnTo>
                  <a:lnTo>
                    <a:pt x="115892" y="109298"/>
                  </a:lnTo>
                  <a:lnTo>
                    <a:pt x="116479" y="110350"/>
                  </a:lnTo>
                  <a:lnTo>
                    <a:pt x="117066" y="111403"/>
                  </a:lnTo>
                  <a:lnTo>
                    <a:pt x="117066" y="112631"/>
                  </a:lnTo>
                  <a:lnTo>
                    <a:pt x="117652" y="114035"/>
                  </a:lnTo>
                  <a:lnTo>
                    <a:pt x="118239" y="114912"/>
                  </a:lnTo>
                  <a:lnTo>
                    <a:pt x="118826" y="115964"/>
                  </a:lnTo>
                  <a:lnTo>
                    <a:pt x="118826" y="117017"/>
                  </a:lnTo>
                  <a:lnTo>
                    <a:pt x="119413" y="118070"/>
                  </a:lnTo>
                  <a:lnTo>
                    <a:pt x="119413" y="118596"/>
                  </a:lnTo>
                  <a:lnTo>
                    <a:pt x="120000" y="119298"/>
                  </a:lnTo>
                  <a:lnTo>
                    <a:pt x="120000" y="119649"/>
                  </a:lnTo>
                  <a:lnTo>
                    <a:pt x="120000" y="119649"/>
                  </a:lnTo>
                  <a:lnTo>
                    <a:pt x="107677" y="120000"/>
                  </a:lnTo>
                  <a:lnTo>
                    <a:pt x="105330" y="106666"/>
                  </a:lnTo>
                  <a:lnTo>
                    <a:pt x="104743" y="106315"/>
                  </a:lnTo>
                  <a:lnTo>
                    <a:pt x="104743" y="106315"/>
                  </a:lnTo>
                  <a:lnTo>
                    <a:pt x="104743" y="105614"/>
                  </a:lnTo>
                  <a:lnTo>
                    <a:pt x="104743" y="105263"/>
                  </a:lnTo>
                  <a:lnTo>
                    <a:pt x="104156" y="104385"/>
                  </a:lnTo>
                  <a:lnTo>
                    <a:pt x="104156" y="103684"/>
                  </a:lnTo>
                  <a:lnTo>
                    <a:pt x="104156" y="102631"/>
                  </a:lnTo>
                  <a:lnTo>
                    <a:pt x="104156" y="101578"/>
                  </a:lnTo>
                  <a:lnTo>
                    <a:pt x="104156" y="100701"/>
                  </a:lnTo>
                  <a:lnTo>
                    <a:pt x="104156" y="99298"/>
                  </a:lnTo>
                  <a:lnTo>
                    <a:pt x="104156" y="98245"/>
                  </a:lnTo>
                  <a:lnTo>
                    <a:pt x="104156" y="97368"/>
                  </a:lnTo>
                  <a:lnTo>
                    <a:pt x="104156" y="96315"/>
                  </a:lnTo>
                  <a:lnTo>
                    <a:pt x="104156" y="95263"/>
                  </a:lnTo>
                  <a:lnTo>
                    <a:pt x="104156" y="94385"/>
                  </a:lnTo>
                  <a:lnTo>
                    <a:pt x="104156" y="93684"/>
                  </a:lnTo>
                  <a:lnTo>
                    <a:pt x="103569" y="92982"/>
                  </a:lnTo>
                  <a:lnTo>
                    <a:pt x="103569" y="91929"/>
                  </a:lnTo>
                  <a:lnTo>
                    <a:pt x="102982" y="91052"/>
                  </a:lnTo>
                  <a:lnTo>
                    <a:pt x="102689" y="89649"/>
                  </a:lnTo>
                  <a:lnTo>
                    <a:pt x="102102" y="88947"/>
                  </a:lnTo>
                  <a:lnTo>
                    <a:pt x="102102" y="88596"/>
                  </a:lnTo>
                  <a:lnTo>
                    <a:pt x="101515" y="87894"/>
                  </a:lnTo>
                  <a:lnTo>
                    <a:pt x="100929" y="87368"/>
                  </a:lnTo>
                  <a:lnTo>
                    <a:pt x="100929" y="86666"/>
                  </a:lnTo>
                  <a:lnTo>
                    <a:pt x="100342" y="85964"/>
                  </a:lnTo>
                  <a:lnTo>
                    <a:pt x="99755" y="85263"/>
                  </a:lnTo>
                  <a:lnTo>
                    <a:pt x="99755" y="84912"/>
                  </a:lnTo>
                  <a:lnTo>
                    <a:pt x="98581" y="83684"/>
                  </a:lnTo>
                  <a:lnTo>
                    <a:pt x="97995" y="82631"/>
                  </a:lnTo>
                  <a:lnTo>
                    <a:pt x="97114" y="81228"/>
                  </a:lnTo>
                  <a:lnTo>
                    <a:pt x="96528" y="80701"/>
                  </a:lnTo>
                  <a:lnTo>
                    <a:pt x="95941" y="80000"/>
                  </a:lnTo>
                  <a:lnTo>
                    <a:pt x="95354" y="79298"/>
                  </a:lnTo>
                  <a:lnTo>
                    <a:pt x="95354" y="78947"/>
                  </a:lnTo>
                  <a:lnTo>
                    <a:pt x="94767" y="78596"/>
                  </a:lnTo>
                  <a:lnTo>
                    <a:pt x="93594" y="77894"/>
                  </a:lnTo>
                  <a:lnTo>
                    <a:pt x="91833" y="77368"/>
                  </a:lnTo>
                  <a:lnTo>
                    <a:pt x="89779" y="76315"/>
                  </a:lnTo>
                  <a:lnTo>
                    <a:pt x="88606" y="75263"/>
                  </a:lnTo>
                  <a:lnTo>
                    <a:pt x="87432" y="74561"/>
                  </a:lnTo>
                  <a:lnTo>
                    <a:pt x="86845" y="74035"/>
                  </a:lnTo>
                  <a:lnTo>
                    <a:pt x="85965" y="73333"/>
                  </a:lnTo>
                  <a:lnTo>
                    <a:pt x="85378" y="72280"/>
                  </a:lnTo>
                  <a:lnTo>
                    <a:pt x="84792" y="71578"/>
                  </a:lnTo>
                  <a:lnTo>
                    <a:pt x="84792" y="70701"/>
                  </a:lnTo>
                  <a:lnTo>
                    <a:pt x="84792" y="70000"/>
                  </a:lnTo>
                  <a:lnTo>
                    <a:pt x="84205" y="68947"/>
                  </a:lnTo>
                  <a:lnTo>
                    <a:pt x="84205" y="67894"/>
                  </a:lnTo>
                  <a:lnTo>
                    <a:pt x="84205" y="67017"/>
                  </a:lnTo>
                  <a:lnTo>
                    <a:pt x="83618" y="65614"/>
                  </a:lnTo>
                  <a:lnTo>
                    <a:pt x="83618" y="64385"/>
                  </a:lnTo>
                  <a:lnTo>
                    <a:pt x="83031" y="63333"/>
                  </a:lnTo>
                  <a:lnTo>
                    <a:pt x="82444" y="61929"/>
                  </a:lnTo>
                  <a:lnTo>
                    <a:pt x="82444" y="61052"/>
                  </a:lnTo>
                  <a:lnTo>
                    <a:pt x="81858" y="59649"/>
                  </a:lnTo>
                  <a:lnTo>
                    <a:pt x="81858" y="58596"/>
                  </a:lnTo>
                  <a:lnTo>
                    <a:pt x="81271" y="57719"/>
                  </a:lnTo>
                  <a:lnTo>
                    <a:pt x="81271" y="56666"/>
                  </a:lnTo>
                  <a:lnTo>
                    <a:pt x="80684" y="55614"/>
                  </a:lnTo>
                  <a:lnTo>
                    <a:pt x="80684" y="54912"/>
                  </a:lnTo>
                  <a:lnTo>
                    <a:pt x="80684" y="54385"/>
                  </a:lnTo>
                  <a:lnTo>
                    <a:pt x="80684" y="54035"/>
                  </a:lnTo>
                  <a:lnTo>
                    <a:pt x="80684" y="53684"/>
                  </a:lnTo>
                  <a:lnTo>
                    <a:pt x="80684" y="53333"/>
                  </a:lnTo>
                  <a:lnTo>
                    <a:pt x="80684" y="52631"/>
                  </a:lnTo>
                  <a:lnTo>
                    <a:pt x="81271" y="51929"/>
                  </a:lnTo>
                  <a:lnTo>
                    <a:pt x="81271" y="51052"/>
                  </a:lnTo>
                  <a:lnTo>
                    <a:pt x="81858" y="50350"/>
                  </a:lnTo>
                  <a:lnTo>
                    <a:pt x="81858" y="49649"/>
                  </a:lnTo>
                  <a:lnTo>
                    <a:pt x="82444" y="48947"/>
                  </a:lnTo>
                  <a:lnTo>
                    <a:pt x="82444" y="47894"/>
                  </a:lnTo>
                  <a:lnTo>
                    <a:pt x="83031" y="47368"/>
                  </a:lnTo>
                  <a:lnTo>
                    <a:pt x="83618" y="46315"/>
                  </a:lnTo>
                  <a:lnTo>
                    <a:pt x="83618" y="45964"/>
                  </a:lnTo>
                  <a:lnTo>
                    <a:pt x="84205" y="44912"/>
                  </a:lnTo>
                  <a:lnTo>
                    <a:pt x="84792" y="44561"/>
                  </a:lnTo>
                  <a:lnTo>
                    <a:pt x="97995" y="32631"/>
                  </a:lnTo>
                  <a:lnTo>
                    <a:pt x="99755" y="24912"/>
                  </a:lnTo>
                  <a:lnTo>
                    <a:pt x="89779" y="13684"/>
                  </a:lnTo>
                  <a:lnTo>
                    <a:pt x="89193" y="13333"/>
                  </a:lnTo>
                  <a:lnTo>
                    <a:pt x="87432" y="13333"/>
                  </a:lnTo>
                  <a:lnTo>
                    <a:pt x="85965" y="12982"/>
                  </a:lnTo>
                  <a:lnTo>
                    <a:pt x="84792" y="12982"/>
                  </a:lnTo>
                  <a:lnTo>
                    <a:pt x="83618" y="12982"/>
                  </a:lnTo>
                  <a:lnTo>
                    <a:pt x="82444" y="12982"/>
                  </a:lnTo>
                  <a:lnTo>
                    <a:pt x="80684" y="12631"/>
                  </a:lnTo>
                  <a:lnTo>
                    <a:pt x="79217" y="12631"/>
                  </a:lnTo>
                  <a:lnTo>
                    <a:pt x="78044" y="12280"/>
                  </a:lnTo>
                  <a:lnTo>
                    <a:pt x="76870" y="12280"/>
                  </a:lnTo>
                  <a:lnTo>
                    <a:pt x="75696" y="11929"/>
                  </a:lnTo>
                  <a:lnTo>
                    <a:pt x="74816" y="11578"/>
                  </a:lnTo>
                  <a:lnTo>
                    <a:pt x="74229" y="11578"/>
                  </a:lnTo>
                  <a:lnTo>
                    <a:pt x="73643" y="11228"/>
                  </a:lnTo>
                  <a:lnTo>
                    <a:pt x="73056" y="10877"/>
                  </a:lnTo>
                  <a:lnTo>
                    <a:pt x="72469" y="10701"/>
                  </a:lnTo>
                  <a:lnTo>
                    <a:pt x="71295" y="10701"/>
                  </a:lnTo>
                  <a:lnTo>
                    <a:pt x="70122" y="10350"/>
                  </a:lnTo>
                  <a:lnTo>
                    <a:pt x="69242" y="10350"/>
                  </a:lnTo>
                  <a:lnTo>
                    <a:pt x="67481" y="10000"/>
                  </a:lnTo>
                  <a:lnTo>
                    <a:pt x="66308" y="10000"/>
                  </a:lnTo>
                  <a:lnTo>
                    <a:pt x="65134" y="10000"/>
                  </a:lnTo>
                  <a:lnTo>
                    <a:pt x="63667" y="10000"/>
                  </a:lnTo>
                  <a:lnTo>
                    <a:pt x="62493" y="10000"/>
                  </a:lnTo>
                  <a:lnTo>
                    <a:pt x="60733" y="10000"/>
                  </a:lnTo>
                  <a:lnTo>
                    <a:pt x="60146" y="10000"/>
                  </a:lnTo>
                  <a:lnTo>
                    <a:pt x="58386" y="10000"/>
                  </a:lnTo>
                  <a:lnTo>
                    <a:pt x="58092" y="10000"/>
                  </a:lnTo>
                  <a:lnTo>
                    <a:pt x="40195" y="12982"/>
                  </a:lnTo>
                  <a:lnTo>
                    <a:pt x="24352" y="18245"/>
                  </a:lnTo>
                  <a:lnTo>
                    <a:pt x="10562" y="13684"/>
                  </a:lnTo>
                  <a:lnTo>
                    <a:pt x="9975" y="13684"/>
                  </a:lnTo>
                  <a:lnTo>
                    <a:pt x="8801" y="13333"/>
                  </a:lnTo>
                  <a:lnTo>
                    <a:pt x="7628" y="12982"/>
                  </a:lnTo>
                  <a:lnTo>
                    <a:pt x="6748" y="12631"/>
                  </a:lnTo>
                  <a:lnTo>
                    <a:pt x="6161" y="12280"/>
                  </a:lnTo>
                  <a:lnTo>
                    <a:pt x="4987" y="11929"/>
                  </a:lnTo>
                  <a:lnTo>
                    <a:pt x="3814" y="11578"/>
                  </a:lnTo>
                  <a:lnTo>
                    <a:pt x="2640" y="11228"/>
                  </a:lnTo>
                  <a:lnTo>
                    <a:pt x="1760" y="10701"/>
                  </a:lnTo>
                  <a:lnTo>
                    <a:pt x="1173" y="10350"/>
                  </a:lnTo>
                  <a:lnTo>
                    <a:pt x="0" y="9298"/>
                  </a:lnTo>
                  <a:lnTo>
                    <a:pt x="586" y="7894"/>
                  </a:lnTo>
                  <a:lnTo>
                    <a:pt x="586" y="7368"/>
                  </a:lnTo>
                  <a:lnTo>
                    <a:pt x="586" y="6666"/>
                  </a:lnTo>
                  <a:lnTo>
                    <a:pt x="1173" y="5964"/>
                  </a:lnTo>
                  <a:lnTo>
                    <a:pt x="1173" y="5263"/>
                  </a:lnTo>
                  <a:lnTo>
                    <a:pt x="1760" y="4561"/>
                  </a:lnTo>
                  <a:lnTo>
                    <a:pt x="1760" y="4035"/>
                  </a:lnTo>
                  <a:lnTo>
                    <a:pt x="2053" y="3333"/>
                  </a:lnTo>
                  <a:lnTo>
                    <a:pt x="2053" y="2631"/>
                  </a:lnTo>
                  <a:lnTo>
                    <a:pt x="2640" y="1578"/>
                  </a:lnTo>
                  <a:lnTo>
                    <a:pt x="2640" y="701"/>
                  </a:lnTo>
                  <a:lnTo>
                    <a:pt x="3227" y="350"/>
                  </a:lnTo>
                  <a:lnTo>
                    <a:pt x="3227" y="0"/>
                  </a:lnTo>
                  <a:lnTo>
                    <a:pt x="3227"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59" name="Google Shape;659;p16"/>
            <p:cNvSpPr/>
            <p:nvPr/>
          </p:nvSpPr>
          <p:spPr>
            <a:xfrm>
              <a:off x="3270250" y="5124450"/>
              <a:ext cx="454025" cy="144462"/>
            </a:xfrm>
            <a:custGeom>
              <a:avLst/>
              <a:gdLst/>
              <a:ahLst/>
              <a:cxnLst/>
              <a:rect l="l" t="t" r="r" b="b"/>
              <a:pathLst>
                <a:path w="120000" h="120000" extrusionOk="0">
                  <a:moveTo>
                    <a:pt x="0" y="114754"/>
                  </a:moveTo>
                  <a:lnTo>
                    <a:pt x="0" y="113442"/>
                  </a:lnTo>
                  <a:lnTo>
                    <a:pt x="0" y="112131"/>
                  </a:lnTo>
                  <a:lnTo>
                    <a:pt x="0" y="108852"/>
                  </a:lnTo>
                  <a:lnTo>
                    <a:pt x="419" y="106229"/>
                  </a:lnTo>
                  <a:lnTo>
                    <a:pt x="419" y="103606"/>
                  </a:lnTo>
                  <a:lnTo>
                    <a:pt x="839" y="100983"/>
                  </a:lnTo>
                  <a:lnTo>
                    <a:pt x="839" y="98360"/>
                  </a:lnTo>
                  <a:lnTo>
                    <a:pt x="1048" y="96393"/>
                  </a:lnTo>
                  <a:lnTo>
                    <a:pt x="1048" y="93770"/>
                  </a:lnTo>
                  <a:lnTo>
                    <a:pt x="1468" y="91147"/>
                  </a:lnTo>
                  <a:lnTo>
                    <a:pt x="1888" y="88524"/>
                  </a:lnTo>
                  <a:lnTo>
                    <a:pt x="2307" y="85901"/>
                  </a:lnTo>
                  <a:lnTo>
                    <a:pt x="2307" y="82622"/>
                  </a:lnTo>
                  <a:lnTo>
                    <a:pt x="2727" y="80000"/>
                  </a:lnTo>
                  <a:lnTo>
                    <a:pt x="2727" y="77377"/>
                  </a:lnTo>
                  <a:lnTo>
                    <a:pt x="3146" y="74754"/>
                  </a:lnTo>
                  <a:lnTo>
                    <a:pt x="3146" y="72131"/>
                  </a:lnTo>
                  <a:lnTo>
                    <a:pt x="3566" y="70163"/>
                  </a:lnTo>
                  <a:lnTo>
                    <a:pt x="3566" y="67540"/>
                  </a:lnTo>
                  <a:lnTo>
                    <a:pt x="3986" y="64918"/>
                  </a:lnTo>
                  <a:lnTo>
                    <a:pt x="4825" y="60983"/>
                  </a:lnTo>
                  <a:lnTo>
                    <a:pt x="5034" y="59016"/>
                  </a:lnTo>
                  <a:lnTo>
                    <a:pt x="5454" y="56393"/>
                  </a:lnTo>
                  <a:lnTo>
                    <a:pt x="5874" y="56393"/>
                  </a:lnTo>
                  <a:lnTo>
                    <a:pt x="6293" y="55081"/>
                  </a:lnTo>
                  <a:lnTo>
                    <a:pt x="7132" y="52459"/>
                  </a:lnTo>
                  <a:lnTo>
                    <a:pt x="7972" y="49836"/>
                  </a:lnTo>
                  <a:lnTo>
                    <a:pt x="8811" y="47213"/>
                  </a:lnTo>
                  <a:lnTo>
                    <a:pt x="9440" y="43934"/>
                  </a:lnTo>
                  <a:lnTo>
                    <a:pt x="10699" y="41311"/>
                  </a:lnTo>
                  <a:lnTo>
                    <a:pt x="11958" y="37377"/>
                  </a:lnTo>
                  <a:lnTo>
                    <a:pt x="13426" y="34098"/>
                  </a:lnTo>
                  <a:lnTo>
                    <a:pt x="14685" y="28852"/>
                  </a:lnTo>
                  <a:lnTo>
                    <a:pt x="15944" y="24918"/>
                  </a:lnTo>
                  <a:lnTo>
                    <a:pt x="16993" y="20983"/>
                  </a:lnTo>
                  <a:lnTo>
                    <a:pt x="18251" y="19016"/>
                  </a:lnTo>
                  <a:lnTo>
                    <a:pt x="19510" y="16393"/>
                  </a:lnTo>
                  <a:lnTo>
                    <a:pt x="20769" y="13770"/>
                  </a:lnTo>
                  <a:lnTo>
                    <a:pt x="21398" y="12459"/>
                  </a:lnTo>
                  <a:lnTo>
                    <a:pt x="22657" y="12459"/>
                  </a:lnTo>
                  <a:lnTo>
                    <a:pt x="23496" y="12459"/>
                  </a:lnTo>
                  <a:lnTo>
                    <a:pt x="24755" y="11147"/>
                  </a:lnTo>
                  <a:lnTo>
                    <a:pt x="24965" y="11147"/>
                  </a:lnTo>
                  <a:lnTo>
                    <a:pt x="25804" y="9836"/>
                  </a:lnTo>
                  <a:lnTo>
                    <a:pt x="26643" y="9836"/>
                  </a:lnTo>
                  <a:lnTo>
                    <a:pt x="27482" y="9836"/>
                  </a:lnTo>
                  <a:lnTo>
                    <a:pt x="28321" y="8524"/>
                  </a:lnTo>
                  <a:lnTo>
                    <a:pt x="28951" y="7868"/>
                  </a:lnTo>
                  <a:lnTo>
                    <a:pt x="29790" y="7868"/>
                  </a:lnTo>
                  <a:lnTo>
                    <a:pt x="31048" y="6557"/>
                  </a:lnTo>
                  <a:lnTo>
                    <a:pt x="31888" y="6557"/>
                  </a:lnTo>
                  <a:lnTo>
                    <a:pt x="32727" y="5245"/>
                  </a:lnTo>
                  <a:lnTo>
                    <a:pt x="33776" y="5245"/>
                  </a:lnTo>
                  <a:lnTo>
                    <a:pt x="34615" y="3934"/>
                  </a:lnTo>
                  <a:lnTo>
                    <a:pt x="35454" y="3934"/>
                  </a:lnTo>
                  <a:lnTo>
                    <a:pt x="36293" y="2622"/>
                  </a:lnTo>
                  <a:lnTo>
                    <a:pt x="36923" y="2622"/>
                  </a:lnTo>
                  <a:lnTo>
                    <a:pt x="37762" y="1311"/>
                  </a:lnTo>
                  <a:lnTo>
                    <a:pt x="38601" y="1311"/>
                  </a:lnTo>
                  <a:lnTo>
                    <a:pt x="39440" y="1311"/>
                  </a:lnTo>
                  <a:lnTo>
                    <a:pt x="40279" y="1311"/>
                  </a:lnTo>
                  <a:lnTo>
                    <a:pt x="41118" y="1311"/>
                  </a:lnTo>
                  <a:lnTo>
                    <a:pt x="42167" y="0"/>
                  </a:lnTo>
                  <a:lnTo>
                    <a:pt x="43006" y="1311"/>
                  </a:lnTo>
                  <a:lnTo>
                    <a:pt x="43846" y="2622"/>
                  </a:lnTo>
                  <a:lnTo>
                    <a:pt x="44265" y="3934"/>
                  </a:lnTo>
                  <a:lnTo>
                    <a:pt x="44265" y="6557"/>
                  </a:lnTo>
                  <a:lnTo>
                    <a:pt x="44265" y="8524"/>
                  </a:lnTo>
                  <a:lnTo>
                    <a:pt x="44265" y="11147"/>
                  </a:lnTo>
                  <a:lnTo>
                    <a:pt x="44685" y="13770"/>
                  </a:lnTo>
                  <a:lnTo>
                    <a:pt x="44685" y="16393"/>
                  </a:lnTo>
                  <a:lnTo>
                    <a:pt x="45104" y="19016"/>
                  </a:lnTo>
                  <a:lnTo>
                    <a:pt x="45314" y="20327"/>
                  </a:lnTo>
                  <a:lnTo>
                    <a:pt x="45734" y="22295"/>
                  </a:lnTo>
                  <a:lnTo>
                    <a:pt x="46153" y="26229"/>
                  </a:lnTo>
                  <a:lnTo>
                    <a:pt x="46993" y="31475"/>
                  </a:lnTo>
                  <a:lnTo>
                    <a:pt x="47832" y="34754"/>
                  </a:lnTo>
                  <a:lnTo>
                    <a:pt x="49090" y="37377"/>
                  </a:lnTo>
                  <a:lnTo>
                    <a:pt x="49300" y="38688"/>
                  </a:lnTo>
                  <a:lnTo>
                    <a:pt x="50559" y="40000"/>
                  </a:lnTo>
                  <a:lnTo>
                    <a:pt x="51398" y="40000"/>
                  </a:lnTo>
                  <a:lnTo>
                    <a:pt x="52657" y="41311"/>
                  </a:lnTo>
                  <a:lnTo>
                    <a:pt x="53706" y="41311"/>
                  </a:lnTo>
                  <a:lnTo>
                    <a:pt x="54965" y="41311"/>
                  </a:lnTo>
                  <a:lnTo>
                    <a:pt x="56223" y="41311"/>
                  </a:lnTo>
                  <a:lnTo>
                    <a:pt x="57692" y="41311"/>
                  </a:lnTo>
                  <a:lnTo>
                    <a:pt x="58951" y="40000"/>
                  </a:lnTo>
                  <a:lnTo>
                    <a:pt x="60209" y="40000"/>
                  </a:lnTo>
                  <a:lnTo>
                    <a:pt x="61048" y="40000"/>
                  </a:lnTo>
                  <a:lnTo>
                    <a:pt x="62097" y="40000"/>
                  </a:lnTo>
                  <a:lnTo>
                    <a:pt x="62937" y="38688"/>
                  </a:lnTo>
                  <a:lnTo>
                    <a:pt x="63776" y="38688"/>
                  </a:lnTo>
                  <a:lnTo>
                    <a:pt x="64195" y="38688"/>
                  </a:lnTo>
                  <a:lnTo>
                    <a:pt x="64195" y="38688"/>
                  </a:lnTo>
                  <a:lnTo>
                    <a:pt x="64195" y="38688"/>
                  </a:lnTo>
                  <a:lnTo>
                    <a:pt x="64615" y="38688"/>
                  </a:lnTo>
                  <a:lnTo>
                    <a:pt x="65034" y="38688"/>
                  </a:lnTo>
                  <a:lnTo>
                    <a:pt x="65664" y="37377"/>
                  </a:lnTo>
                  <a:lnTo>
                    <a:pt x="66503" y="37377"/>
                  </a:lnTo>
                  <a:lnTo>
                    <a:pt x="67762" y="37377"/>
                  </a:lnTo>
                  <a:lnTo>
                    <a:pt x="69020" y="36065"/>
                  </a:lnTo>
                  <a:lnTo>
                    <a:pt x="70069" y="36065"/>
                  </a:lnTo>
                  <a:lnTo>
                    <a:pt x="71328" y="34754"/>
                  </a:lnTo>
                  <a:lnTo>
                    <a:pt x="72587" y="34754"/>
                  </a:lnTo>
                  <a:lnTo>
                    <a:pt x="73636" y="34098"/>
                  </a:lnTo>
                  <a:lnTo>
                    <a:pt x="74895" y="34098"/>
                  </a:lnTo>
                  <a:lnTo>
                    <a:pt x="76153" y="34098"/>
                  </a:lnTo>
                  <a:lnTo>
                    <a:pt x="77202" y="34098"/>
                  </a:lnTo>
                  <a:lnTo>
                    <a:pt x="78461" y="34098"/>
                  </a:lnTo>
                  <a:lnTo>
                    <a:pt x="79720" y="34098"/>
                  </a:lnTo>
                  <a:lnTo>
                    <a:pt x="80559" y="32786"/>
                  </a:lnTo>
                  <a:lnTo>
                    <a:pt x="81608" y="32786"/>
                  </a:lnTo>
                  <a:lnTo>
                    <a:pt x="82447" y="31475"/>
                  </a:lnTo>
                  <a:lnTo>
                    <a:pt x="83706" y="31475"/>
                  </a:lnTo>
                  <a:lnTo>
                    <a:pt x="84965" y="30163"/>
                  </a:lnTo>
                  <a:lnTo>
                    <a:pt x="86013" y="28852"/>
                  </a:lnTo>
                  <a:lnTo>
                    <a:pt x="87272" y="28852"/>
                  </a:lnTo>
                  <a:lnTo>
                    <a:pt x="88531" y="27540"/>
                  </a:lnTo>
                  <a:lnTo>
                    <a:pt x="89580" y="26229"/>
                  </a:lnTo>
                  <a:lnTo>
                    <a:pt x="90839" y="26229"/>
                  </a:lnTo>
                  <a:lnTo>
                    <a:pt x="92097" y="26229"/>
                  </a:lnTo>
                  <a:lnTo>
                    <a:pt x="93146" y="26229"/>
                  </a:lnTo>
                  <a:lnTo>
                    <a:pt x="94405" y="24918"/>
                  </a:lnTo>
                  <a:lnTo>
                    <a:pt x="95244" y="26229"/>
                  </a:lnTo>
                  <a:lnTo>
                    <a:pt x="96503" y="26229"/>
                  </a:lnTo>
                  <a:lnTo>
                    <a:pt x="97342" y="27540"/>
                  </a:lnTo>
                  <a:lnTo>
                    <a:pt x="97972" y="28852"/>
                  </a:lnTo>
                  <a:lnTo>
                    <a:pt x="99230" y="28852"/>
                  </a:lnTo>
                  <a:lnTo>
                    <a:pt x="100489" y="30163"/>
                  </a:lnTo>
                  <a:lnTo>
                    <a:pt x="101958" y="31475"/>
                  </a:lnTo>
                  <a:lnTo>
                    <a:pt x="102797" y="32786"/>
                  </a:lnTo>
                  <a:lnTo>
                    <a:pt x="103216" y="34098"/>
                  </a:lnTo>
                  <a:lnTo>
                    <a:pt x="104055" y="34098"/>
                  </a:lnTo>
                  <a:lnTo>
                    <a:pt x="104895" y="34754"/>
                  </a:lnTo>
                  <a:lnTo>
                    <a:pt x="105524" y="34754"/>
                  </a:lnTo>
                  <a:lnTo>
                    <a:pt x="106363" y="36065"/>
                  </a:lnTo>
                  <a:lnTo>
                    <a:pt x="107202" y="36065"/>
                  </a:lnTo>
                  <a:lnTo>
                    <a:pt x="108041" y="37377"/>
                  </a:lnTo>
                  <a:lnTo>
                    <a:pt x="109510" y="38688"/>
                  </a:lnTo>
                  <a:lnTo>
                    <a:pt x="110769" y="41311"/>
                  </a:lnTo>
                  <a:lnTo>
                    <a:pt x="112447" y="42622"/>
                  </a:lnTo>
                  <a:lnTo>
                    <a:pt x="113496" y="43934"/>
                  </a:lnTo>
                  <a:lnTo>
                    <a:pt x="114755" y="45245"/>
                  </a:lnTo>
                  <a:lnTo>
                    <a:pt x="116013" y="47213"/>
                  </a:lnTo>
                  <a:lnTo>
                    <a:pt x="116433" y="48524"/>
                  </a:lnTo>
                  <a:lnTo>
                    <a:pt x="117482" y="51147"/>
                  </a:lnTo>
                  <a:lnTo>
                    <a:pt x="117902" y="55081"/>
                  </a:lnTo>
                  <a:lnTo>
                    <a:pt x="118741" y="59016"/>
                  </a:lnTo>
                  <a:lnTo>
                    <a:pt x="119160" y="62295"/>
                  </a:lnTo>
                  <a:lnTo>
                    <a:pt x="119580" y="66229"/>
                  </a:lnTo>
                  <a:lnTo>
                    <a:pt x="119580" y="70163"/>
                  </a:lnTo>
                  <a:lnTo>
                    <a:pt x="119580" y="72131"/>
                  </a:lnTo>
                  <a:lnTo>
                    <a:pt x="119580" y="74754"/>
                  </a:lnTo>
                  <a:lnTo>
                    <a:pt x="120000" y="76065"/>
                  </a:lnTo>
                  <a:lnTo>
                    <a:pt x="114335" y="88524"/>
                  </a:lnTo>
                  <a:lnTo>
                    <a:pt x="114335" y="87213"/>
                  </a:lnTo>
                  <a:lnTo>
                    <a:pt x="113916" y="84590"/>
                  </a:lnTo>
                  <a:lnTo>
                    <a:pt x="113496" y="81311"/>
                  </a:lnTo>
                  <a:lnTo>
                    <a:pt x="113496" y="78688"/>
                  </a:lnTo>
                  <a:lnTo>
                    <a:pt x="112867" y="74754"/>
                  </a:lnTo>
                  <a:lnTo>
                    <a:pt x="112447" y="71475"/>
                  </a:lnTo>
                  <a:lnTo>
                    <a:pt x="112027" y="67540"/>
                  </a:lnTo>
                  <a:lnTo>
                    <a:pt x="111188" y="66229"/>
                  </a:lnTo>
                  <a:lnTo>
                    <a:pt x="110769" y="64918"/>
                  </a:lnTo>
                  <a:lnTo>
                    <a:pt x="109930" y="63606"/>
                  </a:lnTo>
                  <a:lnTo>
                    <a:pt x="109300" y="62295"/>
                  </a:lnTo>
                  <a:lnTo>
                    <a:pt x="108041" y="60983"/>
                  </a:lnTo>
                  <a:lnTo>
                    <a:pt x="106783" y="59672"/>
                  </a:lnTo>
                  <a:lnTo>
                    <a:pt x="105944" y="59016"/>
                  </a:lnTo>
                  <a:lnTo>
                    <a:pt x="104475" y="57704"/>
                  </a:lnTo>
                  <a:lnTo>
                    <a:pt x="103216" y="57704"/>
                  </a:lnTo>
                  <a:lnTo>
                    <a:pt x="101958" y="56393"/>
                  </a:lnTo>
                  <a:lnTo>
                    <a:pt x="100909" y="55081"/>
                  </a:lnTo>
                  <a:lnTo>
                    <a:pt x="99650" y="53770"/>
                  </a:lnTo>
                  <a:lnTo>
                    <a:pt x="98811" y="53770"/>
                  </a:lnTo>
                  <a:lnTo>
                    <a:pt x="97972" y="52459"/>
                  </a:lnTo>
                  <a:lnTo>
                    <a:pt x="97342" y="52459"/>
                  </a:lnTo>
                  <a:lnTo>
                    <a:pt x="96923" y="52459"/>
                  </a:lnTo>
                  <a:lnTo>
                    <a:pt x="96923" y="52459"/>
                  </a:lnTo>
                  <a:lnTo>
                    <a:pt x="96503" y="52459"/>
                  </a:lnTo>
                  <a:lnTo>
                    <a:pt x="96083" y="52459"/>
                  </a:lnTo>
                  <a:lnTo>
                    <a:pt x="95244" y="52459"/>
                  </a:lnTo>
                  <a:lnTo>
                    <a:pt x="94405" y="51147"/>
                  </a:lnTo>
                  <a:lnTo>
                    <a:pt x="93146" y="51147"/>
                  </a:lnTo>
                  <a:lnTo>
                    <a:pt x="92097" y="51147"/>
                  </a:lnTo>
                  <a:lnTo>
                    <a:pt x="91258" y="51147"/>
                  </a:lnTo>
                  <a:lnTo>
                    <a:pt x="90000" y="51147"/>
                  </a:lnTo>
                  <a:lnTo>
                    <a:pt x="88951" y="51147"/>
                  </a:lnTo>
                  <a:lnTo>
                    <a:pt x="88111" y="51147"/>
                  </a:lnTo>
                  <a:lnTo>
                    <a:pt x="87272" y="52459"/>
                  </a:lnTo>
                  <a:lnTo>
                    <a:pt x="86013" y="52459"/>
                  </a:lnTo>
                  <a:lnTo>
                    <a:pt x="85174" y="53770"/>
                  </a:lnTo>
                  <a:lnTo>
                    <a:pt x="84965" y="55081"/>
                  </a:lnTo>
                  <a:lnTo>
                    <a:pt x="84545" y="56393"/>
                  </a:lnTo>
                  <a:lnTo>
                    <a:pt x="84125" y="56393"/>
                  </a:lnTo>
                  <a:lnTo>
                    <a:pt x="83286" y="57704"/>
                  </a:lnTo>
                  <a:lnTo>
                    <a:pt x="82447" y="57704"/>
                  </a:lnTo>
                  <a:lnTo>
                    <a:pt x="81188" y="59016"/>
                  </a:lnTo>
                  <a:lnTo>
                    <a:pt x="80139" y="59672"/>
                  </a:lnTo>
                  <a:lnTo>
                    <a:pt x="78881" y="59672"/>
                  </a:lnTo>
                  <a:lnTo>
                    <a:pt x="77622" y="59672"/>
                  </a:lnTo>
                  <a:lnTo>
                    <a:pt x="76573" y="60983"/>
                  </a:lnTo>
                  <a:lnTo>
                    <a:pt x="74895" y="60983"/>
                  </a:lnTo>
                  <a:lnTo>
                    <a:pt x="73636" y="60983"/>
                  </a:lnTo>
                  <a:lnTo>
                    <a:pt x="72587" y="62295"/>
                  </a:lnTo>
                  <a:lnTo>
                    <a:pt x="71748" y="62295"/>
                  </a:lnTo>
                  <a:lnTo>
                    <a:pt x="70489" y="62295"/>
                  </a:lnTo>
                  <a:lnTo>
                    <a:pt x="70069" y="62295"/>
                  </a:lnTo>
                  <a:lnTo>
                    <a:pt x="69650" y="62295"/>
                  </a:lnTo>
                  <a:lnTo>
                    <a:pt x="69650" y="63606"/>
                  </a:lnTo>
                  <a:lnTo>
                    <a:pt x="53706" y="67540"/>
                  </a:lnTo>
                  <a:lnTo>
                    <a:pt x="44265" y="53770"/>
                  </a:lnTo>
                  <a:lnTo>
                    <a:pt x="35874" y="26229"/>
                  </a:lnTo>
                  <a:lnTo>
                    <a:pt x="20979" y="43934"/>
                  </a:lnTo>
                  <a:lnTo>
                    <a:pt x="20769" y="43934"/>
                  </a:lnTo>
                  <a:lnTo>
                    <a:pt x="19510" y="47213"/>
                  </a:lnTo>
                  <a:lnTo>
                    <a:pt x="18671" y="48524"/>
                  </a:lnTo>
                  <a:lnTo>
                    <a:pt x="17832" y="51147"/>
                  </a:lnTo>
                  <a:lnTo>
                    <a:pt x="16993" y="53770"/>
                  </a:lnTo>
                  <a:lnTo>
                    <a:pt x="16363" y="56393"/>
                  </a:lnTo>
                  <a:lnTo>
                    <a:pt x="15104" y="59016"/>
                  </a:lnTo>
                  <a:lnTo>
                    <a:pt x="14265" y="60983"/>
                  </a:lnTo>
                  <a:lnTo>
                    <a:pt x="13426" y="63606"/>
                  </a:lnTo>
                  <a:lnTo>
                    <a:pt x="12377" y="67540"/>
                  </a:lnTo>
                  <a:lnTo>
                    <a:pt x="11538" y="70163"/>
                  </a:lnTo>
                  <a:lnTo>
                    <a:pt x="11118" y="72131"/>
                  </a:lnTo>
                  <a:lnTo>
                    <a:pt x="10699" y="73442"/>
                  </a:lnTo>
                  <a:lnTo>
                    <a:pt x="10279" y="76065"/>
                  </a:lnTo>
                  <a:lnTo>
                    <a:pt x="9860" y="77377"/>
                  </a:lnTo>
                  <a:lnTo>
                    <a:pt x="9860" y="78688"/>
                  </a:lnTo>
                  <a:lnTo>
                    <a:pt x="9440" y="81311"/>
                  </a:lnTo>
                  <a:lnTo>
                    <a:pt x="9440" y="83934"/>
                  </a:lnTo>
                  <a:lnTo>
                    <a:pt x="9440" y="85901"/>
                  </a:lnTo>
                  <a:lnTo>
                    <a:pt x="9440" y="88524"/>
                  </a:lnTo>
                  <a:lnTo>
                    <a:pt x="9020" y="92459"/>
                  </a:lnTo>
                  <a:lnTo>
                    <a:pt x="9020" y="95081"/>
                  </a:lnTo>
                  <a:lnTo>
                    <a:pt x="9020" y="98360"/>
                  </a:lnTo>
                  <a:lnTo>
                    <a:pt x="9020" y="100983"/>
                  </a:lnTo>
                  <a:lnTo>
                    <a:pt x="8811" y="104918"/>
                  </a:lnTo>
                  <a:lnTo>
                    <a:pt x="8811" y="107540"/>
                  </a:lnTo>
                  <a:lnTo>
                    <a:pt x="8811" y="109508"/>
                  </a:lnTo>
                  <a:lnTo>
                    <a:pt x="8391" y="112131"/>
                  </a:lnTo>
                  <a:lnTo>
                    <a:pt x="8391" y="114754"/>
                  </a:lnTo>
                  <a:lnTo>
                    <a:pt x="8391" y="117377"/>
                  </a:lnTo>
                  <a:lnTo>
                    <a:pt x="7552" y="118688"/>
                  </a:lnTo>
                  <a:lnTo>
                    <a:pt x="6293" y="120000"/>
                  </a:lnTo>
                  <a:lnTo>
                    <a:pt x="5034" y="120000"/>
                  </a:lnTo>
                  <a:lnTo>
                    <a:pt x="3566" y="118688"/>
                  </a:lnTo>
                  <a:lnTo>
                    <a:pt x="2307" y="117377"/>
                  </a:lnTo>
                  <a:lnTo>
                    <a:pt x="1048" y="116065"/>
                  </a:lnTo>
                  <a:lnTo>
                    <a:pt x="419" y="114754"/>
                  </a:lnTo>
                  <a:lnTo>
                    <a:pt x="0" y="114754"/>
                  </a:lnTo>
                  <a:lnTo>
                    <a:pt x="0" y="11475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0" name="Google Shape;660;p16"/>
            <p:cNvSpPr/>
            <p:nvPr/>
          </p:nvSpPr>
          <p:spPr>
            <a:xfrm>
              <a:off x="3502025" y="4467225"/>
              <a:ext cx="473075" cy="617537"/>
            </a:xfrm>
            <a:custGeom>
              <a:avLst/>
              <a:gdLst/>
              <a:ahLst/>
              <a:cxnLst/>
              <a:rect l="l" t="t" r="r" b="b"/>
              <a:pathLst>
                <a:path w="120000" h="120000" extrusionOk="0">
                  <a:moveTo>
                    <a:pt x="98657" y="0"/>
                  </a:moveTo>
                  <a:lnTo>
                    <a:pt x="98255" y="0"/>
                  </a:lnTo>
                  <a:lnTo>
                    <a:pt x="97046" y="925"/>
                  </a:lnTo>
                  <a:lnTo>
                    <a:pt x="96644" y="1233"/>
                  </a:lnTo>
                  <a:lnTo>
                    <a:pt x="96040" y="1850"/>
                  </a:lnTo>
                  <a:lnTo>
                    <a:pt x="95234" y="2467"/>
                  </a:lnTo>
                  <a:lnTo>
                    <a:pt x="94429" y="3239"/>
                  </a:lnTo>
                  <a:lnTo>
                    <a:pt x="93624" y="3856"/>
                  </a:lnTo>
                  <a:lnTo>
                    <a:pt x="92818" y="4473"/>
                  </a:lnTo>
                  <a:lnTo>
                    <a:pt x="92214" y="5089"/>
                  </a:lnTo>
                  <a:lnTo>
                    <a:pt x="91409" y="5706"/>
                  </a:lnTo>
                  <a:lnTo>
                    <a:pt x="91006" y="6169"/>
                  </a:lnTo>
                  <a:lnTo>
                    <a:pt x="90604" y="6786"/>
                  </a:lnTo>
                  <a:lnTo>
                    <a:pt x="90201" y="7095"/>
                  </a:lnTo>
                  <a:lnTo>
                    <a:pt x="89798" y="7403"/>
                  </a:lnTo>
                  <a:lnTo>
                    <a:pt x="89395" y="8020"/>
                  </a:lnTo>
                  <a:lnTo>
                    <a:pt x="88993" y="8791"/>
                  </a:lnTo>
                  <a:lnTo>
                    <a:pt x="88791" y="9408"/>
                  </a:lnTo>
                  <a:lnTo>
                    <a:pt x="88791" y="10025"/>
                  </a:lnTo>
                  <a:lnTo>
                    <a:pt x="88389" y="10642"/>
                  </a:lnTo>
                  <a:lnTo>
                    <a:pt x="87986" y="11259"/>
                  </a:lnTo>
                  <a:lnTo>
                    <a:pt x="87583" y="11568"/>
                  </a:lnTo>
                  <a:lnTo>
                    <a:pt x="87181" y="12030"/>
                  </a:lnTo>
                  <a:lnTo>
                    <a:pt x="86778" y="12647"/>
                  </a:lnTo>
                  <a:lnTo>
                    <a:pt x="86375" y="13573"/>
                  </a:lnTo>
                  <a:lnTo>
                    <a:pt x="85570" y="14498"/>
                  </a:lnTo>
                  <a:lnTo>
                    <a:pt x="85167" y="15269"/>
                  </a:lnTo>
                  <a:lnTo>
                    <a:pt x="84765" y="15578"/>
                  </a:lnTo>
                  <a:lnTo>
                    <a:pt x="84161" y="15886"/>
                  </a:lnTo>
                  <a:lnTo>
                    <a:pt x="83355" y="16195"/>
                  </a:lnTo>
                  <a:lnTo>
                    <a:pt x="82550" y="16503"/>
                  </a:lnTo>
                  <a:lnTo>
                    <a:pt x="80939" y="16503"/>
                  </a:lnTo>
                  <a:lnTo>
                    <a:pt x="80335" y="16812"/>
                  </a:lnTo>
                  <a:lnTo>
                    <a:pt x="78724" y="16812"/>
                  </a:lnTo>
                  <a:lnTo>
                    <a:pt x="77516" y="17120"/>
                  </a:lnTo>
                  <a:lnTo>
                    <a:pt x="76510" y="17429"/>
                  </a:lnTo>
                  <a:lnTo>
                    <a:pt x="74899" y="17737"/>
                  </a:lnTo>
                  <a:lnTo>
                    <a:pt x="73691" y="17892"/>
                  </a:lnTo>
                  <a:lnTo>
                    <a:pt x="73087" y="18200"/>
                  </a:lnTo>
                  <a:lnTo>
                    <a:pt x="71879" y="18508"/>
                  </a:lnTo>
                  <a:lnTo>
                    <a:pt x="71073" y="18817"/>
                  </a:lnTo>
                  <a:lnTo>
                    <a:pt x="70268" y="19125"/>
                  </a:lnTo>
                  <a:lnTo>
                    <a:pt x="69865" y="19742"/>
                  </a:lnTo>
                  <a:lnTo>
                    <a:pt x="69463" y="20051"/>
                  </a:lnTo>
                  <a:lnTo>
                    <a:pt x="68859" y="20359"/>
                  </a:lnTo>
                  <a:lnTo>
                    <a:pt x="68053" y="20359"/>
                  </a:lnTo>
                  <a:lnTo>
                    <a:pt x="67248" y="20359"/>
                  </a:lnTo>
                  <a:lnTo>
                    <a:pt x="66845" y="20668"/>
                  </a:lnTo>
                  <a:lnTo>
                    <a:pt x="66040" y="20668"/>
                  </a:lnTo>
                  <a:lnTo>
                    <a:pt x="65436" y="20668"/>
                  </a:lnTo>
                  <a:lnTo>
                    <a:pt x="64228" y="20822"/>
                  </a:lnTo>
                  <a:lnTo>
                    <a:pt x="63422" y="20822"/>
                  </a:lnTo>
                  <a:lnTo>
                    <a:pt x="62617" y="20822"/>
                  </a:lnTo>
                  <a:lnTo>
                    <a:pt x="61812" y="20822"/>
                  </a:lnTo>
                  <a:lnTo>
                    <a:pt x="61208" y="20822"/>
                  </a:lnTo>
                  <a:lnTo>
                    <a:pt x="60000" y="20822"/>
                  </a:lnTo>
                  <a:lnTo>
                    <a:pt x="59194" y="21131"/>
                  </a:lnTo>
                  <a:lnTo>
                    <a:pt x="57986" y="20822"/>
                  </a:lnTo>
                  <a:lnTo>
                    <a:pt x="57382" y="20822"/>
                  </a:lnTo>
                  <a:lnTo>
                    <a:pt x="56174" y="20822"/>
                  </a:lnTo>
                  <a:lnTo>
                    <a:pt x="55369" y="20822"/>
                  </a:lnTo>
                  <a:lnTo>
                    <a:pt x="54563" y="20822"/>
                  </a:lnTo>
                  <a:lnTo>
                    <a:pt x="53959" y="20822"/>
                  </a:lnTo>
                  <a:lnTo>
                    <a:pt x="53154" y="20822"/>
                  </a:lnTo>
                  <a:lnTo>
                    <a:pt x="52348" y="20822"/>
                  </a:lnTo>
                  <a:lnTo>
                    <a:pt x="51140" y="20822"/>
                  </a:lnTo>
                  <a:lnTo>
                    <a:pt x="50335" y="20822"/>
                  </a:lnTo>
                  <a:lnTo>
                    <a:pt x="49731" y="20822"/>
                  </a:lnTo>
                  <a:lnTo>
                    <a:pt x="49731" y="20822"/>
                  </a:lnTo>
                  <a:lnTo>
                    <a:pt x="49328" y="20822"/>
                  </a:lnTo>
                  <a:lnTo>
                    <a:pt x="49328" y="20668"/>
                  </a:lnTo>
                  <a:lnTo>
                    <a:pt x="48523" y="20668"/>
                  </a:lnTo>
                  <a:lnTo>
                    <a:pt x="47718" y="20359"/>
                  </a:lnTo>
                  <a:lnTo>
                    <a:pt x="46912" y="20051"/>
                  </a:lnTo>
                  <a:lnTo>
                    <a:pt x="45906" y="20051"/>
                  </a:lnTo>
                  <a:lnTo>
                    <a:pt x="45100" y="19742"/>
                  </a:lnTo>
                  <a:lnTo>
                    <a:pt x="43892" y="19434"/>
                  </a:lnTo>
                  <a:lnTo>
                    <a:pt x="42684" y="19125"/>
                  </a:lnTo>
                  <a:lnTo>
                    <a:pt x="41677" y="18817"/>
                  </a:lnTo>
                  <a:lnTo>
                    <a:pt x="40872" y="18508"/>
                  </a:lnTo>
                  <a:lnTo>
                    <a:pt x="40067" y="18200"/>
                  </a:lnTo>
                  <a:lnTo>
                    <a:pt x="38859" y="17892"/>
                  </a:lnTo>
                  <a:lnTo>
                    <a:pt x="38657" y="17737"/>
                  </a:lnTo>
                  <a:lnTo>
                    <a:pt x="37852" y="17120"/>
                  </a:lnTo>
                  <a:lnTo>
                    <a:pt x="37852" y="17120"/>
                  </a:lnTo>
                  <a:lnTo>
                    <a:pt x="37046" y="16503"/>
                  </a:lnTo>
                  <a:lnTo>
                    <a:pt x="36644" y="16195"/>
                  </a:lnTo>
                  <a:lnTo>
                    <a:pt x="35838" y="15578"/>
                  </a:lnTo>
                  <a:lnTo>
                    <a:pt x="35436" y="15269"/>
                  </a:lnTo>
                  <a:lnTo>
                    <a:pt x="34832" y="14807"/>
                  </a:lnTo>
                  <a:lnTo>
                    <a:pt x="34026" y="14190"/>
                  </a:lnTo>
                  <a:lnTo>
                    <a:pt x="32818" y="13573"/>
                  </a:lnTo>
                  <a:lnTo>
                    <a:pt x="32013" y="12956"/>
                  </a:lnTo>
                  <a:lnTo>
                    <a:pt x="31208" y="12339"/>
                  </a:lnTo>
                  <a:lnTo>
                    <a:pt x="30201" y="11876"/>
                  </a:lnTo>
                  <a:lnTo>
                    <a:pt x="29395" y="11259"/>
                  </a:lnTo>
                  <a:lnTo>
                    <a:pt x="28590" y="10951"/>
                  </a:lnTo>
                  <a:lnTo>
                    <a:pt x="27785" y="10642"/>
                  </a:lnTo>
                  <a:lnTo>
                    <a:pt x="26979" y="10334"/>
                  </a:lnTo>
                  <a:lnTo>
                    <a:pt x="26375" y="10334"/>
                  </a:lnTo>
                  <a:lnTo>
                    <a:pt x="25973" y="10334"/>
                  </a:lnTo>
                  <a:lnTo>
                    <a:pt x="25167" y="10642"/>
                  </a:lnTo>
                  <a:lnTo>
                    <a:pt x="23557" y="10951"/>
                  </a:lnTo>
                  <a:lnTo>
                    <a:pt x="22953" y="10951"/>
                  </a:lnTo>
                  <a:lnTo>
                    <a:pt x="22550" y="11259"/>
                  </a:lnTo>
                  <a:lnTo>
                    <a:pt x="21744" y="11259"/>
                  </a:lnTo>
                  <a:lnTo>
                    <a:pt x="20939" y="11568"/>
                  </a:lnTo>
                  <a:lnTo>
                    <a:pt x="20134" y="11876"/>
                  </a:lnTo>
                  <a:lnTo>
                    <a:pt x="19328" y="12030"/>
                  </a:lnTo>
                  <a:lnTo>
                    <a:pt x="18724" y="12030"/>
                  </a:lnTo>
                  <a:lnTo>
                    <a:pt x="17516" y="12339"/>
                  </a:lnTo>
                  <a:lnTo>
                    <a:pt x="16711" y="12647"/>
                  </a:lnTo>
                  <a:lnTo>
                    <a:pt x="15906" y="12956"/>
                  </a:lnTo>
                  <a:lnTo>
                    <a:pt x="15302" y="13264"/>
                  </a:lnTo>
                  <a:lnTo>
                    <a:pt x="14899" y="13573"/>
                  </a:lnTo>
                  <a:lnTo>
                    <a:pt x="13691" y="13881"/>
                  </a:lnTo>
                  <a:lnTo>
                    <a:pt x="12885" y="14190"/>
                  </a:lnTo>
                  <a:lnTo>
                    <a:pt x="11677" y="14498"/>
                  </a:lnTo>
                  <a:lnTo>
                    <a:pt x="11073" y="14807"/>
                  </a:lnTo>
                  <a:lnTo>
                    <a:pt x="10268" y="14807"/>
                  </a:lnTo>
                  <a:lnTo>
                    <a:pt x="9060" y="14961"/>
                  </a:lnTo>
                  <a:lnTo>
                    <a:pt x="8255" y="15269"/>
                  </a:lnTo>
                  <a:lnTo>
                    <a:pt x="7651" y="15578"/>
                  </a:lnTo>
                  <a:lnTo>
                    <a:pt x="6442" y="15886"/>
                  </a:lnTo>
                  <a:lnTo>
                    <a:pt x="5637" y="16195"/>
                  </a:lnTo>
                  <a:lnTo>
                    <a:pt x="4832" y="16503"/>
                  </a:lnTo>
                  <a:lnTo>
                    <a:pt x="4429" y="16812"/>
                  </a:lnTo>
                  <a:lnTo>
                    <a:pt x="3422" y="17429"/>
                  </a:lnTo>
                  <a:lnTo>
                    <a:pt x="3020" y="17892"/>
                  </a:lnTo>
                  <a:lnTo>
                    <a:pt x="3020" y="18200"/>
                  </a:lnTo>
                  <a:lnTo>
                    <a:pt x="2617" y="19125"/>
                  </a:lnTo>
                  <a:lnTo>
                    <a:pt x="2617" y="19434"/>
                  </a:lnTo>
                  <a:lnTo>
                    <a:pt x="2617" y="19742"/>
                  </a:lnTo>
                  <a:lnTo>
                    <a:pt x="2214" y="20359"/>
                  </a:lnTo>
                  <a:lnTo>
                    <a:pt x="2214" y="20822"/>
                  </a:lnTo>
                  <a:lnTo>
                    <a:pt x="2214" y="21748"/>
                  </a:lnTo>
                  <a:lnTo>
                    <a:pt x="2214" y="22365"/>
                  </a:lnTo>
                  <a:lnTo>
                    <a:pt x="1812" y="22982"/>
                  </a:lnTo>
                  <a:lnTo>
                    <a:pt x="1812" y="23598"/>
                  </a:lnTo>
                  <a:lnTo>
                    <a:pt x="1409" y="24370"/>
                  </a:lnTo>
                  <a:lnTo>
                    <a:pt x="1409" y="24987"/>
                  </a:lnTo>
                  <a:lnTo>
                    <a:pt x="1409" y="25912"/>
                  </a:lnTo>
                  <a:lnTo>
                    <a:pt x="1409" y="26683"/>
                  </a:lnTo>
                  <a:lnTo>
                    <a:pt x="1006" y="27300"/>
                  </a:lnTo>
                  <a:lnTo>
                    <a:pt x="604" y="28226"/>
                  </a:lnTo>
                  <a:lnTo>
                    <a:pt x="604" y="28843"/>
                  </a:lnTo>
                  <a:lnTo>
                    <a:pt x="604" y="29614"/>
                  </a:lnTo>
                  <a:lnTo>
                    <a:pt x="604" y="30231"/>
                  </a:lnTo>
                  <a:lnTo>
                    <a:pt x="201" y="30848"/>
                  </a:lnTo>
                  <a:lnTo>
                    <a:pt x="201" y="31773"/>
                  </a:lnTo>
                  <a:lnTo>
                    <a:pt x="201" y="32390"/>
                  </a:lnTo>
                  <a:lnTo>
                    <a:pt x="201" y="32853"/>
                  </a:lnTo>
                  <a:lnTo>
                    <a:pt x="0" y="33470"/>
                  </a:lnTo>
                  <a:lnTo>
                    <a:pt x="0" y="34087"/>
                  </a:lnTo>
                  <a:lnTo>
                    <a:pt x="0" y="34704"/>
                  </a:lnTo>
                  <a:lnTo>
                    <a:pt x="0" y="35321"/>
                  </a:lnTo>
                  <a:lnTo>
                    <a:pt x="0" y="35784"/>
                  </a:lnTo>
                  <a:lnTo>
                    <a:pt x="0" y="36401"/>
                  </a:lnTo>
                  <a:lnTo>
                    <a:pt x="201" y="37017"/>
                  </a:lnTo>
                  <a:lnTo>
                    <a:pt x="604" y="37943"/>
                  </a:lnTo>
                  <a:lnTo>
                    <a:pt x="1812" y="38714"/>
                  </a:lnTo>
                  <a:lnTo>
                    <a:pt x="2214" y="39331"/>
                  </a:lnTo>
                  <a:lnTo>
                    <a:pt x="2617" y="39948"/>
                  </a:lnTo>
                  <a:lnTo>
                    <a:pt x="3020" y="40565"/>
                  </a:lnTo>
                  <a:lnTo>
                    <a:pt x="3422" y="41182"/>
                  </a:lnTo>
                  <a:lnTo>
                    <a:pt x="4026" y="41645"/>
                  </a:lnTo>
                  <a:lnTo>
                    <a:pt x="4429" y="42262"/>
                  </a:lnTo>
                  <a:lnTo>
                    <a:pt x="4832" y="42879"/>
                  </a:lnTo>
                  <a:lnTo>
                    <a:pt x="5637" y="43496"/>
                  </a:lnTo>
                  <a:lnTo>
                    <a:pt x="6040" y="44113"/>
                  </a:lnTo>
                  <a:lnTo>
                    <a:pt x="6845" y="44575"/>
                  </a:lnTo>
                  <a:lnTo>
                    <a:pt x="7248" y="44884"/>
                  </a:lnTo>
                  <a:lnTo>
                    <a:pt x="7852" y="45501"/>
                  </a:lnTo>
                  <a:lnTo>
                    <a:pt x="8255" y="46118"/>
                  </a:lnTo>
                  <a:lnTo>
                    <a:pt x="8657" y="46735"/>
                  </a:lnTo>
                  <a:lnTo>
                    <a:pt x="9060" y="47197"/>
                  </a:lnTo>
                  <a:lnTo>
                    <a:pt x="9463" y="47506"/>
                  </a:lnTo>
                  <a:lnTo>
                    <a:pt x="10268" y="48431"/>
                  </a:lnTo>
                  <a:lnTo>
                    <a:pt x="11073" y="49048"/>
                  </a:lnTo>
                  <a:lnTo>
                    <a:pt x="11476" y="49357"/>
                  </a:lnTo>
                  <a:lnTo>
                    <a:pt x="11476" y="49665"/>
                  </a:lnTo>
                  <a:lnTo>
                    <a:pt x="11677" y="49974"/>
                  </a:lnTo>
                  <a:lnTo>
                    <a:pt x="11677" y="50128"/>
                  </a:lnTo>
                  <a:lnTo>
                    <a:pt x="12080" y="50745"/>
                  </a:lnTo>
                  <a:lnTo>
                    <a:pt x="12483" y="51362"/>
                  </a:lnTo>
                  <a:lnTo>
                    <a:pt x="12885" y="52287"/>
                  </a:lnTo>
                  <a:lnTo>
                    <a:pt x="13288" y="53059"/>
                  </a:lnTo>
                  <a:lnTo>
                    <a:pt x="13691" y="54293"/>
                  </a:lnTo>
                  <a:lnTo>
                    <a:pt x="14093" y="55218"/>
                  </a:lnTo>
                  <a:lnTo>
                    <a:pt x="14496" y="56298"/>
                  </a:lnTo>
                  <a:lnTo>
                    <a:pt x="14899" y="57223"/>
                  </a:lnTo>
                  <a:lnTo>
                    <a:pt x="15302" y="58149"/>
                  </a:lnTo>
                  <a:lnTo>
                    <a:pt x="15503" y="58920"/>
                  </a:lnTo>
                  <a:lnTo>
                    <a:pt x="15503" y="60154"/>
                  </a:lnTo>
                  <a:lnTo>
                    <a:pt x="15906" y="60771"/>
                  </a:lnTo>
                  <a:lnTo>
                    <a:pt x="15906" y="61696"/>
                  </a:lnTo>
                  <a:lnTo>
                    <a:pt x="15906" y="62159"/>
                  </a:lnTo>
                  <a:lnTo>
                    <a:pt x="15906" y="63084"/>
                  </a:lnTo>
                  <a:lnTo>
                    <a:pt x="15503" y="64010"/>
                  </a:lnTo>
                  <a:lnTo>
                    <a:pt x="15503" y="65089"/>
                  </a:lnTo>
                  <a:lnTo>
                    <a:pt x="15503" y="65398"/>
                  </a:lnTo>
                  <a:lnTo>
                    <a:pt x="15503" y="66015"/>
                  </a:lnTo>
                  <a:lnTo>
                    <a:pt x="15503" y="66632"/>
                  </a:lnTo>
                  <a:lnTo>
                    <a:pt x="15503" y="67249"/>
                  </a:lnTo>
                  <a:lnTo>
                    <a:pt x="15503" y="67712"/>
                  </a:lnTo>
                  <a:lnTo>
                    <a:pt x="15503" y="68329"/>
                  </a:lnTo>
                  <a:lnTo>
                    <a:pt x="15503" y="68946"/>
                  </a:lnTo>
                  <a:lnTo>
                    <a:pt x="15503" y="69562"/>
                  </a:lnTo>
                  <a:lnTo>
                    <a:pt x="15302" y="70179"/>
                  </a:lnTo>
                  <a:lnTo>
                    <a:pt x="15302" y="70642"/>
                  </a:lnTo>
                  <a:lnTo>
                    <a:pt x="15302" y="70951"/>
                  </a:lnTo>
                  <a:lnTo>
                    <a:pt x="15302" y="71876"/>
                  </a:lnTo>
                  <a:lnTo>
                    <a:pt x="15302" y="72802"/>
                  </a:lnTo>
                  <a:lnTo>
                    <a:pt x="15302" y="73881"/>
                  </a:lnTo>
                  <a:lnTo>
                    <a:pt x="15302" y="74498"/>
                  </a:lnTo>
                  <a:lnTo>
                    <a:pt x="15302" y="75424"/>
                  </a:lnTo>
                  <a:lnTo>
                    <a:pt x="15302" y="76349"/>
                  </a:lnTo>
                  <a:lnTo>
                    <a:pt x="15302" y="76812"/>
                  </a:lnTo>
                  <a:lnTo>
                    <a:pt x="15302" y="77120"/>
                  </a:lnTo>
                  <a:lnTo>
                    <a:pt x="15302" y="77737"/>
                  </a:lnTo>
                  <a:lnTo>
                    <a:pt x="15302" y="78354"/>
                  </a:lnTo>
                  <a:lnTo>
                    <a:pt x="15503" y="78971"/>
                  </a:lnTo>
                  <a:lnTo>
                    <a:pt x="15906" y="79588"/>
                  </a:lnTo>
                  <a:lnTo>
                    <a:pt x="16308" y="80051"/>
                  </a:lnTo>
                  <a:lnTo>
                    <a:pt x="16711" y="80668"/>
                  </a:lnTo>
                  <a:lnTo>
                    <a:pt x="17114" y="81593"/>
                  </a:lnTo>
                  <a:lnTo>
                    <a:pt x="17516" y="81902"/>
                  </a:lnTo>
                  <a:lnTo>
                    <a:pt x="17919" y="82519"/>
                  </a:lnTo>
                  <a:lnTo>
                    <a:pt x="18322" y="82982"/>
                  </a:lnTo>
                  <a:lnTo>
                    <a:pt x="18724" y="83598"/>
                  </a:lnTo>
                  <a:lnTo>
                    <a:pt x="19328" y="84524"/>
                  </a:lnTo>
                  <a:lnTo>
                    <a:pt x="19731" y="85449"/>
                  </a:lnTo>
                  <a:lnTo>
                    <a:pt x="19731" y="85604"/>
                  </a:lnTo>
                  <a:lnTo>
                    <a:pt x="20134" y="85912"/>
                  </a:lnTo>
                  <a:lnTo>
                    <a:pt x="20134" y="86529"/>
                  </a:lnTo>
                  <a:lnTo>
                    <a:pt x="20536" y="87146"/>
                  </a:lnTo>
                  <a:lnTo>
                    <a:pt x="20939" y="88071"/>
                  </a:lnTo>
                  <a:lnTo>
                    <a:pt x="21342" y="88534"/>
                  </a:lnTo>
                  <a:lnTo>
                    <a:pt x="21744" y="89460"/>
                  </a:lnTo>
                  <a:lnTo>
                    <a:pt x="22147" y="90385"/>
                  </a:lnTo>
                  <a:lnTo>
                    <a:pt x="22147" y="91311"/>
                  </a:lnTo>
                  <a:lnTo>
                    <a:pt x="22550" y="92082"/>
                  </a:lnTo>
                  <a:lnTo>
                    <a:pt x="22953" y="92699"/>
                  </a:lnTo>
                  <a:lnTo>
                    <a:pt x="22953" y="93624"/>
                  </a:lnTo>
                  <a:lnTo>
                    <a:pt x="23154" y="94241"/>
                  </a:lnTo>
                  <a:lnTo>
                    <a:pt x="23154" y="94704"/>
                  </a:lnTo>
                  <a:lnTo>
                    <a:pt x="23154" y="95321"/>
                  </a:lnTo>
                  <a:lnTo>
                    <a:pt x="23557" y="95629"/>
                  </a:lnTo>
                  <a:lnTo>
                    <a:pt x="23557" y="96246"/>
                  </a:lnTo>
                  <a:lnTo>
                    <a:pt x="23557" y="96863"/>
                  </a:lnTo>
                  <a:lnTo>
                    <a:pt x="23557" y="97326"/>
                  </a:lnTo>
                  <a:lnTo>
                    <a:pt x="23557" y="97943"/>
                  </a:lnTo>
                  <a:lnTo>
                    <a:pt x="23557" y="98560"/>
                  </a:lnTo>
                  <a:lnTo>
                    <a:pt x="23557" y="99485"/>
                  </a:lnTo>
                  <a:lnTo>
                    <a:pt x="23557" y="100102"/>
                  </a:lnTo>
                  <a:lnTo>
                    <a:pt x="23557" y="100874"/>
                  </a:lnTo>
                  <a:lnTo>
                    <a:pt x="23557" y="101799"/>
                  </a:lnTo>
                  <a:lnTo>
                    <a:pt x="23557" y="102724"/>
                  </a:lnTo>
                  <a:lnTo>
                    <a:pt x="23557" y="103187"/>
                  </a:lnTo>
                  <a:lnTo>
                    <a:pt x="23557" y="104113"/>
                  </a:lnTo>
                  <a:lnTo>
                    <a:pt x="23557" y="105038"/>
                  </a:lnTo>
                  <a:lnTo>
                    <a:pt x="23557" y="105964"/>
                  </a:lnTo>
                  <a:lnTo>
                    <a:pt x="23557" y="106735"/>
                  </a:lnTo>
                  <a:lnTo>
                    <a:pt x="23557" y="107660"/>
                  </a:lnTo>
                  <a:lnTo>
                    <a:pt x="23557" y="108277"/>
                  </a:lnTo>
                  <a:lnTo>
                    <a:pt x="23557" y="109048"/>
                  </a:lnTo>
                  <a:lnTo>
                    <a:pt x="23557" y="109974"/>
                  </a:lnTo>
                  <a:lnTo>
                    <a:pt x="23557" y="110591"/>
                  </a:lnTo>
                  <a:lnTo>
                    <a:pt x="23557" y="111516"/>
                  </a:lnTo>
                  <a:lnTo>
                    <a:pt x="23557" y="111979"/>
                  </a:lnTo>
                  <a:lnTo>
                    <a:pt x="23557" y="112596"/>
                  </a:lnTo>
                  <a:lnTo>
                    <a:pt x="23557" y="113213"/>
                  </a:lnTo>
                  <a:lnTo>
                    <a:pt x="23557" y="113830"/>
                  </a:lnTo>
                  <a:lnTo>
                    <a:pt x="23557" y="114138"/>
                  </a:lnTo>
                  <a:lnTo>
                    <a:pt x="23557" y="114755"/>
                  </a:lnTo>
                  <a:lnTo>
                    <a:pt x="23557" y="114910"/>
                  </a:lnTo>
                  <a:lnTo>
                    <a:pt x="28590" y="119691"/>
                  </a:lnTo>
                  <a:lnTo>
                    <a:pt x="37852" y="120000"/>
                  </a:lnTo>
                  <a:lnTo>
                    <a:pt x="37852" y="120000"/>
                  </a:lnTo>
                  <a:lnTo>
                    <a:pt x="38657" y="119691"/>
                  </a:lnTo>
                  <a:lnTo>
                    <a:pt x="38859" y="119383"/>
                  </a:lnTo>
                  <a:lnTo>
                    <a:pt x="39664" y="119074"/>
                  </a:lnTo>
                  <a:lnTo>
                    <a:pt x="40872" y="118457"/>
                  </a:lnTo>
                  <a:lnTo>
                    <a:pt x="42080" y="118149"/>
                  </a:lnTo>
                  <a:lnTo>
                    <a:pt x="43087" y="117686"/>
                  </a:lnTo>
                  <a:lnTo>
                    <a:pt x="44295" y="117069"/>
                  </a:lnTo>
                  <a:lnTo>
                    <a:pt x="45503" y="116452"/>
                  </a:lnTo>
                  <a:lnTo>
                    <a:pt x="46510" y="115526"/>
                  </a:lnTo>
                  <a:lnTo>
                    <a:pt x="47718" y="114910"/>
                  </a:lnTo>
                  <a:lnTo>
                    <a:pt x="48926" y="114138"/>
                  </a:lnTo>
                  <a:lnTo>
                    <a:pt x="49731" y="113213"/>
                  </a:lnTo>
                  <a:lnTo>
                    <a:pt x="50335" y="112596"/>
                  </a:lnTo>
                  <a:lnTo>
                    <a:pt x="50738" y="111825"/>
                  </a:lnTo>
                  <a:lnTo>
                    <a:pt x="51140" y="110899"/>
                  </a:lnTo>
                  <a:lnTo>
                    <a:pt x="51140" y="110591"/>
                  </a:lnTo>
                  <a:lnTo>
                    <a:pt x="51140" y="109974"/>
                  </a:lnTo>
                  <a:lnTo>
                    <a:pt x="51543" y="109357"/>
                  </a:lnTo>
                  <a:lnTo>
                    <a:pt x="51543" y="108894"/>
                  </a:lnTo>
                  <a:lnTo>
                    <a:pt x="51946" y="107969"/>
                  </a:lnTo>
                  <a:lnTo>
                    <a:pt x="51946" y="107352"/>
                  </a:lnTo>
                  <a:lnTo>
                    <a:pt x="52348" y="106735"/>
                  </a:lnTo>
                  <a:lnTo>
                    <a:pt x="52751" y="105964"/>
                  </a:lnTo>
                  <a:lnTo>
                    <a:pt x="53154" y="105038"/>
                  </a:lnTo>
                  <a:lnTo>
                    <a:pt x="53557" y="104113"/>
                  </a:lnTo>
                  <a:lnTo>
                    <a:pt x="54161" y="103187"/>
                  </a:lnTo>
                  <a:lnTo>
                    <a:pt x="54563" y="102416"/>
                  </a:lnTo>
                  <a:lnTo>
                    <a:pt x="54966" y="101491"/>
                  </a:lnTo>
                  <a:lnTo>
                    <a:pt x="55771" y="100565"/>
                  </a:lnTo>
                  <a:lnTo>
                    <a:pt x="56174" y="99794"/>
                  </a:lnTo>
                  <a:lnTo>
                    <a:pt x="56979" y="98868"/>
                  </a:lnTo>
                  <a:lnTo>
                    <a:pt x="57382" y="97943"/>
                  </a:lnTo>
                  <a:lnTo>
                    <a:pt x="57986" y="97172"/>
                  </a:lnTo>
                  <a:lnTo>
                    <a:pt x="58389" y="96246"/>
                  </a:lnTo>
                  <a:lnTo>
                    <a:pt x="59194" y="95321"/>
                  </a:lnTo>
                  <a:lnTo>
                    <a:pt x="60000" y="94395"/>
                  </a:lnTo>
                  <a:lnTo>
                    <a:pt x="60402" y="93624"/>
                  </a:lnTo>
                  <a:lnTo>
                    <a:pt x="61208" y="92699"/>
                  </a:lnTo>
                  <a:lnTo>
                    <a:pt x="61812" y="92082"/>
                  </a:lnTo>
                  <a:lnTo>
                    <a:pt x="62214" y="91465"/>
                  </a:lnTo>
                  <a:lnTo>
                    <a:pt x="63020" y="91002"/>
                  </a:lnTo>
                  <a:lnTo>
                    <a:pt x="63825" y="90385"/>
                  </a:lnTo>
                  <a:lnTo>
                    <a:pt x="64630" y="89768"/>
                  </a:lnTo>
                  <a:lnTo>
                    <a:pt x="65637" y="88843"/>
                  </a:lnTo>
                  <a:lnTo>
                    <a:pt x="67248" y="88380"/>
                  </a:lnTo>
                  <a:lnTo>
                    <a:pt x="68456" y="87763"/>
                  </a:lnTo>
                  <a:lnTo>
                    <a:pt x="69463" y="87455"/>
                  </a:lnTo>
                  <a:lnTo>
                    <a:pt x="70268" y="87146"/>
                  </a:lnTo>
                  <a:lnTo>
                    <a:pt x="71073" y="86838"/>
                  </a:lnTo>
                  <a:lnTo>
                    <a:pt x="71879" y="86529"/>
                  </a:lnTo>
                  <a:lnTo>
                    <a:pt x="72684" y="86221"/>
                  </a:lnTo>
                  <a:lnTo>
                    <a:pt x="73288" y="85604"/>
                  </a:lnTo>
                  <a:lnTo>
                    <a:pt x="74093" y="85449"/>
                  </a:lnTo>
                  <a:lnTo>
                    <a:pt x="74899" y="85141"/>
                  </a:lnTo>
                  <a:lnTo>
                    <a:pt x="75704" y="84524"/>
                  </a:lnTo>
                  <a:lnTo>
                    <a:pt x="76510" y="84215"/>
                  </a:lnTo>
                  <a:lnTo>
                    <a:pt x="77114" y="83907"/>
                  </a:lnTo>
                  <a:lnTo>
                    <a:pt x="77516" y="83598"/>
                  </a:lnTo>
                  <a:lnTo>
                    <a:pt x="78322" y="83290"/>
                  </a:lnTo>
                  <a:lnTo>
                    <a:pt x="79530" y="82519"/>
                  </a:lnTo>
                  <a:lnTo>
                    <a:pt x="80939" y="81902"/>
                  </a:lnTo>
                  <a:lnTo>
                    <a:pt x="82147" y="81285"/>
                  </a:lnTo>
                  <a:lnTo>
                    <a:pt x="82953" y="80668"/>
                  </a:lnTo>
                  <a:lnTo>
                    <a:pt x="83758" y="80359"/>
                  </a:lnTo>
                  <a:lnTo>
                    <a:pt x="84563" y="80051"/>
                  </a:lnTo>
                  <a:lnTo>
                    <a:pt x="84563" y="79742"/>
                  </a:lnTo>
                  <a:lnTo>
                    <a:pt x="84765" y="79742"/>
                  </a:lnTo>
                  <a:lnTo>
                    <a:pt x="84765" y="79588"/>
                  </a:lnTo>
                  <a:lnTo>
                    <a:pt x="85570" y="78971"/>
                  </a:lnTo>
                  <a:lnTo>
                    <a:pt x="86375" y="78354"/>
                  </a:lnTo>
                  <a:lnTo>
                    <a:pt x="87986" y="77429"/>
                  </a:lnTo>
                  <a:lnTo>
                    <a:pt x="88389" y="76812"/>
                  </a:lnTo>
                  <a:lnTo>
                    <a:pt x="88993" y="76349"/>
                  </a:lnTo>
                  <a:lnTo>
                    <a:pt x="89798" y="75732"/>
                  </a:lnTo>
                  <a:lnTo>
                    <a:pt x="90604" y="75115"/>
                  </a:lnTo>
                  <a:lnTo>
                    <a:pt x="91409" y="74190"/>
                  </a:lnTo>
                  <a:lnTo>
                    <a:pt x="92617" y="73727"/>
                  </a:lnTo>
                  <a:lnTo>
                    <a:pt x="93221" y="73110"/>
                  </a:lnTo>
                  <a:lnTo>
                    <a:pt x="94429" y="72493"/>
                  </a:lnTo>
                  <a:lnTo>
                    <a:pt x="95234" y="71568"/>
                  </a:lnTo>
                  <a:lnTo>
                    <a:pt x="96040" y="70642"/>
                  </a:lnTo>
                  <a:lnTo>
                    <a:pt x="97046" y="70179"/>
                  </a:lnTo>
                  <a:lnTo>
                    <a:pt x="97852" y="69254"/>
                  </a:lnTo>
                  <a:lnTo>
                    <a:pt x="98657" y="68637"/>
                  </a:lnTo>
                  <a:lnTo>
                    <a:pt x="99463" y="67712"/>
                  </a:lnTo>
                  <a:lnTo>
                    <a:pt x="100268" y="67249"/>
                  </a:lnTo>
                  <a:lnTo>
                    <a:pt x="101275" y="66632"/>
                  </a:lnTo>
                  <a:lnTo>
                    <a:pt x="101677" y="65706"/>
                  </a:lnTo>
                  <a:lnTo>
                    <a:pt x="102483" y="65089"/>
                  </a:lnTo>
                  <a:lnTo>
                    <a:pt x="102885" y="64627"/>
                  </a:lnTo>
                  <a:lnTo>
                    <a:pt x="103691" y="64318"/>
                  </a:lnTo>
                  <a:lnTo>
                    <a:pt x="104295" y="63084"/>
                  </a:lnTo>
                  <a:lnTo>
                    <a:pt x="105100" y="62467"/>
                  </a:lnTo>
                  <a:lnTo>
                    <a:pt x="105100" y="62159"/>
                  </a:lnTo>
                  <a:lnTo>
                    <a:pt x="105100" y="61850"/>
                  </a:lnTo>
                  <a:lnTo>
                    <a:pt x="105503" y="61388"/>
                  </a:lnTo>
                  <a:lnTo>
                    <a:pt x="105906" y="60771"/>
                  </a:lnTo>
                  <a:lnTo>
                    <a:pt x="106308" y="60154"/>
                  </a:lnTo>
                  <a:lnTo>
                    <a:pt x="106711" y="59537"/>
                  </a:lnTo>
                  <a:lnTo>
                    <a:pt x="107114" y="58766"/>
                  </a:lnTo>
                  <a:lnTo>
                    <a:pt x="107919" y="58149"/>
                  </a:lnTo>
                  <a:lnTo>
                    <a:pt x="108120" y="57223"/>
                  </a:lnTo>
                  <a:lnTo>
                    <a:pt x="108926" y="56298"/>
                  </a:lnTo>
                  <a:lnTo>
                    <a:pt x="109328" y="55526"/>
                  </a:lnTo>
                  <a:lnTo>
                    <a:pt x="110134" y="54601"/>
                  </a:lnTo>
                  <a:lnTo>
                    <a:pt x="110939" y="53676"/>
                  </a:lnTo>
                  <a:lnTo>
                    <a:pt x="111744" y="52904"/>
                  </a:lnTo>
                  <a:lnTo>
                    <a:pt x="112348" y="51979"/>
                  </a:lnTo>
                  <a:lnTo>
                    <a:pt x="113154" y="51053"/>
                  </a:lnTo>
                  <a:lnTo>
                    <a:pt x="113557" y="50128"/>
                  </a:lnTo>
                  <a:lnTo>
                    <a:pt x="114362" y="49357"/>
                  </a:lnTo>
                  <a:lnTo>
                    <a:pt x="114765" y="48431"/>
                  </a:lnTo>
                  <a:lnTo>
                    <a:pt x="115570" y="47506"/>
                  </a:lnTo>
                  <a:lnTo>
                    <a:pt x="115771" y="46735"/>
                  </a:lnTo>
                  <a:lnTo>
                    <a:pt x="116577" y="45809"/>
                  </a:lnTo>
                  <a:lnTo>
                    <a:pt x="116979" y="45192"/>
                  </a:lnTo>
                  <a:lnTo>
                    <a:pt x="117785" y="44575"/>
                  </a:lnTo>
                  <a:lnTo>
                    <a:pt x="118187" y="44113"/>
                  </a:lnTo>
                  <a:lnTo>
                    <a:pt x="118590" y="43496"/>
                  </a:lnTo>
                  <a:lnTo>
                    <a:pt x="118993" y="42879"/>
                  </a:lnTo>
                  <a:lnTo>
                    <a:pt x="119395" y="42570"/>
                  </a:lnTo>
                  <a:lnTo>
                    <a:pt x="119597" y="41953"/>
                  </a:lnTo>
                  <a:lnTo>
                    <a:pt x="120000" y="41953"/>
                  </a:lnTo>
                  <a:lnTo>
                    <a:pt x="115167" y="32082"/>
                  </a:lnTo>
                  <a:lnTo>
                    <a:pt x="114765" y="32082"/>
                  </a:lnTo>
                  <a:lnTo>
                    <a:pt x="114765" y="32390"/>
                  </a:lnTo>
                  <a:lnTo>
                    <a:pt x="114362" y="32853"/>
                  </a:lnTo>
                  <a:lnTo>
                    <a:pt x="113959" y="33778"/>
                  </a:lnTo>
                  <a:lnTo>
                    <a:pt x="113557" y="34704"/>
                  </a:lnTo>
                  <a:lnTo>
                    <a:pt x="113154" y="35784"/>
                  </a:lnTo>
                  <a:lnTo>
                    <a:pt x="112751" y="36401"/>
                  </a:lnTo>
                  <a:lnTo>
                    <a:pt x="112751" y="37017"/>
                  </a:lnTo>
                  <a:lnTo>
                    <a:pt x="112348" y="37634"/>
                  </a:lnTo>
                  <a:lnTo>
                    <a:pt x="111946" y="38251"/>
                  </a:lnTo>
                  <a:lnTo>
                    <a:pt x="111744" y="38714"/>
                  </a:lnTo>
                  <a:lnTo>
                    <a:pt x="111342" y="39331"/>
                  </a:lnTo>
                  <a:lnTo>
                    <a:pt x="110939" y="39948"/>
                  </a:lnTo>
                  <a:lnTo>
                    <a:pt x="110939" y="40565"/>
                  </a:lnTo>
                  <a:lnTo>
                    <a:pt x="110536" y="41182"/>
                  </a:lnTo>
                  <a:lnTo>
                    <a:pt x="110134" y="41953"/>
                  </a:lnTo>
                  <a:lnTo>
                    <a:pt x="109731" y="42570"/>
                  </a:lnTo>
                  <a:lnTo>
                    <a:pt x="109731" y="43187"/>
                  </a:lnTo>
                  <a:lnTo>
                    <a:pt x="108926" y="44113"/>
                  </a:lnTo>
                  <a:lnTo>
                    <a:pt x="108523" y="44884"/>
                  </a:lnTo>
                  <a:lnTo>
                    <a:pt x="108120" y="45809"/>
                  </a:lnTo>
                  <a:lnTo>
                    <a:pt x="107919" y="46426"/>
                  </a:lnTo>
                  <a:lnTo>
                    <a:pt x="107516" y="47043"/>
                  </a:lnTo>
                  <a:lnTo>
                    <a:pt x="106711" y="47506"/>
                  </a:lnTo>
                  <a:lnTo>
                    <a:pt x="106308" y="47814"/>
                  </a:lnTo>
                  <a:lnTo>
                    <a:pt x="105906" y="48431"/>
                  </a:lnTo>
                  <a:lnTo>
                    <a:pt x="105503" y="49048"/>
                  </a:lnTo>
                  <a:lnTo>
                    <a:pt x="105100" y="49665"/>
                  </a:lnTo>
                  <a:lnTo>
                    <a:pt x="104295" y="50128"/>
                  </a:lnTo>
                  <a:lnTo>
                    <a:pt x="104093" y="50745"/>
                  </a:lnTo>
                  <a:lnTo>
                    <a:pt x="103691" y="51362"/>
                  </a:lnTo>
                  <a:lnTo>
                    <a:pt x="103288" y="51979"/>
                  </a:lnTo>
                  <a:lnTo>
                    <a:pt x="102483" y="52596"/>
                  </a:lnTo>
                  <a:lnTo>
                    <a:pt x="102080" y="53367"/>
                  </a:lnTo>
                  <a:lnTo>
                    <a:pt x="101677" y="53984"/>
                  </a:lnTo>
                  <a:lnTo>
                    <a:pt x="101275" y="54910"/>
                  </a:lnTo>
                  <a:lnTo>
                    <a:pt x="100469" y="55526"/>
                  </a:lnTo>
                  <a:lnTo>
                    <a:pt x="99865" y="55989"/>
                  </a:lnTo>
                  <a:lnTo>
                    <a:pt x="99463" y="56606"/>
                  </a:lnTo>
                  <a:lnTo>
                    <a:pt x="99060" y="57532"/>
                  </a:lnTo>
                  <a:lnTo>
                    <a:pt x="98657" y="58149"/>
                  </a:lnTo>
                  <a:lnTo>
                    <a:pt x="97852" y="58766"/>
                  </a:lnTo>
                  <a:lnTo>
                    <a:pt x="97449" y="59228"/>
                  </a:lnTo>
                  <a:lnTo>
                    <a:pt x="97046" y="59845"/>
                  </a:lnTo>
                  <a:lnTo>
                    <a:pt x="96442" y="60771"/>
                  </a:lnTo>
                  <a:lnTo>
                    <a:pt x="95637" y="61696"/>
                  </a:lnTo>
                  <a:lnTo>
                    <a:pt x="94832" y="62159"/>
                  </a:lnTo>
                  <a:lnTo>
                    <a:pt x="94429" y="62776"/>
                  </a:lnTo>
                  <a:lnTo>
                    <a:pt x="93624" y="63393"/>
                  </a:lnTo>
                  <a:lnTo>
                    <a:pt x="93221" y="64010"/>
                  </a:lnTo>
                  <a:lnTo>
                    <a:pt x="92214" y="64627"/>
                  </a:lnTo>
                  <a:lnTo>
                    <a:pt x="91409" y="65398"/>
                  </a:lnTo>
                  <a:lnTo>
                    <a:pt x="90201" y="66323"/>
                  </a:lnTo>
                  <a:lnTo>
                    <a:pt x="89395" y="67557"/>
                  </a:lnTo>
                  <a:lnTo>
                    <a:pt x="88389" y="68329"/>
                  </a:lnTo>
                  <a:lnTo>
                    <a:pt x="86778" y="69562"/>
                  </a:lnTo>
                  <a:lnTo>
                    <a:pt x="85570" y="70488"/>
                  </a:lnTo>
                  <a:lnTo>
                    <a:pt x="84563" y="71259"/>
                  </a:lnTo>
                  <a:lnTo>
                    <a:pt x="83355" y="72493"/>
                  </a:lnTo>
                  <a:lnTo>
                    <a:pt x="82550" y="73419"/>
                  </a:lnTo>
                  <a:lnTo>
                    <a:pt x="81342" y="73881"/>
                  </a:lnTo>
                  <a:lnTo>
                    <a:pt x="80738" y="74498"/>
                  </a:lnTo>
                  <a:lnTo>
                    <a:pt x="80335" y="75115"/>
                  </a:lnTo>
                  <a:lnTo>
                    <a:pt x="79932" y="75424"/>
                  </a:lnTo>
                  <a:lnTo>
                    <a:pt x="79530" y="75732"/>
                  </a:lnTo>
                  <a:lnTo>
                    <a:pt x="78724" y="76349"/>
                  </a:lnTo>
                  <a:lnTo>
                    <a:pt x="77516" y="76658"/>
                  </a:lnTo>
                  <a:lnTo>
                    <a:pt x="76510" y="77120"/>
                  </a:lnTo>
                  <a:lnTo>
                    <a:pt x="75704" y="77429"/>
                  </a:lnTo>
                  <a:lnTo>
                    <a:pt x="74899" y="77737"/>
                  </a:lnTo>
                  <a:lnTo>
                    <a:pt x="74093" y="78046"/>
                  </a:lnTo>
                  <a:lnTo>
                    <a:pt x="73288" y="78354"/>
                  </a:lnTo>
                  <a:lnTo>
                    <a:pt x="72281" y="78663"/>
                  </a:lnTo>
                  <a:lnTo>
                    <a:pt x="71476" y="78971"/>
                  </a:lnTo>
                  <a:lnTo>
                    <a:pt x="70671" y="79280"/>
                  </a:lnTo>
                  <a:lnTo>
                    <a:pt x="69865" y="79588"/>
                  </a:lnTo>
                  <a:lnTo>
                    <a:pt x="68859" y="79742"/>
                  </a:lnTo>
                  <a:lnTo>
                    <a:pt x="68053" y="80051"/>
                  </a:lnTo>
                  <a:lnTo>
                    <a:pt x="67248" y="80359"/>
                  </a:lnTo>
                  <a:lnTo>
                    <a:pt x="66442" y="80668"/>
                  </a:lnTo>
                  <a:lnTo>
                    <a:pt x="65637" y="80976"/>
                  </a:lnTo>
                  <a:lnTo>
                    <a:pt x="65033" y="81285"/>
                  </a:lnTo>
                  <a:lnTo>
                    <a:pt x="64228" y="81285"/>
                  </a:lnTo>
                  <a:lnTo>
                    <a:pt x="63422" y="81593"/>
                  </a:lnTo>
                  <a:lnTo>
                    <a:pt x="62214" y="81902"/>
                  </a:lnTo>
                  <a:lnTo>
                    <a:pt x="61610" y="82519"/>
                  </a:lnTo>
                  <a:lnTo>
                    <a:pt x="61208" y="82519"/>
                  </a:lnTo>
                  <a:lnTo>
                    <a:pt x="60805" y="82673"/>
                  </a:lnTo>
                  <a:lnTo>
                    <a:pt x="60805" y="82673"/>
                  </a:lnTo>
                  <a:lnTo>
                    <a:pt x="60402" y="82982"/>
                  </a:lnTo>
                  <a:lnTo>
                    <a:pt x="60000" y="83290"/>
                  </a:lnTo>
                  <a:lnTo>
                    <a:pt x="59194" y="83907"/>
                  </a:lnTo>
                  <a:lnTo>
                    <a:pt x="58389" y="84832"/>
                  </a:lnTo>
                  <a:lnTo>
                    <a:pt x="57785" y="85604"/>
                  </a:lnTo>
                  <a:lnTo>
                    <a:pt x="56979" y="86529"/>
                  </a:lnTo>
                  <a:lnTo>
                    <a:pt x="56174" y="87763"/>
                  </a:lnTo>
                  <a:lnTo>
                    <a:pt x="54966" y="88534"/>
                  </a:lnTo>
                  <a:lnTo>
                    <a:pt x="54161" y="89460"/>
                  </a:lnTo>
                  <a:lnTo>
                    <a:pt x="53154" y="90694"/>
                  </a:lnTo>
                  <a:lnTo>
                    <a:pt x="52348" y="91465"/>
                  </a:lnTo>
                  <a:lnTo>
                    <a:pt x="51543" y="92390"/>
                  </a:lnTo>
                  <a:lnTo>
                    <a:pt x="50738" y="93007"/>
                  </a:lnTo>
                  <a:lnTo>
                    <a:pt x="50335" y="93933"/>
                  </a:lnTo>
                  <a:lnTo>
                    <a:pt x="50335" y="94395"/>
                  </a:lnTo>
                  <a:lnTo>
                    <a:pt x="50134" y="95012"/>
                  </a:lnTo>
                  <a:lnTo>
                    <a:pt x="49731" y="95629"/>
                  </a:lnTo>
                  <a:lnTo>
                    <a:pt x="48926" y="96555"/>
                  </a:lnTo>
                  <a:lnTo>
                    <a:pt x="48523" y="97634"/>
                  </a:lnTo>
                  <a:lnTo>
                    <a:pt x="48120" y="98251"/>
                  </a:lnTo>
                  <a:lnTo>
                    <a:pt x="47718" y="98868"/>
                  </a:lnTo>
                  <a:lnTo>
                    <a:pt x="47718" y="99485"/>
                  </a:lnTo>
                  <a:lnTo>
                    <a:pt x="47315" y="100102"/>
                  </a:lnTo>
                  <a:lnTo>
                    <a:pt x="46912" y="100565"/>
                  </a:lnTo>
                  <a:lnTo>
                    <a:pt x="46912" y="101182"/>
                  </a:lnTo>
                  <a:lnTo>
                    <a:pt x="46510" y="102107"/>
                  </a:lnTo>
                  <a:lnTo>
                    <a:pt x="46308" y="102724"/>
                  </a:lnTo>
                  <a:lnTo>
                    <a:pt x="45906" y="103187"/>
                  </a:lnTo>
                  <a:lnTo>
                    <a:pt x="45906" y="103804"/>
                  </a:lnTo>
                  <a:lnTo>
                    <a:pt x="45503" y="104421"/>
                  </a:lnTo>
                  <a:lnTo>
                    <a:pt x="45100" y="105038"/>
                  </a:lnTo>
                  <a:lnTo>
                    <a:pt x="45100" y="105655"/>
                  </a:lnTo>
                  <a:lnTo>
                    <a:pt x="44697" y="106118"/>
                  </a:lnTo>
                  <a:lnTo>
                    <a:pt x="44697" y="106735"/>
                  </a:lnTo>
                  <a:lnTo>
                    <a:pt x="44295" y="107043"/>
                  </a:lnTo>
                  <a:lnTo>
                    <a:pt x="43892" y="107969"/>
                  </a:lnTo>
                  <a:lnTo>
                    <a:pt x="43892" y="108586"/>
                  </a:lnTo>
                  <a:lnTo>
                    <a:pt x="43892" y="108894"/>
                  </a:lnTo>
                  <a:lnTo>
                    <a:pt x="43892" y="109048"/>
                  </a:lnTo>
                  <a:lnTo>
                    <a:pt x="34429" y="112596"/>
                  </a:lnTo>
                  <a:lnTo>
                    <a:pt x="31208" y="108586"/>
                  </a:lnTo>
                  <a:lnTo>
                    <a:pt x="30604" y="91773"/>
                  </a:lnTo>
                  <a:lnTo>
                    <a:pt x="25570" y="80976"/>
                  </a:lnTo>
                  <a:lnTo>
                    <a:pt x="22550" y="73110"/>
                  </a:lnTo>
                  <a:lnTo>
                    <a:pt x="23557" y="57840"/>
                  </a:lnTo>
                  <a:lnTo>
                    <a:pt x="17516" y="46118"/>
                  </a:lnTo>
                  <a:lnTo>
                    <a:pt x="10268" y="37017"/>
                  </a:lnTo>
                  <a:lnTo>
                    <a:pt x="10268" y="36709"/>
                  </a:lnTo>
                  <a:lnTo>
                    <a:pt x="10268" y="36401"/>
                  </a:lnTo>
                  <a:lnTo>
                    <a:pt x="9865" y="36092"/>
                  </a:lnTo>
                  <a:lnTo>
                    <a:pt x="9865" y="35475"/>
                  </a:lnTo>
                  <a:lnTo>
                    <a:pt x="9865" y="35012"/>
                  </a:lnTo>
                  <a:lnTo>
                    <a:pt x="9865" y="34395"/>
                  </a:lnTo>
                  <a:lnTo>
                    <a:pt x="9463" y="33470"/>
                  </a:lnTo>
                  <a:lnTo>
                    <a:pt x="9463" y="32544"/>
                  </a:lnTo>
                  <a:lnTo>
                    <a:pt x="9463" y="31773"/>
                  </a:lnTo>
                  <a:lnTo>
                    <a:pt x="9060" y="30848"/>
                  </a:lnTo>
                  <a:lnTo>
                    <a:pt x="9060" y="29922"/>
                  </a:lnTo>
                  <a:lnTo>
                    <a:pt x="9060" y="29151"/>
                  </a:lnTo>
                  <a:lnTo>
                    <a:pt x="9060" y="28226"/>
                  </a:lnTo>
                  <a:lnTo>
                    <a:pt x="9060" y="27609"/>
                  </a:lnTo>
                  <a:lnTo>
                    <a:pt x="9060" y="26992"/>
                  </a:lnTo>
                  <a:lnTo>
                    <a:pt x="9060" y="26683"/>
                  </a:lnTo>
                  <a:lnTo>
                    <a:pt x="9060" y="26221"/>
                  </a:lnTo>
                  <a:lnTo>
                    <a:pt x="9463" y="25604"/>
                  </a:lnTo>
                  <a:lnTo>
                    <a:pt x="9463" y="24987"/>
                  </a:lnTo>
                  <a:lnTo>
                    <a:pt x="9865" y="24678"/>
                  </a:lnTo>
                  <a:lnTo>
                    <a:pt x="10268" y="24061"/>
                  </a:lnTo>
                  <a:lnTo>
                    <a:pt x="10671" y="23598"/>
                  </a:lnTo>
                  <a:lnTo>
                    <a:pt x="11073" y="22982"/>
                  </a:lnTo>
                  <a:lnTo>
                    <a:pt x="11677" y="22673"/>
                  </a:lnTo>
                  <a:lnTo>
                    <a:pt x="12483" y="21439"/>
                  </a:lnTo>
                  <a:lnTo>
                    <a:pt x="13691" y="20668"/>
                  </a:lnTo>
                  <a:lnTo>
                    <a:pt x="14496" y="20359"/>
                  </a:lnTo>
                  <a:lnTo>
                    <a:pt x="15302" y="20051"/>
                  </a:lnTo>
                  <a:lnTo>
                    <a:pt x="15503" y="20051"/>
                  </a:lnTo>
                  <a:lnTo>
                    <a:pt x="16308" y="20051"/>
                  </a:lnTo>
                  <a:lnTo>
                    <a:pt x="17114" y="19742"/>
                  </a:lnTo>
                  <a:lnTo>
                    <a:pt x="18322" y="19434"/>
                  </a:lnTo>
                  <a:lnTo>
                    <a:pt x="19127" y="19125"/>
                  </a:lnTo>
                  <a:lnTo>
                    <a:pt x="19731" y="18817"/>
                  </a:lnTo>
                  <a:lnTo>
                    <a:pt x="20939" y="18508"/>
                  </a:lnTo>
                  <a:lnTo>
                    <a:pt x="21744" y="18200"/>
                  </a:lnTo>
                  <a:lnTo>
                    <a:pt x="22953" y="17737"/>
                  </a:lnTo>
                  <a:lnTo>
                    <a:pt x="23557" y="17429"/>
                  </a:lnTo>
                  <a:lnTo>
                    <a:pt x="24362" y="17120"/>
                  </a:lnTo>
                  <a:lnTo>
                    <a:pt x="25167" y="16812"/>
                  </a:lnTo>
                  <a:lnTo>
                    <a:pt x="26375" y="16195"/>
                  </a:lnTo>
                  <a:lnTo>
                    <a:pt x="26778" y="16195"/>
                  </a:lnTo>
                  <a:lnTo>
                    <a:pt x="26979" y="16195"/>
                  </a:lnTo>
                  <a:lnTo>
                    <a:pt x="27785" y="16503"/>
                  </a:lnTo>
                  <a:lnTo>
                    <a:pt x="28187" y="16812"/>
                  </a:lnTo>
                  <a:lnTo>
                    <a:pt x="28993" y="17120"/>
                  </a:lnTo>
                  <a:lnTo>
                    <a:pt x="29798" y="17737"/>
                  </a:lnTo>
                  <a:lnTo>
                    <a:pt x="30604" y="17892"/>
                  </a:lnTo>
                  <a:lnTo>
                    <a:pt x="31208" y="18200"/>
                  </a:lnTo>
                  <a:lnTo>
                    <a:pt x="32013" y="18508"/>
                  </a:lnTo>
                  <a:lnTo>
                    <a:pt x="32416" y="19125"/>
                  </a:lnTo>
                  <a:lnTo>
                    <a:pt x="33221" y="19434"/>
                  </a:lnTo>
                  <a:lnTo>
                    <a:pt x="34429" y="20359"/>
                  </a:lnTo>
                  <a:lnTo>
                    <a:pt x="35033" y="20822"/>
                  </a:lnTo>
                  <a:lnTo>
                    <a:pt x="35436" y="21131"/>
                  </a:lnTo>
                  <a:lnTo>
                    <a:pt x="35838" y="21439"/>
                  </a:lnTo>
                  <a:lnTo>
                    <a:pt x="36241" y="22056"/>
                  </a:lnTo>
                  <a:lnTo>
                    <a:pt x="37449" y="22365"/>
                  </a:lnTo>
                  <a:lnTo>
                    <a:pt x="38255" y="22673"/>
                  </a:lnTo>
                  <a:lnTo>
                    <a:pt x="38859" y="23290"/>
                  </a:lnTo>
                  <a:lnTo>
                    <a:pt x="39664" y="23598"/>
                  </a:lnTo>
                  <a:lnTo>
                    <a:pt x="40872" y="23753"/>
                  </a:lnTo>
                  <a:lnTo>
                    <a:pt x="42080" y="24061"/>
                  </a:lnTo>
                  <a:lnTo>
                    <a:pt x="43087" y="24370"/>
                  </a:lnTo>
                  <a:lnTo>
                    <a:pt x="44295" y="24678"/>
                  </a:lnTo>
                  <a:lnTo>
                    <a:pt x="45100" y="25295"/>
                  </a:lnTo>
                  <a:lnTo>
                    <a:pt x="46308" y="25295"/>
                  </a:lnTo>
                  <a:lnTo>
                    <a:pt x="46912" y="25912"/>
                  </a:lnTo>
                  <a:lnTo>
                    <a:pt x="47718" y="25912"/>
                  </a:lnTo>
                  <a:lnTo>
                    <a:pt x="48523" y="26221"/>
                  </a:lnTo>
                  <a:lnTo>
                    <a:pt x="49328" y="26221"/>
                  </a:lnTo>
                  <a:lnTo>
                    <a:pt x="50134" y="26221"/>
                  </a:lnTo>
                  <a:lnTo>
                    <a:pt x="51140" y="26221"/>
                  </a:lnTo>
                  <a:lnTo>
                    <a:pt x="52751" y="26529"/>
                  </a:lnTo>
                  <a:lnTo>
                    <a:pt x="53154" y="26529"/>
                  </a:lnTo>
                  <a:lnTo>
                    <a:pt x="53959" y="26529"/>
                  </a:lnTo>
                  <a:lnTo>
                    <a:pt x="54563" y="26529"/>
                  </a:lnTo>
                  <a:lnTo>
                    <a:pt x="55369" y="26529"/>
                  </a:lnTo>
                  <a:lnTo>
                    <a:pt x="56174" y="26529"/>
                  </a:lnTo>
                  <a:lnTo>
                    <a:pt x="57382" y="26529"/>
                  </a:lnTo>
                  <a:lnTo>
                    <a:pt x="57986" y="26529"/>
                  </a:lnTo>
                  <a:lnTo>
                    <a:pt x="58791" y="26529"/>
                  </a:lnTo>
                  <a:lnTo>
                    <a:pt x="59597" y="26529"/>
                  </a:lnTo>
                  <a:lnTo>
                    <a:pt x="60402" y="26529"/>
                  </a:lnTo>
                  <a:lnTo>
                    <a:pt x="61208" y="26529"/>
                  </a:lnTo>
                  <a:lnTo>
                    <a:pt x="61812" y="26529"/>
                  </a:lnTo>
                  <a:lnTo>
                    <a:pt x="62617" y="26529"/>
                  </a:lnTo>
                  <a:lnTo>
                    <a:pt x="63422" y="26529"/>
                  </a:lnTo>
                  <a:lnTo>
                    <a:pt x="64228" y="26529"/>
                  </a:lnTo>
                  <a:lnTo>
                    <a:pt x="65436" y="26529"/>
                  </a:lnTo>
                  <a:lnTo>
                    <a:pt x="66442" y="26529"/>
                  </a:lnTo>
                  <a:lnTo>
                    <a:pt x="67651" y="26529"/>
                  </a:lnTo>
                  <a:lnTo>
                    <a:pt x="68859" y="26529"/>
                  </a:lnTo>
                  <a:lnTo>
                    <a:pt x="69865" y="26529"/>
                  </a:lnTo>
                  <a:lnTo>
                    <a:pt x="70268" y="26529"/>
                  </a:lnTo>
                  <a:lnTo>
                    <a:pt x="71879" y="26221"/>
                  </a:lnTo>
                  <a:lnTo>
                    <a:pt x="72281" y="26221"/>
                  </a:lnTo>
                  <a:lnTo>
                    <a:pt x="73087" y="25912"/>
                  </a:lnTo>
                  <a:lnTo>
                    <a:pt x="73691" y="25912"/>
                  </a:lnTo>
                  <a:lnTo>
                    <a:pt x="74496" y="25912"/>
                  </a:lnTo>
                  <a:lnTo>
                    <a:pt x="74899" y="25604"/>
                  </a:lnTo>
                  <a:lnTo>
                    <a:pt x="75704" y="25295"/>
                  </a:lnTo>
                  <a:lnTo>
                    <a:pt x="76912" y="25295"/>
                  </a:lnTo>
                  <a:lnTo>
                    <a:pt x="77516" y="24987"/>
                  </a:lnTo>
                  <a:lnTo>
                    <a:pt x="78322" y="24987"/>
                  </a:lnTo>
                  <a:lnTo>
                    <a:pt x="79127" y="24678"/>
                  </a:lnTo>
                  <a:lnTo>
                    <a:pt x="79932" y="24370"/>
                  </a:lnTo>
                  <a:lnTo>
                    <a:pt x="80738" y="24370"/>
                  </a:lnTo>
                  <a:lnTo>
                    <a:pt x="81342" y="24061"/>
                  </a:lnTo>
                  <a:lnTo>
                    <a:pt x="82147" y="24061"/>
                  </a:lnTo>
                  <a:lnTo>
                    <a:pt x="82953" y="23753"/>
                  </a:lnTo>
                  <a:lnTo>
                    <a:pt x="83758" y="23598"/>
                  </a:lnTo>
                  <a:lnTo>
                    <a:pt x="84161" y="23598"/>
                  </a:lnTo>
                  <a:lnTo>
                    <a:pt x="84765" y="23290"/>
                  </a:lnTo>
                  <a:lnTo>
                    <a:pt x="85570" y="23290"/>
                  </a:lnTo>
                  <a:lnTo>
                    <a:pt x="85973" y="22982"/>
                  </a:lnTo>
                  <a:lnTo>
                    <a:pt x="87181" y="22673"/>
                  </a:lnTo>
                  <a:lnTo>
                    <a:pt x="87986" y="22673"/>
                  </a:lnTo>
                  <a:lnTo>
                    <a:pt x="88389" y="22673"/>
                  </a:lnTo>
                  <a:lnTo>
                    <a:pt x="88791" y="22673"/>
                  </a:lnTo>
                  <a:lnTo>
                    <a:pt x="88993" y="22365"/>
                  </a:lnTo>
                  <a:lnTo>
                    <a:pt x="89395" y="21748"/>
                  </a:lnTo>
                  <a:lnTo>
                    <a:pt x="90604" y="20822"/>
                  </a:lnTo>
                  <a:lnTo>
                    <a:pt x="91812" y="20051"/>
                  </a:lnTo>
                  <a:lnTo>
                    <a:pt x="92617" y="19434"/>
                  </a:lnTo>
                  <a:lnTo>
                    <a:pt x="92818" y="18817"/>
                  </a:lnTo>
                  <a:lnTo>
                    <a:pt x="93221" y="18200"/>
                  </a:lnTo>
                  <a:lnTo>
                    <a:pt x="94026" y="17737"/>
                  </a:lnTo>
                  <a:lnTo>
                    <a:pt x="94429" y="16812"/>
                  </a:lnTo>
                  <a:lnTo>
                    <a:pt x="94832" y="16503"/>
                  </a:lnTo>
                  <a:lnTo>
                    <a:pt x="95234" y="15886"/>
                  </a:lnTo>
                  <a:lnTo>
                    <a:pt x="95234" y="15269"/>
                  </a:lnTo>
                  <a:lnTo>
                    <a:pt x="95234" y="14807"/>
                  </a:lnTo>
                  <a:lnTo>
                    <a:pt x="95637" y="14190"/>
                  </a:lnTo>
                  <a:lnTo>
                    <a:pt x="96040" y="13573"/>
                  </a:lnTo>
                  <a:lnTo>
                    <a:pt x="96644" y="12647"/>
                  </a:lnTo>
                  <a:lnTo>
                    <a:pt x="97046" y="11876"/>
                  </a:lnTo>
                  <a:lnTo>
                    <a:pt x="97852" y="11259"/>
                  </a:lnTo>
                  <a:lnTo>
                    <a:pt x="99060" y="10334"/>
                  </a:lnTo>
                  <a:lnTo>
                    <a:pt x="99865" y="9717"/>
                  </a:lnTo>
                  <a:lnTo>
                    <a:pt x="100469" y="8791"/>
                  </a:lnTo>
                  <a:lnTo>
                    <a:pt x="101677" y="8329"/>
                  </a:lnTo>
                  <a:lnTo>
                    <a:pt x="102483" y="7712"/>
                  </a:lnTo>
                  <a:lnTo>
                    <a:pt x="103288" y="7095"/>
                  </a:lnTo>
                  <a:lnTo>
                    <a:pt x="104093" y="6478"/>
                  </a:lnTo>
                  <a:lnTo>
                    <a:pt x="104697" y="6169"/>
                  </a:lnTo>
                  <a:lnTo>
                    <a:pt x="98657" y="0"/>
                  </a:lnTo>
                  <a:lnTo>
                    <a:pt x="98657"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1" name="Google Shape;661;p16"/>
            <p:cNvSpPr/>
            <p:nvPr/>
          </p:nvSpPr>
          <p:spPr>
            <a:xfrm>
              <a:off x="3759200" y="4968875"/>
              <a:ext cx="44450" cy="77787"/>
            </a:xfrm>
            <a:custGeom>
              <a:avLst/>
              <a:gdLst/>
              <a:ahLst/>
              <a:cxnLst/>
              <a:rect l="l" t="t" r="r" b="b"/>
              <a:pathLst>
                <a:path w="120000" h="120000" extrusionOk="0">
                  <a:moveTo>
                    <a:pt x="120000" y="0"/>
                  </a:moveTo>
                  <a:lnTo>
                    <a:pt x="0" y="67878"/>
                  </a:lnTo>
                  <a:lnTo>
                    <a:pt x="2181" y="119999"/>
                  </a:lnTo>
                  <a:lnTo>
                    <a:pt x="6545" y="117575"/>
                  </a:lnTo>
                  <a:lnTo>
                    <a:pt x="15272" y="115151"/>
                  </a:lnTo>
                  <a:lnTo>
                    <a:pt x="24000" y="113939"/>
                  </a:lnTo>
                  <a:lnTo>
                    <a:pt x="32727" y="111515"/>
                  </a:lnTo>
                  <a:lnTo>
                    <a:pt x="41454" y="109090"/>
                  </a:lnTo>
                  <a:lnTo>
                    <a:pt x="48000" y="109090"/>
                  </a:lnTo>
                  <a:lnTo>
                    <a:pt x="61090" y="104242"/>
                  </a:lnTo>
                  <a:lnTo>
                    <a:pt x="69818" y="101818"/>
                  </a:lnTo>
                  <a:lnTo>
                    <a:pt x="74181" y="96969"/>
                  </a:lnTo>
                  <a:lnTo>
                    <a:pt x="82909" y="92121"/>
                  </a:lnTo>
                  <a:lnTo>
                    <a:pt x="85090" y="88484"/>
                  </a:lnTo>
                  <a:lnTo>
                    <a:pt x="93818" y="86060"/>
                  </a:lnTo>
                  <a:lnTo>
                    <a:pt x="93818" y="81212"/>
                  </a:lnTo>
                  <a:lnTo>
                    <a:pt x="98181" y="76363"/>
                  </a:lnTo>
                  <a:lnTo>
                    <a:pt x="98181" y="69090"/>
                  </a:lnTo>
                  <a:lnTo>
                    <a:pt x="98181" y="65454"/>
                  </a:lnTo>
                  <a:lnTo>
                    <a:pt x="98181" y="58181"/>
                  </a:lnTo>
                  <a:lnTo>
                    <a:pt x="98181" y="53333"/>
                  </a:lnTo>
                  <a:lnTo>
                    <a:pt x="102545" y="46060"/>
                  </a:lnTo>
                  <a:lnTo>
                    <a:pt x="102545" y="40000"/>
                  </a:lnTo>
                  <a:lnTo>
                    <a:pt x="102545" y="32727"/>
                  </a:lnTo>
                  <a:lnTo>
                    <a:pt x="106909" y="27878"/>
                  </a:lnTo>
                  <a:lnTo>
                    <a:pt x="106909" y="21818"/>
                  </a:lnTo>
                  <a:lnTo>
                    <a:pt x="111272" y="16969"/>
                  </a:lnTo>
                  <a:lnTo>
                    <a:pt x="111272" y="12121"/>
                  </a:lnTo>
                  <a:lnTo>
                    <a:pt x="111272" y="7272"/>
                  </a:lnTo>
                  <a:lnTo>
                    <a:pt x="115636" y="2424"/>
                  </a:lnTo>
                  <a:lnTo>
                    <a:pt x="120000" y="0"/>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2" name="Google Shape;662;p16"/>
            <p:cNvSpPr/>
            <p:nvPr/>
          </p:nvSpPr>
          <p:spPr>
            <a:xfrm>
              <a:off x="2952750" y="4211637"/>
              <a:ext cx="1035050" cy="1046162"/>
            </a:xfrm>
            <a:custGeom>
              <a:avLst/>
              <a:gdLst/>
              <a:ahLst/>
              <a:cxnLst/>
              <a:rect l="l" t="t" r="r" b="b"/>
              <a:pathLst>
                <a:path w="120000" h="120000" extrusionOk="0">
                  <a:moveTo>
                    <a:pt x="40398" y="2638"/>
                  </a:moveTo>
                  <a:lnTo>
                    <a:pt x="42331" y="5549"/>
                  </a:lnTo>
                  <a:lnTo>
                    <a:pt x="44907" y="5549"/>
                  </a:lnTo>
                  <a:lnTo>
                    <a:pt x="48957" y="6095"/>
                  </a:lnTo>
                  <a:lnTo>
                    <a:pt x="52822" y="8006"/>
                  </a:lnTo>
                  <a:lnTo>
                    <a:pt x="54386" y="10735"/>
                  </a:lnTo>
                  <a:lnTo>
                    <a:pt x="54938" y="14010"/>
                  </a:lnTo>
                  <a:lnTo>
                    <a:pt x="55030" y="18923"/>
                  </a:lnTo>
                  <a:lnTo>
                    <a:pt x="54754" y="23199"/>
                  </a:lnTo>
                  <a:lnTo>
                    <a:pt x="53098" y="25473"/>
                  </a:lnTo>
                  <a:lnTo>
                    <a:pt x="50705" y="26474"/>
                  </a:lnTo>
                  <a:lnTo>
                    <a:pt x="46840" y="27020"/>
                  </a:lnTo>
                  <a:lnTo>
                    <a:pt x="44263" y="27839"/>
                  </a:lnTo>
                  <a:lnTo>
                    <a:pt x="41595" y="29112"/>
                  </a:lnTo>
                  <a:lnTo>
                    <a:pt x="38282" y="28567"/>
                  </a:lnTo>
                  <a:lnTo>
                    <a:pt x="38834" y="31660"/>
                  </a:lnTo>
                  <a:lnTo>
                    <a:pt x="37361" y="34753"/>
                  </a:lnTo>
                  <a:lnTo>
                    <a:pt x="35153" y="38119"/>
                  </a:lnTo>
                  <a:lnTo>
                    <a:pt x="32116" y="39848"/>
                  </a:lnTo>
                  <a:lnTo>
                    <a:pt x="29539" y="43760"/>
                  </a:lnTo>
                  <a:lnTo>
                    <a:pt x="27607" y="44670"/>
                  </a:lnTo>
                  <a:lnTo>
                    <a:pt x="24662" y="44124"/>
                  </a:lnTo>
                  <a:lnTo>
                    <a:pt x="23926" y="47035"/>
                  </a:lnTo>
                  <a:lnTo>
                    <a:pt x="22730" y="49492"/>
                  </a:lnTo>
                  <a:lnTo>
                    <a:pt x="20061" y="51038"/>
                  </a:lnTo>
                  <a:lnTo>
                    <a:pt x="15552" y="52949"/>
                  </a:lnTo>
                  <a:lnTo>
                    <a:pt x="12423" y="51766"/>
                  </a:lnTo>
                  <a:lnTo>
                    <a:pt x="9110" y="51220"/>
                  </a:lnTo>
                  <a:lnTo>
                    <a:pt x="5521" y="53313"/>
                  </a:lnTo>
                  <a:lnTo>
                    <a:pt x="0" y="55860"/>
                  </a:lnTo>
                  <a:lnTo>
                    <a:pt x="1564" y="57225"/>
                  </a:lnTo>
                  <a:lnTo>
                    <a:pt x="2392" y="57589"/>
                  </a:lnTo>
                  <a:lnTo>
                    <a:pt x="4325" y="56042"/>
                  </a:lnTo>
                  <a:lnTo>
                    <a:pt x="7177" y="54677"/>
                  </a:lnTo>
                  <a:lnTo>
                    <a:pt x="9938" y="53677"/>
                  </a:lnTo>
                  <a:lnTo>
                    <a:pt x="14355" y="54313"/>
                  </a:lnTo>
                  <a:lnTo>
                    <a:pt x="20613" y="55223"/>
                  </a:lnTo>
                  <a:lnTo>
                    <a:pt x="26595" y="55405"/>
                  </a:lnTo>
                  <a:lnTo>
                    <a:pt x="28987" y="58862"/>
                  </a:lnTo>
                  <a:lnTo>
                    <a:pt x="31656" y="64503"/>
                  </a:lnTo>
                  <a:lnTo>
                    <a:pt x="33036" y="69325"/>
                  </a:lnTo>
                  <a:lnTo>
                    <a:pt x="32852" y="72327"/>
                  </a:lnTo>
                  <a:lnTo>
                    <a:pt x="30276" y="75966"/>
                  </a:lnTo>
                  <a:lnTo>
                    <a:pt x="26595" y="81516"/>
                  </a:lnTo>
                  <a:lnTo>
                    <a:pt x="27055" y="86338"/>
                  </a:lnTo>
                  <a:lnTo>
                    <a:pt x="28343" y="91887"/>
                  </a:lnTo>
                  <a:lnTo>
                    <a:pt x="30368" y="95163"/>
                  </a:lnTo>
                  <a:lnTo>
                    <a:pt x="32484" y="98893"/>
                  </a:lnTo>
                  <a:lnTo>
                    <a:pt x="33588" y="103078"/>
                  </a:lnTo>
                  <a:lnTo>
                    <a:pt x="33036" y="107717"/>
                  </a:lnTo>
                  <a:lnTo>
                    <a:pt x="33404" y="112448"/>
                  </a:lnTo>
                  <a:lnTo>
                    <a:pt x="34785" y="120000"/>
                  </a:lnTo>
                  <a:lnTo>
                    <a:pt x="35153" y="115905"/>
                  </a:lnTo>
                  <a:lnTo>
                    <a:pt x="35613" y="112630"/>
                  </a:lnTo>
                  <a:lnTo>
                    <a:pt x="37361" y="110174"/>
                  </a:lnTo>
                  <a:lnTo>
                    <a:pt x="40582" y="107445"/>
                  </a:lnTo>
                  <a:lnTo>
                    <a:pt x="42791" y="104442"/>
                  </a:lnTo>
                  <a:lnTo>
                    <a:pt x="47392" y="103442"/>
                  </a:lnTo>
                  <a:lnTo>
                    <a:pt x="51349" y="102714"/>
                  </a:lnTo>
                  <a:lnTo>
                    <a:pt x="54202" y="101713"/>
                  </a:lnTo>
                  <a:lnTo>
                    <a:pt x="56779" y="101713"/>
                  </a:lnTo>
                  <a:lnTo>
                    <a:pt x="58435" y="102714"/>
                  </a:lnTo>
                  <a:lnTo>
                    <a:pt x="59079" y="105534"/>
                  </a:lnTo>
                  <a:lnTo>
                    <a:pt x="60276" y="107717"/>
                  </a:lnTo>
                  <a:lnTo>
                    <a:pt x="64325" y="107899"/>
                  </a:lnTo>
                  <a:lnTo>
                    <a:pt x="69018" y="106899"/>
                  </a:lnTo>
                  <a:lnTo>
                    <a:pt x="72699" y="105807"/>
                  </a:lnTo>
                  <a:lnTo>
                    <a:pt x="77944" y="105716"/>
                  </a:lnTo>
                  <a:lnTo>
                    <a:pt x="81809" y="106353"/>
                  </a:lnTo>
                  <a:lnTo>
                    <a:pt x="86871" y="107717"/>
                  </a:lnTo>
                  <a:lnTo>
                    <a:pt x="90184" y="109446"/>
                  </a:lnTo>
                  <a:lnTo>
                    <a:pt x="92300" y="112084"/>
                  </a:lnTo>
                  <a:lnTo>
                    <a:pt x="102607" y="104078"/>
                  </a:lnTo>
                  <a:lnTo>
                    <a:pt x="111073" y="93070"/>
                  </a:lnTo>
                  <a:lnTo>
                    <a:pt x="116319" y="81152"/>
                  </a:lnTo>
                  <a:lnTo>
                    <a:pt x="120000" y="67778"/>
                  </a:lnTo>
                  <a:lnTo>
                    <a:pt x="120000" y="57134"/>
                  </a:lnTo>
                  <a:lnTo>
                    <a:pt x="115950" y="64048"/>
                  </a:lnTo>
                  <a:lnTo>
                    <a:pt x="112822" y="68870"/>
                  </a:lnTo>
                  <a:lnTo>
                    <a:pt x="108957" y="73692"/>
                  </a:lnTo>
                  <a:lnTo>
                    <a:pt x="104723" y="77877"/>
                  </a:lnTo>
                  <a:lnTo>
                    <a:pt x="100398" y="81152"/>
                  </a:lnTo>
                  <a:lnTo>
                    <a:pt x="95797" y="83335"/>
                  </a:lnTo>
                  <a:lnTo>
                    <a:pt x="92668" y="86702"/>
                  </a:lnTo>
                  <a:lnTo>
                    <a:pt x="91472" y="90250"/>
                  </a:lnTo>
                  <a:lnTo>
                    <a:pt x="94417" y="87156"/>
                  </a:lnTo>
                  <a:lnTo>
                    <a:pt x="97177" y="84973"/>
                  </a:lnTo>
                  <a:lnTo>
                    <a:pt x="100582" y="84063"/>
                  </a:lnTo>
                  <a:lnTo>
                    <a:pt x="100674" y="87156"/>
                  </a:lnTo>
                  <a:lnTo>
                    <a:pt x="99662" y="92706"/>
                  </a:lnTo>
                  <a:lnTo>
                    <a:pt x="97914" y="95981"/>
                  </a:lnTo>
                  <a:lnTo>
                    <a:pt x="94417" y="98438"/>
                  </a:lnTo>
                  <a:lnTo>
                    <a:pt x="91840" y="98074"/>
                  </a:lnTo>
                  <a:lnTo>
                    <a:pt x="90920" y="93616"/>
                  </a:lnTo>
                  <a:lnTo>
                    <a:pt x="90552" y="91887"/>
                  </a:lnTo>
                  <a:lnTo>
                    <a:pt x="89355" y="94253"/>
                  </a:lnTo>
                  <a:lnTo>
                    <a:pt x="88435" y="97528"/>
                  </a:lnTo>
                  <a:lnTo>
                    <a:pt x="86687" y="99984"/>
                  </a:lnTo>
                  <a:lnTo>
                    <a:pt x="81993" y="102350"/>
                  </a:lnTo>
                  <a:lnTo>
                    <a:pt x="77116" y="102259"/>
                  </a:lnTo>
                  <a:lnTo>
                    <a:pt x="73619" y="100166"/>
                  </a:lnTo>
                  <a:lnTo>
                    <a:pt x="72239" y="97710"/>
                  </a:lnTo>
                  <a:lnTo>
                    <a:pt x="72239" y="93070"/>
                  </a:lnTo>
                  <a:lnTo>
                    <a:pt x="71871" y="87338"/>
                  </a:lnTo>
                  <a:lnTo>
                    <a:pt x="71319" y="83335"/>
                  </a:lnTo>
                  <a:lnTo>
                    <a:pt x="69386" y="78332"/>
                  </a:lnTo>
                  <a:lnTo>
                    <a:pt x="68006" y="75056"/>
                  </a:lnTo>
                  <a:lnTo>
                    <a:pt x="68374" y="69871"/>
                  </a:lnTo>
                  <a:lnTo>
                    <a:pt x="68006" y="65413"/>
                  </a:lnTo>
                  <a:lnTo>
                    <a:pt x="66625" y="60409"/>
                  </a:lnTo>
                  <a:lnTo>
                    <a:pt x="64325" y="56952"/>
                  </a:lnTo>
                  <a:lnTo>
                    <a:pt x="60460" y="51402"/>
                  </a:lnTo>
                  <a:lnTo>
                    <a:pt x="60460" y="47217"/>
                  </a:lnTo>
                  <a:lnTo>
                    <a:pt x="61012" y="43123"/>
                  </a:lnTo>
                  <a:lnTo>
                    <a:pt x="62208" y="38210"/>
                  </a:lnTo>
                  <a:lnTo>
                    <a:pt x="64693" y="36027"/>
                  </a:lnTo>
                  <a:lnTo>
                    <a:pt x="65889" y="31478"/>
                  </a:lnTo>
                  <a:lnTo>
                    <a:pt x="67638" y="23745"/>
                  </a:lnTo>
                  <a:lnTo>
                    <a:pt x="69018" y="19560"/>
                  </a:lnTo>
                  <a:lnTo>
                    <a:pt x="72239" y="19014"/>
                  </a:lnTo>
                  <a:lnTo>
                    <a:pt x="75184" y="17467"/>
                  </a:lnTo>
                  <a:lnTo>
                    <a:pt x="77944" y="15739"/>
                  </a:lnTo>
                  <a:lnTo>
                    <a:pt x="75000" y="16103"/>
                  </a:lnTo>
                  <a:lnTo>
                    <a:pt x="71871" y="15284"/>
                  </a:lnTo>
                  <a:lnTo>
                    <a:pt x="70490" y="13009"/>
                  </a:lnTo>
                  <a:lnTo>
                    <a:pt x="70674" y="10098"/>
                  </a:lnTo>
                  <a:lnTo>
                    <a:pt x="72515" y="6459"/>
                  </a:lnTo>
                  <a:lnTo>
                    <a:pt x="76196" y="2092"/>
                  </a:lnTo>
                  <a:lnTo>
                    <a:pt x="55214" y="0"/>
                  </a:lnTo>
                  <a:lnTo>
                    <a:pt x="40398" y="2638"/>
                  </a:lnTo>
                  <a:lnTo>
                    <a:pt x="40398" y="2638"/>
                  </a:lnTo>
                  <a:close/>
                </a:path>
              </a:pathLst>
            </a:custGeom>
            <a:solidFill>
              <a:srgbClr val="8AA1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3" name="Google Shape;663;p16"/>
            <p:cNvSpPr/>
            <p:nvPr/>
          </p:nvSpPr>
          <p:spPr>
            <a:xfrm>
              <a:off x="3625850" y="4492625"/>
              <a:ext cx="207962" cy="61912"/>
            </a:xfrm>
            <a:custGeom>
              <a:avLst/>
              <a:gdLst/>
              <a:ahLst/>
              <a:cxnLst/>
              <a:rect l="l" t="t" r="r" b="b"/>
              <a:pathLst>
                <a:path w="120000" h="120000" extrusionOk="0">
                  <a:moveTo>
                    <a:pt x="0" y="23076"/>
                  </a:moveTo>
                  <a:lnTo>
                    <a:pt x="15057" y="64615"/>
                  </a:lnTo>
                  <a:lnTo>
                    <a:pt x="26007" y="93846"/>
                  </a:lnTo>
                  <a:lnTo>
                    <a:pt x="46083" y="116923"/>
                  </a:lnTo>
                  <a:lnTo>
                    <a:pt x="70266" y="120000"/>
                  </a:lnTo>
                  <a:lnTo>
                    <a:pt x="84410" y="96923"/>
                  </a:lnTo>
                  <a:lnTo>
                    <a:pt x="102661" y="87692"/>
                  </a:lnTo>
                  <a:lnTo>
                    <a:pt x="112699" y="69230"/>
                  </a:lnTo>
                  <a:lnTo>
                    <a:pt x="120000" y="23076"/>
                  </a:lnTo>
                  <a:lnTo>
                    <a:pt x="104030" y="46153"/>
                  </a:lnTo>
                  <a:lnTo>
                    <a:pt x="88517" y="29230"/>
                  </a:lnTo>
                  <a:lnTo>
                    <a:pt x="75741" y="7692"/>
                  </a:lnTo>
                  <a:lnTo>
                    <a:pt x="67072" y="49230"/>
                  </a:lnTo>
                  <a:lnTo>
                    <a:pt x="56577" y="72307"/>
                  </a:lnTo>
                  <a:lnTo>
                    <a:pt x="39239" y="75384"/>
                  </a:lnTo>
                  <a:lnTo>
                    <a:pt x="26920" y="26153"/>
                  </a:lnTo>
                  <a:lnTo>
                    <a:pt x="15969" y="0"/>
                  </a:lnTo>
                  <a:lnTo>
                    <a:pt x="5475" y="10769"/>
                  </a:lnTo>
                  <a:lnTo>
                    <a:pt x="0" y="23076"/>
                  </a:lnTo>
                  <a:lnTo>
                    <a:pt x="0" y="23076"/>
                  </a:lnTo>
                  <a:close/>
                </a:path>
              </a:pathLst>
            </a:custGeom>
            <a:solidFill>
              <a:srgbClr val="8AA1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4" name="Google Shape;664;p16"/>
            <p:cNvSpPr/>
            <p:nvPr/>
          </p:nvSpPr>
          <p:spPr>
            <a:xfrm>
              <a:off x="3128962" y="4221162"/>
              <a:ext cx="457200" cy="941387"/>
            </a:xfrm>
            <a:custGeom>
              <a:avLst/>
              <a:gdLst/>
              <a:ahLst/>
              <a:cxnLst/>
              <a:rect l="l" t="t" r="r" b="b"/>
              <a:pathLst>
                <a:path w="120000" h="120000" extrusionOk="0">
                  <a:moveTo>
                    <a:pt x="57083" y="1720"/>
                  </a:moveTo>
                  <a:lnTo>
                    <a:pt x="61875" y="2630"/>
                  </a:lnTo>
                  <a:lnTo>
                    <a:pt x="68958" y="3440"/>
                  </a:lnTo>
                  <a:lnTo>
                    <a:pt x="77708" y="5564"/>
                  </a:lnTo>
                  <a:lnTo>
                    <a:pt x="82083" y="9207"/>
                  </a:lnTo>
                  <a:lnTo>
                    <a:pt x="83125" y="13254"/>
                  </a:lnTo>
                  <a:lnTo>
                    <a:pt x="83541" y="19426"/>
                  </a:lnTo>
                  <a:lnTo>
                    <a:pt x="83125" y="23473"/>
                  </a:lnTo>
                  <a:lnTo>
                    <a:pt x="81250" y="26509"/>
                  </a:lnTo>
                  <a:lnTo>
                    <a:pt x="76458" y="29544"/>
                  </a:lnTo>
                  <a:lnTo>
                    <a:pt x="68958" y="30961"/>
                  </a:lnTo>
                  <a:lnTo>
                    <a:pt x="61041" y="31467"/>
                  </a:lnTo>
                  <a:lnTo>
                    <a:pt x="51458" y="32883"/>
                  </a:lnTo>
                  <a:lnTo>
                    <a:pt x="46041" y="33187"/>
                  </a:lnTo>
                  <a:lnTo>
                    <a:pt x="46041" y="35311"/>
                  </a:lnTo>
                  <a:lnTo>
                    <a:pt x="42291" y="39156"/>
                  </a:lnTo>
                  <a:lnTo>
                    <a:pt x="36041" y="43406"/>
                  </a:lnTo>
                  <a:lnTo>
                    <a:pt x="30833" y="45328"/>
                  </a:lnTo>
                  <a:lnTo>
                    <a:pt x="25833" y="48768"/>
                  </a:lnTo>
                  <a:lnTo>
                    <a:pt x="18958" y="50387"/>
                  </a:lnTo>
                  <a:lnTo>
                    <a:pt x="13125" y="50893"/>
                  </a:lnTo>
                  <a:lnTo>
                    <a:pt x="10625" y="54435"/>
                  </a:lnTo>
                  <a:lnTo>
                    <a:pt x="5208" y="56458"/>
                  </a:lnTo>
                  <a:lnTo>
                    <a:pt x="0" y="57672"/>
                  </a:lnTo>
                  <a:lnTo>
                    <a:pt x="10000" y="57470"/>
                  </a:lnTo>
                  <a:lnTo>
                    <a:pt x="17500" y="57065"/>
                  </a:lnTo>
                  <a:lnTo>
                    <a:pt x="22916" y="59797"/>
                  </a:lnTo>
                  <a:lnTo>
                    <a:pt x="28541" y="65564"/>
                  </a:lnTo>
                  <a:lnTo>
                    <a:pt x="33333" y="71129"/>
                  </a:lnTo>
                  <a:lnTo>
                    <a:pt x="35208" y="76897"/>
                  </a:lnTo>
                  <a:lnTo>
                    <a:pt x="34166" y="80539"/>
                  </a:lnTo>
                  <a:lnTo>
                    <a:pt x="28541" y="83979"/>
                  </a:lnTo>
                  <a:lnTo>
                    <a:pt x="20625" y="88836"/>
                  </a:lnTo>
                  <a:lnTo>
                    <a:pt x="19791" y="92478"/>
                  </a:lnTo>
                  <a:lnTo>
                    <a:pt x="22500" y="97234"/>
                  </a:lnTo>
                  <a:lnTo>
                    <a:pt x="26250" y="101888"/>
                  </a:lnTo>
                  <a:lnTo>
                    <a:pt x="30833" y="105935"/>
                  </a:lnTo>
                  <a:lnTo>
                    <a:pt x="34375" y="110185"/>
                  </a:lnTo>
                  <a:lnTo>
                    <a:pt x="34375" y="114030"/>
                  </a:lnTo>
                  <a:lnTo>
                    <a:pt x="32500" y="117065"/>
                  </a:lnTo>
                  <a:lnTo>
                    <a:pt x="32500" y="120000"/>
                  </a:lnTo>
                  <a:lnTo>
                    <a:pt x="36875" y="117065"/>
                  </a:lnTo>
                  <a:lnTo>
                    <a:pt x="42083" y="114030"/>
                  </a:lnTo>
                  <a:lnTo>
                    <a:pt x="44791" y="111703"/>
                  </a:lnTo>
                  <a:lnTo>
                    <a:pt x="54583" y="110691"/>
                  </a:lnTo>
                  <a:lnTo>
                    <a:pt x="66875" y="109983"/>
                  </a:lnTo>
                  <a:lnTo>
                    <a:pt x="73750" y="108971"/>
                  </a:lnTo>
                  <a:lnTo>
                    <a:pt x="81666" y="108263"/>
                  </a:lnTo>
                  <a:lnTo>
                    <a:pt x="88333" y="109173"/>
                  </a:lnTo>
                  <a:lnTo>
                    <a:pt x="91041" y="112310"/>
                  </a:lnTo>
                  <a:lnTo>
                    <a:pt x="92708" y="114940"/>
                  </a:lnTo>
                  <a:lnTo>
                    <a:pt x="95833" y="115750"/>
                  </a:lnTo>
                  <a:lnTo>
                    <a:pt x="102916" y="115548"/>
                  </a:lnTo>
                  <a:lnTo>
                    <a:pt x="111250" y="114030"/>
                  </a:lnTo>
                  <a:lnTo>
                    <a:pt x="120000" y="113625"/>
                  </a:lnTo>
                  <a:lnTo>
                    <a:pt x="115625" y="112107"/>
                  </a:lnTo>
                  <a:lnTo>
                    <a:pt x="112083" y="108971"/>
                  </a:lnTo>
                  <a:lnTo>
                    <a:pt x="110833" y="105328"/>
                  </a:lnTo>
                  <a:lnTo>
                    <a:pt x="110000" y="98448"/>
                  </a:lnTo>
                  <a:lnTo>
                    <a:pt x="109791" y="92074"/>
                  </a:lnTo>
                  <a:lnTo>
                    <a:pt x="106041" y="87318"/>
                  </a:lnTo>
                  <a:lnTo>
                    <a:pt x="101875" y="82462"/>
                  </a:lnTo>
                  <a:lnTo>
                    <a:pt x="101875" y="77301"/>
                  </a:lnTo>
                  <a:lnTo>
                    <a:pt x="101875" y="71736"/>
                  </a:lnTo>
                  <a:lnTo>
                    <a:pt x="98958" y="67284"/>
                  </a:lnTo>
                  <a:lnTo>
                    <a:pt x="93541" y="62630"/>
                  </a:lnTo>
                  <a:lnTo>
                    <a:pt x="84791" y="57268"/>
                  </a:lnTo>
                  <a:lnTo>
                    <a:pt x="84375" y="52107"/>
                  </a:lnTo>
                  <a:lnTo>
                    <a:pt x="85208" y="45935"/>
                  </a:lnTo>
                  <a:lnTo>
                    <a:pt x="87083" y="41483"/>
                  </a:lnTo>
                  <a:lnTo>
                    <a:pt x="89583" y="38650"/>
                  </a:lnTo>
                  <a:lnTo>
                    <a:pt x="94583" y="36526"/>
                  </a:lnTo>
                  <a:lnTo>
                    <a:pt x="98541" y="30758"/>
                  </a:lnTo>
                  <a:lnTo>
                    <a:pt x="100208" y="24991"/>
                  </a:lnTo>
                  <a:lnTo>
                    <a:pt x="103750" y="19021"/>
                  </a:lnTo>
                  <a:lnTo>
                    <a:pt x="112916" y="17706"/>
                  </a:lnTo>
                  <a:lnTo>
                    <a:pt x="108958" y="15177"/>
                  </a:lnTo>
                  <a:lnTo>
                    <a:pt x="106875" y="11332"/>
                  </a:lnTo>
                  <a:lnTo>
                    <a:pt x="108125" y="7689"/>
                  </a:lnTo>
                  <a:lnTo>
                    <a:pt x="112083" y="4249"/>
                  </a:lnTo>
                  <a:lnTo>
                    <a:pt x="118750" y="910"/>
                  </a:lnTo>
                  <a:lnTo>
                    <a:pt x="86250" y="0"/>
                  </a:lnTo>
                  <a:lnTo>
                    <a:pt x="57083" y="1720"/>
                  </a:lnTo>
                  <a:lnTo>
                    <a:pt x="57083" y="1720"/>
                  </a:lnTo>
                  <a:close/>
                </a:path>
              </a:pathLst>
            </a:custGeom>
            <a:solidFill>
              <a:srgbClr val="5E75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5" name="Google Shape;665;p16"/>
            <p:cNvSpPr/>
            <p:nvPr/>
          </p:nvSpPr>
          <p:spPr>
            <a:xfrm>
              <a:off x="3741737" y="4519612"/>
              <a:ext cx="49212" cy="19050"/>
            </a:xfrm>
            <a:custGeom>
              <a:avLst/>
              <a:gdLst/>
              <a:ahLst/>
              <a:cxnLst/>
              <a:rect l="l" t="t" r="r" b="b"/>
              <a:pathLst>
                <a:path w="120000" h="120000" extrusionOk="0">
                  <a:moveTo>
                    <a:pt x="0" y="120000"/>
                  </a:moveTo>
                  <a:lnTo>
                    <a:pt x="54193" y="0"/>
                  </a:lnTo>
                  <a:lnTo>
                    <a:pt x="120000" y="38400"/>
                  </a:lnTo>
                  <a:lnTo>
                    <a:pt x="54193" y="62400"/>
                  </a:lnTo>
                  <a:lnTo>
                    <a:pt x="0" y="120000"/>
                  </a:lnTo>
                  <a:lnTo>
                    <a:pt x="0" y="120000"/>
                  </a:lnTo>
                  <a:close/>
                </a:path>
              </a:pathLst>
            </a:custGeom>
            <a:solidFill>
              <a:srgbClr val="5E75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6" name="Google Shape;666;p16"/>
            <p:cNvSpPr/>
            <p:nvPr/>
          </p:nvSpPr>
          <p:spPr>
            <a:xfrm>
              <a:off x="3657600" y="4772025"/>
              <a:ext cx="322262" cy="398462"/>
            </a:xfrm>
            <a:custGeom>
              <a:avLst/>
              <a:gdLst/>
              <a:ahLst/>
              <a:cxnLst/>
              <a:rect l="l" t="t" r="r" b="b"/>
              <a:pathLst>
                <a:path w="120000" h="120000" extrusionOk="0">
                  <a:moveTo>
                    <a:pt x="120000" y="0"/>
                  </a:moveTo>
                  <a:lnTo>
                    <a:pt x="108796" y="12908"/>
                  </a:lnTo>
                  <a:lnTo>
                    <a:pt x="99361" y="23187"/>
                  </a:lnTo>
                  <a:lnTo>
                    <a:pt x="89336" y="32749"/>
                  </a:lnTo>
                  <a:lnTo>
                    <a:pt x="77542" y="41354"/>
                  </a:lnTo>
                  <a:lnTo>
                    <a:pt x="68402" y="46374"/>
                  </a:lnTo>
                  <a:lnTo>
                    <a:pt x="68402" y="58804"/>
                  </a:lnTo>
                  <a:lnTo>
                    <a:pt x="66339" y="69083"/>
                  </a:lnTo>
                  <a:lnTo>
                    <a:pt x="60147" y="82231"/>
                  </a:lnTo>
                  <a:lnTo>
                    <a:pt x="52776" y="90597"/>
                  </a:lnTo>
                  <a:lnTo>
                    <a:pt x="40982" y="95856"/>
                  </a:lnTo>
                  <a:lnTo>
                    <a:pt x="28599" y="94661"/>
                  </a:lnTo>
                  <a:lnTo>
                    <a:pt x="25945" y="89641"/>
                  </a:lnTo>
                  <a:lnTo>
                    <a:pt x="22407" y="96334"/>
                  </a:lnTo>
                  <a:lnTo>
                    <a:pt x="11203" y="102788"/>
                  </a:lnTo>
                  <a:lnTo>
                    <a:pt x="0" y="104462"/>
                  </a:lnTo>
                  <a:lnTo>
                    <a:pt x="12972" y="106374"/>
                  </a:lnTo>
                  <a:lnTo>
                    <a:pt x="23587" y="108764"/>
                  </a:lnTo>
                  <a:lnTo>
                    <a:pt x="35380" y="113306"/>
                  </a:lnTo>
                  <a:lnTo>
                    <a:pt x="44815" y="120000"/>
                  </a:lnTo>
                  <a:lnTo>
                    <a:pt x="78132" y="95856"/>
                  </a:lnTo>
                  <a:lnTo>
                    <a:pt x="106142" y="57848"/>
                  </a:lnTo>
                  <a:lnTo>
                    <a:pt x="120000" y="19601"/>
                  </a:lnTo>
                  <a:lnTo>
                    <a:pt x="120000" y="0"/>
                  </a:lnTo>
                  <a:lnTo>
                    <a:pt x="120000" y="0"/>
                  </a:lnTo>
                  <a:close/>
                </a:path>
              </a:pathLst>
            </a:custGeom>
            <a:solidFill>
              <a:srgbClr val="5E75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7" name="Google Shape;667;p16"/>
            <p:cNvSpPr/>
            <p:nvPr/>
          </p:nvSpPr>
          <p:spPr>
            <a:xfrm>
              <a:off x="3181350" y="4217987"/>
              <a:ext cx="374650" cy="892175"/>
            </a:xfrm>
            <a:custGeom>
              <a:avLst/>
              <a:gdLst/>
              <a:ahLst/>
              <a:cxnLst/>
              <a:rect l="l" t="t" r="r" b="b"/>
              <a:pathLst>
                <a:path w="120000" h="120000" extrusionOk="0">
                  <a:moveTo>
                    <a:pt x="71082" y="1600"/>
                  </a:moveTo>
                  <a:lnTo>
                    <a:pt x="80254" y="4053"/>
                  </a:lnTo>
                  <a:lnTo>
                    <a:pt x="86114" y="7680"/>
                  </a:lnTo>
                  <a:lnTo>
                    <a:pt x="90445" y="13546"/>
                  </a:lnTo>
                  <a:lnTo>
                    <a:pt x="89936" y="20480"/>
                  </a:lnTo>
                  <a:lnTo>
                    <a:pt x="88407" y="27520"/>
                  </a:lnTo>
                  <a:lnTo>
                    <a:pt x="83312" y="32426"/>
                  </a:lnTo>
                  <a:lnTo>
                    <a:pt x="75414" y="35093"/>
                  </a:lnTo>
                  <a:lnTo>
                    <a:pt x="63439" y="36266"/>
                  </a:lnTo>
                  <a:lnTo>
                    <a:pt x="53248" y="37120"/>
                  </a:lnTo>
                  <a:lnTo>
                    <a:pt x="44076" y="38293"/>
                  </a:lnTo>
                  <a:lnTo>
                    <a:pt x="41528" y="41920"/>
                  </a:lnTo>
                  <a:lnTo>
                    <a:pt x="33885" y="47040"/>
                  </a:lnTo>
                  <a:lnTo>
                    <a:pt x="25477" y="49493"/>
                  </a:lnTo>
                  <a:lnTo>
                    <a:pt x="20636" y="52693"/>
                  </a:lnTo>
                  <a:lnTo>
                    <a:pt x="13503" y="54933"/>
                  </a:lnTo>
                  <a:lnTo>
                    <a:pt x="4840" y="56106"/>
                  </a:lnTo>
                  <a:lnTo>
                    <a:pt x="0" y="58773"/>
                  </a:lnTo>
                  <a:lnTo>
                    <a:pt x="8152" y="58346"/>
                  </a:lnTo>
                  <a:lnTo>
                    <a:pt x="16815" y="62186"/>
                  </a:lnTo>
                  <a:lnTo>
                    <a:pt x="24968" y="68906"/>
                  </a:lnTo>
                  <a:lnTo>
                    <a:pt x="30318" y="75840"/>
                  </a:lnTo>
                  <a:lnTo>
                    <a:pt x="31847" y="81066"/>
                  </a:lnTo>
                  <a:lnTo>
                    <a:pt x="31337" y="85333"/>
                  </a:lnTo>
                  <a:lnTo>
                    <a:pt x="28025" y="88640"/>
                  </a:lnTo>
                  <a:lnTo>
                    <a:pt x="20127" y="92266"/>
                  </a:lnTo>
                  <a:lnTo>
                    <a:pt x="14522" y="95680"/>
                  </a:lnTo>
                  <a:lnTo>
                    <a:pt x="16305" y="99946"/>
                  </a:lnTo>
                  <a:lnTo>
                    <a:pt x="21146" y="106026"/>
                  </a:lnTo>
                  <a:lnTo>
                    <a:pt x="28025" y="112320"/>
                  </a:lnTo>
                  <a:lnTo>
                    <a:pt x="30828" y="117333"/>
                  </a:lnTo>
                  <a:lnTo>
                    <a:pt x="33885" y="114773"/>
                  </a:lnTo>
                  <a:lnTo>
                    <a:pt x="48917" y="114986"/>
                  </a:lnTo>
                  <a:lnTo>
                    <a:pt x="61910" y="113920"/>
                  </a:lnTo>
                  <a:lnTo>
                    <a:pt x="76942" y="112320"/>
                  </a:lnTo>
                  <a:lnTo>
                    <a:pt x="87643" y="111680"/>
                  </a:lnTo>
                  <a:lnTo>
                    <a:pt x="96305" y="114133"/>
                  </a:lnTo>
                  <a:lnTo>
                    <a:pt x="100127" y="117973"/>
                  </a:lnTo>
                  <a:lnTo>
                    <a:pt x="103439" y="120000"/>
                  </a:lnTo>
                  <a:lnTo>
                    <a:pt x="111847" y="119146"/>
                  </a:lnTo>
                  <a:lnTo>
                    <a:pt x="115668" y="118186"/>
                  </a:lnTo>
                  <a:lnTo>
                    <a:pt x="113630" y="116160"/>
                  </a:lnTo>
                  <a:lnTo>
                    <a:pt x="111847" y="112533"/>
                  </a:lnTo>
                  <a:lnTo>
                    <a:pt x="111847" y="106880"/>
                  </a:lnTo>
                  <a:lnTo>
                    <a:pt x="110318" y="99946"/>
                  </a:lnTo>
                  <a:lnTo>
                    <a:pt x="106496" y="94293"/>
                  </a:lnTo>
                  <a:lnTo>
                    <a:pt x="99108" y="88213"/>
                  </a:lnTo>
                  <a:lnTo>
                    <a:pt x="100127" y="82346"/>
                  </a:lnTo>
                  <a:lnTo>
                    <a:pt x="99108" y="77653"/>
                  </a:lnTo>
                  <a:lnTo>
                    <a:pt x="96305" y="72533"/>
                  </a:lnTo>
                  <a:lnTo>
                    <a:pt x="87643" y="66666"/>
                  </a:lnTo>
                  <a:lnTo>
                    <a:pt x="80254" y="63253"/>
                  </a:lnTo>
                  <a:lnTo>
                    <a:pt x="77452" y="57600"/>
                  </a:lnTo>
                  <a:lnTo>
                    <a:pt x="79235" y="51093"/>
                  </a:lnTo>
                  <a:lnTo>
                    <a:pt x="81273" y="44800"/>
                  </a:lnTo>
                  <a:lnTo>
                    <a:pt x="85605" y="38720"/>
                  </a:lnTo>
                  <a:lnTo>
                    <a:pt x="93248" y="36693"/>
                  </a:lnTo>
                  <a:lnTo>
                    <a:pt x="97324" y="31466"/>
                  </a:lnTo>
                  <a:lnTo>
                    <a:pt x="97834" y="25493"/>
                  </a:lnTo>
                  <a:lnTo>
                    <a:pt x="101146" y="19626"/>
                  </a:lnTo>
                  <a:lnTo>
                    <a:pt x="107515" y="17813"/>
                  </a:lnTo>
                  <a:lnTo>
                    <a:pt x="106496" y="14826"/>
                  </a:lnTo>
                  <a:lnTo>
                    <a:pt x="106496" y="11200"/>
                  </a:lnTo>
                  <a:lnTo>
                    <a:pt x="108789" y="7466"/>
                  </a:lnTo>
                  <a:lnTo>
                    <a:pt x="112611" y="4266"/>
                  </a:lnTo>
                  <a:lnTo>
                    <a:pt x="120000" y="2240"/>
                  </a:lnTo>
                  <a:lnTo>
                    <a:pt x="75923" y="0"/>
                  </a:lnTo>
                  <a:lnTo>
                    <a:pt x="71082" y="1600"/>
                  </a:lnTo>
                  <a:lnTo>
                    <a:pt x="71082" y="1600"/>
                  </a:lnTo>
                  <a:close/>
                </a:path>
              </a:pathLst>
            </a:custGeom>
            <a:solidFill>
              <a:srgbClr val="2945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8" name="Google Shape;668;p16"/>
            <p:cNvSpPr/>
            <p:nvPr/>
          </p:nvSpPr>
          <p:spPr>
            <a:xfrm>
              <a:off x="3717925" y="4827587"/>
              <a:ext cx="254000" cy="325437"/>
            </a:xfrm>
            <a:custGeom>
              <a:avLst/>
              <a:gdLst/>
              <a:ahLst/>
              <a:cxnLst/>
              <a:rect l="l" t="t" r="r" b="b"/>
              <a:pathLst>
                <a:path w="120000" h="120000" extrusionOk="0">
                  <a:moveTo>
                    <a:pt x="120000" y="0"/>
                  </a:moveTo>
                  <a:lnTo>
                    <a:pt x="105838" y="12647"/>
                  </a:lnTo>
                  <a:lnTo>
                    <a:pt x="96521" y="21764"/>
                  </a:lnTo>
                  <a:lnTo>
                    <a:pt x="83105" y="31176"/>
                  </a:lnTo>
                  <a:lnTo>
                    <a:pt x="68198" y="39117"/>
                  </a:lnTo>
                  <a:lnTo>
                    <a:pt x="66708" y="50294"/>
                  </a:lnTo>
                  <a:lnTo>
                    <a:pt x="64472" y="64705"/>
                  </a:lnTo>
                  <a:lnTo>
                    <a:pt x="60372" y="78235"/>
                  </a:lnTo>
                  <a:lnTo>
                    <a:pt x="51055" y="91470"/>
                  </a:lnTo>
                  <a:lnTo>
                    <a:pt x="34285" y="101176"/>
                  </a:lnTo>
                  <a:lnTo>
                    <a:pt x="21987" y="105000"/>
                  </a:lnTo>
                  <a:lnTo>
                    <a:pt x="7080" y="102058"/>
                  </a:lnTo>
                  <a:lnTo>
                    <a:pt x="0" y="106176"/>
                  </a:lnTo>
                  <a:lnTo>
                    <a:pt x="14161" y="108823"/>
                  </a:lnTo>
                  <a:lnTo>
                    <a:pt x="29068" y="115000"/>
                  </a:lnTo>
                  <a:lnTo>
                    <a:pt x="39130" y="120000"/>
                  </a:lnTo>
                  <a:lnTo>
                    <a:pt x="78633" y="88823"/>
                  </a:lnTo>
                  <a:lnTo>
                    <a:pt x="108447" y="41764"/>
                  </a:lnTo>
                  <a:lnTo>
                    <a:pt x="120000" y="0"/>
                  </a:lnTo>
                  <a:lnTo>
                    <a:pt x="120000" y="0"/>
                  </a:lnTo>
                  <a:close/>
                </a:path>
              </a:pathLst>
            </a:custGeom>
            <a:solidFill>
              <a:srgbClr val="2945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9" name="Google Shape;669;p16"/>
            <p:cNvSpPr/>
            <p:nvPr/>
          </p:nvSpPr>
          <p:spPr>
            <a:xfrm>
              <a:off x="3316287" y="5173662"/>
              <a:ext cx="360362" cy="123825"/>
            </a:xfrm>
            <a:custGeom>
              <a:avLst/>
              <a:gdLst/>
              <a:ahLst/>
              <a:cxnLst/>
              <a:rect l="l" t="t" r="r" b="b"/>
              <a:pathLst>
                <a:path w="120000" h="120000" extrusionOk="0">
                  <a:moveTo>
                    <a:pt x="0" y="93846"/>
                  </a:moveTo>
                  <a:lnTo>
                    <a:pt x="1850" y="66923"/>
                  </a:lnTo>
                  <a:lnTo>
                    <a:pt x="4493" y="45384"/>
                  </a:lnTo>
                  <a:lnTo>
                    <a:pt x="10572" y="29230"/>
                  </a:lnTo>
                  <a:lnTo>
                    <a:pt x="16916" y="11538"/>
                  </a:lnTo>
                  <a:lnTo>
                    <a:pt x="29603" y="0"/>
                  </a:lnTo>
                  <a:lnTo>
                    <a:pt x="33568" y="19230"/>
                  </a:lnTo>
                  <a:lnTo>
                    <a:pt x="45198" y="39230"/>
                  </a:lnTo>
                  <a:lnTo>
                    <a:pt x="58149" y="46923"/>
                  </a:lnTo>
                  <a:lnTo>
                    <a:pt x="76387" y="48461"/>
                  </a:lnTo>
                  <a:lnTo>
                    <a:pt x="86960" y="39230"/>
                  </a:lnTo>
                  <a:lnTo>
                    <a:pt x="98854" y="27692"/>
                  </a:lnTo>
                  <a:lnTo>
                    <a:pt x="111541" y="30769"/>
                  </a:lnTo>
                  <a:lnTo>
                    <a:pt x="120000" y="50000"/>
                  </a:lnTo>
                  <a:lnTo>
                    <a:pt x="98854" y="96153"/>
                  </a:lnTo>
                  <a:lnTo>
                    <a:pt x="67665" y="120000"/>
                  </a:lnTo>
                  <a:lnTo>
                    <a:pt x="25110" y="120000"/>
                  </a:lnTo>
                  <a:lnTo>
                    <a:pt x="0" y="93846"/>
                  </a:lnTo>
                  <a:lnTo>
                    <a:pt x="0" y="93846"/>
                  </a:lnTo>
                  <a:close/>
                </a:path>
              </a:pathLst>
            </a:custGeom>
            <a:solidFill>
              <a:srgbClr val="E6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0" name="Google Shape;670;p16"/>
            <p:cNvSpPr/>
            <p:nvPr/>
          </p:nvSpPr>
          <p:spPr>
            <a:xfrm>
              <a:off x="3341687" y="5197475"/>
              <a:ext cx="320675" cy="95250"/>
            </a:xfrm>
            <a:custGeom>
              <a:avLst/>
              <a:gdLst/>
              <a:ahLst/>
              <a:cxnLst/>
              <a:rect l="l" t="t" r="r" b="b"/>
              <a:pathLst>
                <a:path w="120000" h="120000" extrusionOk="0">
                  <a:moveTo>
                    <a:pt x="0" y="105000"/>
                  </a:moveTo>
                  <a:lnTo>
                    <a:pt x="1191" y="57000"/>
                  </a:lnTo>
                  <a:lnTo>
                    <a:pt x="5657" y="27000"/>
                  </a:lnTo>
                  <a:lnTo>
                    <a:pt x="17568" y="0"/>
                  </a:lnTo>
                  <a:lnTo>
                    <a:pt x="26501" y="25000"/>
                  </a:lnTo>
                  <a:lnTo>
                    <a:pt x="37816" y="46000"/>
                  </a:lnTo>
                  <a:lnTo>
                    <a:pt x="55980" y="57000"/>
                  </a:lnTo>
                  <a:lnTo>
                    <a:pt x="77419" y="54000"/>
                  </a:lnTo>
                  <a:lnTo>
                    <a:pt x="95583" y="38000"/>
                  </a:lnTo>
                  <a:lnTo>
                    <a:pt x="106302" y="29000"/>
                  </a:lnTo>
                  <a:lnTo>
                    <a:pt x="120000" y="44000"/>
                  </a:lnTo>
                  <a:lnTo>
                    <a:pt x="103622" y="88000"/>
                  </a:lnTo>
                  <a:lnTo>
                    <a:pt x="46451" y="120000"/>
                  </a:lnTo>
                  <a:lnTo>
                    <a:pt x="3275" y="120000"/>
                  </a:lnTo>
                  <a:lnTo>
                    <a:pt x="0" y="105000"/>
                  </a:lnTo>
                  <a:lnTo>
                    <a:pt x="0"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1" name="Google Shape;671;p16"/>
            <p:cNvSpPr/>
            <p:nvPr/>
          </p:nvSpPr>
          <p:spPr>
            <a:xfrm>
              <a:off x="2914650" y="4268787"/>
              <a:ext cx="446087" cy="366712"/>
            </a:xfrm>
            <a:custGeom>
              <a:avLst/>
              <a:gdLst/>
              <a:ahLst/>
              <a:cxnLst/>
              <a:rect l="l" t="t" r="r" b="b"/>
              <a:pathLst>
                <a:path w="120000" h="120000" extrusionOk="0">
                  <a:moveTo>
                    <a:pt x="82699" y="0"/>
                  </a:moveTo>
                  <a:lnTo>
                    <a:pt x="83978" y="10672"/>
                  </a:lnTo>
                  <a:lnTo>
                    <a:pt x="87602" y="17180"/>
                  </a:lnTo>
                  <a:lnTo>
                    <a:pt x="96127" y="19783"/>
                  </a:lnTo>
                  <a:lnTo>
                    <a:pt x="105719" y="20303"/>
                  </a:lnTo>
                  <a:lnTo>
                    <a:pt x="115097" y="19262"/>
                  </a:lnTo>
                  <a:lnTo>
                    <a:pt x="118721" y="23167"/>
                  </a:lnTo>
                  <a:lnTo>
                    <a:pt x="120000" y="30195"/>
                  </a:lnTo>
                  <a:lnTo>
                    <a:pt x="110195" y="35140"/>
                  </a:lnTo>
                  <a:lnTo>
                    <a:pt x="106998" y="41388"/>
                  </a:lnTo>
                  <a:lnTo>
                    <a:pt x="98046" y="43470"/>
                  </a:lnTo>
                  <a:lnTo>
                    <a:pt x="92078" y="42429"/>
                  </a:lnTo>
                  <a:lnTo>
                    <a:pt x="85896" y="42950"/>
                  </a:lnTo>
                  <a:lnTo>
                    <a:pt x="84618" y="47895"/>
                  </a:lnTo>
                  <a:lnTo>
                    <a:pt x="81420" y="62212"/>
                  </a:lnTo>
                  <a:lnTo>
                    <a:pt x="76944" y="77049"/>
                  </a:lnTo>
                  <a:lnTo>
                    <a:pt x="73747" y="82516"/>
                  </a:lnTo>
                  <a:lnTo>
                    <a:pt x="69271" y="85379"/>
                  </a:lnTo>
                  <a:lnTo>
                    <a:pt x="62451" y="85379"/>
                  </a:lnTo>
                  <a:lnTo>
                    <a:pt x="56269" y="83557"/>
                  </a:lnTo>
                  <a:lnTo>
                    <a:pt x="53499" y="90325"/>
                  </a:lnTo>
                  <a:lnTo>
                    <a:pt x="49449" y="101258"/>
                  </a:lnTo>
                  <a:lnTo>
                    <a:pt x="44120" y="108806"/>
                  </a:lnTo>
                  <a:lnTo>
                    <a:pt x="40497" y="109848"/>
                  </a:lnTo>
                  <a:lnTo>
                    <a:pt x="36447" y="106724"/>
                  </a:lnTo>
                  <a:lnTo>
                    <a:pt x="21527" y="105162"/>
                  </a:lnTo>
                  <a:lnTo>
                    <a:pt x="14920" y="108806"/>
                  </a:lnTo>
                  <a:lnTo>
                    <a:pt x="10230" y="116095"/>
                  </a:lnTo>
                  <a:lnTo>
                    <a:pt x="4476" y="119999"/>
                  </a:lnTo>
                  <a:lnTo>
                    <a:pt x="0" y="119999"/>
                  </a:lnTo>
                  <a:lnTo>
                    <a:pt x="10870" y="82516"/>
                  </a:lnTo>
                  <a:lnTo>
                    <a:pt x="36447" y="39566"/>
                  </a:lnTo>
                  <a:lnTo>
                    <a:pt x="72042" y="5726"/>
                  </a:lnTo>
                  <a:lnTo>
                    <a:pt x="82699" y="0"/>
                  </a:lnTo>
                  <a:lnTo>
                    <a:pt x="82699" y="0"/>
                  </a:lnTo>
                  <a:close/>
                </a:path>
              </a:pathLst>
            </a:custGeom>
            <a:solidFill>
              <a:srgbClr val="FFC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2" name="Google Shape;672;p16"/>
            <p:cNvSpPr/>
            <p:nvPr/>
          </p:nvSpPr>
          <p:spPr>
            <a:xfrm>
              <a:off x="3636962" y="4316412"/>
              <a:ext cx="206375" cy="127000"/>
            </a:xfrm>
            <a:custGeom>
              <a:avLst/>
              <a:gdLst/>
              <a:ahLst/>
              <a:cxnLst/>
              <a:rect l="l" t="t" r="r" b="b"/>
              <a:pathLst>
                <a:path w="120000" h="120000" extrusionOk="0">
                  <a:moveTo>
                    <a:pt x="60930" y="0"/>
                  </a:moveTo>
                  <a:lnTo>
                    <a:pt x="53953" y="31500"/>
                  </a:lnTo>
                  <a:lnTo>
                    <a:pt x="45581" y="54750"/>
                  </a:lnTo>
                  <a:lnTo>
                    <a:pt x="34418" y="71250"/>
                  </a:lnTo>
                  <a:lnTo>
                    <a:pt x="20930" y="74250"/>
                  </a:lnTo>
                  <a:lnTo>
                    <a:pt x="7906" y="78750"/>
                  </a:lnTo>
                  <a:lnTo>
                    <a:pt x="0" y="96000"/>
                  </a:lnTo>
                  <a:lnTo>
                    <a:pt x="13023" y="91500"/>
                  </a:lnTo>
                  <a:lnTo>
                    <a:pt x="26511" y="96000"/>
                  </a:lnTo>
                  <a:lnTo>
                    <a:pt x="37674" y="104250"/>
                  </a:lnTo>
                  <a:lnTo>
                    <a:pt x="44186" y="120000"/>
                  </a:lnTo>
                  <a:lnTo>
                    <a:pt x="57209" y="102750"/>
                  </a:lnTo>
                  <a:lnTo>
                    <a:pt x="66976" y="102750"/>
                  </a:lnTo>
                  <a:lnTo>
                    <a:pt x="77674" y="117000"/>
                  </a:lnTo>
                  <a:lnTo>
                    <a:pt x="90697" y="120000"/>
                  </a:lnTo>
                  <a:lnTo>
                    <a:pt x="100465" y="113250"/>
                  </a:lnTo>
                  <a:lnTo>
                    <a:pt x="120000" y="80250"/>
                  </a:lnTo>
                  <a:lnTo>
                    <a:pt x="77674" y="7500"/>
                  </a:lnTo>
                  <a:lnTo>
                    <a:pt x="60930" y="0"/>
                  </a:lnTo>
                  <a:lnTo>
                    <a:pt x="60930" y="0"/>
                  </a:lnTo>
                  <a:close/>
                </a:path>
              </a:pathLst>
            </a:custGeom>
            <a:solidFill>
              <a:srgbClr val="FFC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3" name="Google Shape;673;p16"/>
            <p:cNvSpPr/>
            <p:nvPr/>
          </p:nvSpPr>
          <p:spPr>
            <a:xfrm>
              <a:off x="3556000" y="4519612"/>
              <a:ext cx="392112" cy="495300"/>
            </a:xfrm>
            <a:custGeom>
              <a:avLst/>
              <a:gdLst/>
              <a:ahLst/>
              <a:cxnLst/>
              <a:rect l="l" t="t" r="r" b="b"/>
              <a:pathLst>
                <a:path w="120000" h="120000" extrusionOk="0">
                  <a:moveTo>
                    <a:pt x="110283" y="0"/>
                  </a:moveTo>
                  <a:lnTo>
                    <a:pt x="104453" y="5952"/>
                  </a:lnTo>
                  <a:lnTo>
                    <a:pt x="100566" y="13824"/>
                  </a:lnTo>
                  <a:lnTo>
                    <a:pt x="95465" y="19776"/>
                  </a:lnTo>
                  <a:lnTo>
                    <a:pt x="84534" y="24192"/>
                  </a:lnTo>
                  <a:lnTo>
                    <a:pt x="71174" y="26688"/>
                  </a:lnTo>
                  <a:lnTo>
                    <a:pt x="53441" y="26688"/>
                  </a:lnTo>
                  <a:lnTo>
                    <a:pt x="40080" y="25152"/>
                  </a:lnTo>
                  <a:lnTo>
                    <a:pt x="26720" y="20544"/>
                  </a:lnTo>
                  <a:lnTo>
                    <a:pt x="17489" y="15744"/>
                  </a:lnTo>
                  <a:lnTo>
                    <a:pt x="14817" y="13440"/>
                  </a:lnTo>
                  <a:lnTo>
                    <a:pt x="7773" y="16128"/>
                  </a:lnTo>
                  <a:lnTo>
                    <a:pt x="2672" y="18240"/>
                  </a:lnTo>
                  <a:lnTo>
                    <a:pt x="0" y="23424"/>
                  </a:lnTo>
                  <a:lnTo>
                    <a:pt x="971" y="28800"/>
                  </a:lnTo>
                  <a:lnTo>
                    <a:pt x="7773" y="38400"/>
                  </a:lnTo>
                  <a:lnTo>
                    <a:pt x="15789" y="49920"/>
                  </a:lnTo>
                  <a:lnTo>
                    <a:pt x="19919" y="59136"/>
                  </a:lnTo>
                  <a:lnTo>
                    <a:pt x="18461" y="67584"/>
                  </a:lnTo>
                  <a:lnTo>
                    <a:pt x="17004" y="78912"/>
                  </a:lnTo>
                  <a:lnTo>
                    <a:pt x="22105" y="90432"/>
                  </a:lnTo>
                  <a:lnTo>
                    <a:pt x="25748" y="97536"/>
                  </a:lnTo>
                  <a:lnTo>
                    <a:pt x="26234" y="102912"/>
                  </a:lnTo>
                  <a:lnTo>
                    <a:pt x="26720" y="115968"/>
                  </a:lnTo>
                  <a:lnTo>
                    <a:pt x="27206" y="120000"/>
                  </a:lnTo>
                  <a:lnTo>
                    <a:pt x="29635" y="119040"/>
                  </a:lnTo>
                  <a:lnTo>
                    <a:pt x="31336" y="112320"/>
                  </a:lnTo>
                  <a:lnTo>
                    <a:pt x="34979" y="102912"/>
                  </a:lnTo>
                  <a:lnTo>
                    <a:pt x="41052" y="93888"/>
                  </a:lnTo>
                  <a:lnTo>
                    <a:pt x="51255" y="86592"/>
                  </a:lnTo>
                  <a:lnTo>
                    <a:pt x="63643" y="82176"/>
                  </a:lnTo>
                  <a:lnTo>
                    <a:pt x="73360" y="77376"/>
                  </a:lnTo>
                  <a:lnTo>
                    <a:pt x="85506" y="68544"/>
                  </a:lnTo>
                  <a:lnTo>
                    <a:pt x="99838" y="53376"/>
                  </a:lnTo>
                  <a:lnTo>
                    <a:pt x="109311" y="38976"/>
                  </a:lnTo>
                  <a:lnTo>
                    <a:pt x="114898" y="25920"/>
                  </a:lnTo>
                  <a:lnTo>
                    <a:pt x="120000" y="11712"/>
                  </a:lnTo>
                  <a:lnTo>
                    <a:pt x="110283" y="0"/>
                  </a:lnTo>
                  <a:lnTo>
                    <a:pt x="110283" y="0"/>
                  </a:lnTo>
                  <a:close/>
                </a:path>
              </a:pathLst>
            </a:custGeom>
            <a:solidFill>
              <a:srgbClr val="FFC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4" name="Google Shape;674;p16"/>
            <p:cNvSpPr/>
            <p:nvPr/>
          </p:nvSpPr>
          <p:spPr>
            <a:xfrm>
              <a:off x="2897187" y="4762500"/>
              <a:ext cx="273050" cy="446087"/>
            </a:xfrm>
            <a:custGeom>
              <a:avLst/>
              <a:gdLst/>
              <a:ahLst/>
              <a:cxnLst/>
              <a:rect l="l" t="t" r="r" b="b"/>
              <a:pathLst>
                <a:path w="120000" h="120000" extrusionOk="0">
                  <a:moveTo>
                    <a:pt x="5581" y="852"/>
                  </a:moveTo>
                  <a:lnTo>
                    <a:pt x="24069" y="8099"/>
                  </a:lnTo>
                  <a:lnTo>
                    <a:pt x="33837" y="9804"/>
                  </a:lnTo>
                  <a:lnTo>
                    <a:pt x="47790" y="5754"/>
                  </a:lnTo>
                  <a:lnTo>
                    <a:pt x="64534" y="852"/>
                  </a:lnTo>
                  <a:lnTo>
                    <a:pt x="83023" y="0"/>
                  </a:lnTo>
                  <a:lnTo>
                    <a:pt x="94883" y="2131"/>
                  </a:lnTo>
                  <a:lnTo>
                    <a:pt x="102209" y="2770"/>
                  </a:lnTo>
                  <a:lnTo>
                    <a:pt x="108139" y="7246"/>
                  </a:lnTo>
                  <a:lnTo>
                    <a:pt x="111627" y="13854"/>
                  </a:lnTo>
                  <a:lnTo>
                    <a:pt x="108837" y="20674"/>
                  </a:lnTo>
                  <a:lnTo>
                    <a:pt x="95581" y="31545"/>
                  </a:lnTo>
                  <a:lnTo>
                    <a:pt x="90348" y="41349"/>
                  </a:lnTo>
                  <a:lnTo>
                    <a:pt x="89651" y="48596"/>
                  </a:lnTo>
                  <a:lnTo>
                    <a:pt x="91744" y="56696"/>
                  </a:lnTo>
                  <a:lnTo>
                    <a:pt x="94186" y="68419"/>
                  </a:lnTo>
                  <a:lnTo>
                    <a:pt x="96976" y="75452"/>
                  </a:lnTo>
                  <a:lnTo>
                    <a:pt x="105697" y="80142"/>
                  </a:lnTo>
                  <a:lnTo>
                    <a:pt x="113372" y="87602"/>
                  </a:lnTo>
                  <a:lnTo>
                    <a:pt x="116860" y="97193"/>
                  </a:lnTo>
                  <a:lnTo>
                    <a:pt x="116860" y="108490"/>
                  </a:lnTo>
                  <a:lnTo>
                    <a:pt x="120000" y="120000"/>
                  </a:lnTo>
                  <a:lnTo>
                    <a:pt x="69767" y="100390"/>
                  </a:lnTo>
                  <a:lnTo>
                    <a:pt x="27906" y="65222"/>
                  </a:lnTo>
                  <a:lnTo>
                    <a:pt x="0" y="13428"/>
                  </a:lnTo>
                  <a:lnTo>
                    <a:pt x="5581" y="852"/>
                  </a:lnTo>
                  <a:lnTo>
                    <a:pt x="5581" y="852"/>
                  </a:lnTo>
                  <a:close/>
                </a:path>
              </a:pathLst>
            </a:custGeom>
            <a:solidFill>
              <a:srgbClr val="FFCC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5" name="Google Shape;675;p16"/>
            <p:cNvSpPr/>
            <p:nvPr/>
          </p:nvSpPr>
          <p:spPr>
            <a:xfrm>
              <a:off x="2930525" y="4284662"/>
              <a:ext cx="398462" cy="315912"/>
            </a:xfrm>
            <a:custGeom>
              <a:avLst/>
              <a:gdLst/>
              <a:ahLst/>
              <a:cxnLst/>
              <a:rect l="l" t="t" r="r" b="b"/>
              <a:pathLst>
                <a:path w="120000" h="120000" extrusionOk="0">
                  <a:moveTo>
                    <a:pt x="81428" y="0"/>
                  </a:moveTo>
                  <a:lnTo>
                    <a:pt x="81428" y="7254"/>
                  </a:lnTo>
                  <a:lnTo>
                    <a:pt x="84285" y="14811"/>
                  </a:lnTo>
                  <a:lnTo>
                    <a:pt x="89285" y="21158"/>
                  </a:lnTo>
                  <a:lnTo>
                    <a:pt x="100476" y="24483"/>
                  </a:lnTo>
                  <a:lnTo>
                    <a:pt x="113571" y="25692"/>
                  </a:lnTo>
                  <a:lnTo>
                    <a:pt x="120000" y="24483"/>
                  </a:lnTo>
                  <a:lnTo>
                    <a:pt x="115952" y="28110"/>
                  </a:lnTo>
                  <a:lnTo>
                    <a:pt x="112619" y="33853"/>
                  </a:lnTo>
                  <a:lnTo>
                    <a:pt x="108095" y="35969"/>
                  </a:lnTo>
                  <a:lnTo>
                    <a:pt x="99523" y="35969"/>
                  </a:lnTo>
                  <a:lnTo>
                    <a:pt x="90000" y="34458"/>
                  </a:lnTo>
                  <a:lnTo>
                    <a:pt x="84761" y="37178"/>
                  </a:lnTo>
                  <a:lnTo>
                    <a:pt x="83333" y="49269"/>
                  </a:lnTo>
                  <a:lnTo>
                    <a:pt x="80238" y="63476"/>
                  </a:lnTo>
                  <a:lnTo>
                    <a:pt x="76428" y="78589"/>
                  </a:lnTo>
                  <a:lnTo>
                    <a:pt x="71904" y="84332"/>
                  </a:lnTo>
                  <a:lnTo>
                    <a:pt x="65238" y="85541"/>
                  </a:lnTo>
                  <a:lnTo>
                    <a:pt x="55238" y="80705"/>
                  </a:lnTo>
                  <a:lnTo>
                    <a:pt x="51190" y="89471"/>
                  </a:lnTo>
                  <a:lnTo>
                    <a:pt x="45714" y="102770"/>
                  </a:lnTo>
                  <a:lnTo>
                    <a:pt x="40714" y="109722"/>
                  </a:lnTo>
                  <a:lnTo>
                    <a:pt x="35000" y="107909"/>
                  </a:lnTo>
                  <a:lnTo>
                    <a:pt x="25000" y="106095"/>
                  </a:lnTo>
                  <a:lnTo>
                    <a:pt x="15476" y="107304"/>
                  </a:lnTo>
                  <a:lnTo>
                    <a:pt x="9047" y="112443"/>
                  </a:lnTo>
                  <a:lnTo>
                    <a:pt x="0" y="120000"/>
                  </a:lnTo>
                  <a:lnTo>
                    <a:pt x="15000" y="76775"/>
                  </a:lnTo>
                  <a:lnTo>
                    <a:pt x="41666" y="28110"/>
                  </a:lnTo>
                  <a:lnTo>
                    <a:pt x="81428" y="0"/>
                  </a:lnTo>
                  <a:lnTo>
                    <a:pt x="81428" y="0"/>
                  </a:lnTo>
                  <a:close/>
                </a:path>
              </a:pathLst>
            </a:custGeom>
            <a:solidFill>
              <a:srgbClr val="FFB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6" name="Google Shape;676;p16"/>
            <p:cNvSpPr/>
            <p:nvPr/>
          </p:nvSpPr>
          <p:spPr>
            <a:xfrm>
              <a:off x="3708400" y="4324350"/>
              <a:ext cx="120650" cy="98425"/>
            </a:xfrm>
            <a:custGeom>
              <a:avLst/>
              <a:gdLst/>
              <a:ahLst/>
              <a:cxnLst/>
              <a:rect l="l" t="t" r="r" b="b"/>
              <a:pathLst>
                <a:path w="120000" h="120000" extrusionOk="0">
                  <a:moveTo>
                    <a:pt x="49736" y="0"/>
                  </a:moveTo>
                  <a:lnTo>
                    <a:pt x="37105" y="44878"/>
                  </a:lnTo>
                  <a:lnTo>
                    <a:pt x="22105" y="76097"/>
                  </a:lnTo>
                  <a:lnTo>
                    <a:pt x="0" y="96585"/>
                  </a:lnTo>
                  <a:lnTo>
                    <a:pt x="6315" y="111219"/>
                  </a:lnTo>
                  <a:lnTo>
                    <a:pt x="22105" y="98536"/>
                  </a:lnTo>
                  <a:lnTo>
                    <a:pt x="48157" y="94634"/>
                  </a:lnTo>
                  <a:lnTo>
                    <a:pt x="68684" y="111219"/>
                  </a:lnTo>
                  <a:lnTo>
                    <a:pt x="81315" y="120000"/>
                  </a:lnTo>
                  <a:lnTo>
                    <a:pt x="97105" y="107317"/>
                  </a:lnTo>
                  <a:lnTo>
                    <a:pt x="120000" y="68292"/>
                  </a:lnTo>
                  <a:lnTo>
                    <a:pt x="49736" y="0"/>
                  </a:lnTo>
                  <a:lnTo>
                    <a:pt x="49736" y="0"/>
                  </a:lnTo>
                  <a:close/>
                </a:path>
              </a:pathLst>
            </a:custGeom>
            <a:solidFill>
              <a:srgbClr val="FFB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7" name="Google Shape;677;p16"/>
            <p:cNvSpPr/>
            <p:nvPr/>
          </p:nvSpPr>
          <p:spPr>
            <a:xfrm>
              <a:off x="3576637" y="4540250"/>
              <a:ext cx="355600" cy="379412"/>
            </a:xfrm>
            <a:custGeom>
              <a:avLst/>
              <a:gdLst/>
              <a:ahLst/>
              <a:cxnLst/>
              <a:rect l="l" t="t" r="r" b="b"/>
              <a:pathLst>
                <a:path w="120000" h="120000" extrusionOk="0">
                  <a:moveTo>
                    <a:pt x="2959" y="20292"/>
                  </a:moveTo>
                  <a:lnTo>
                    <a:pt x="0" y="25553"/>
                  </a:lnTo>
                  <a:lnTo>
                    <a:pt x="2959" y="32317"/>
                  </a:lnTo>
                  <a:lnTo>
                    <a:pt x="11569" y="43340"/>
                  </a:lnTo>
                  <a:lnTo>
                    <a:pt x="16681" y="54613"/>
                  </a:lnTo>
                  <a:lnTo>
                    <a:pt x="20448" y="65636"/>
                  </a:lnTo>
                  <a:lnTo>
                    <a:pt x="20986" y="73653"/>
                  </a:lnTo>
                  <a:lnTo>
                    <a:pt x="19910" y="83674"/>
                  </a:lnTo>
                  <a:lnTo>
                    <a:pt x="18295" y="95699"/>
                  </a:lnTo>
                  <a:lnTo>
                    <a:pt x="21793" y="105219"/>
                  </a:lnTo>
                  <a:lnTo>
                    <a:pt x="27443" y="114739"/>
                  </a:lnTo>
                  <a:lnTo>
                    <a:pt x="27982" y="120000"/>
                  </a:lnTo>
                  <a:lnTo>
                    <a:pt x="31479" y="110981"/>
                  </a:lnTo>
                  <a:lnTo>
                    <a:pt x="39282" y="102713"/>
                  </a:lnTo>
                  <a:lnTo>
                    <a:pt x="51928" y="95699"/>
                  </a:lnTo>
                  <a:lnTo>
                    <a:pt x="65919" y="88935"/>
                  </a:lnTo>
                  <a:lnTo>
                    <a:pt x="77488" y="79916"/>
                  </a:lnTo>
                  <a:lnTo>
                    <a:pt x="92017" y="65135"/>
                  </a:lnTo>
                  <a:lnTo>
                    <a:pt x="103587" y="47098"/>
                  </a:lnTo>
                  <a:lnTo>
                    <a:pt x="109775" y="32818"/>
                  </a:lnTo>
                  <a:lnTo>
                    <a:pt x="114887" y="18037"/>
                  </a:lnTo>
                  <a:lnTo>
                    <a:pt x="119999" y="0"/>
                  </a:lnTo>
                  <a:lnTo>
                    <a:pt x="114887" y="4258"/>
                  </a:lnTo>
                  <a:lnTo>
                    <a:pt x="111390" y="11273"/>
                  </a:lnTo>
                  <a:lnTo>
                    <a:pt x="105739" y="22296"/>
                  </a:lnTo>
                  <a:lnTo>
                    <a:pt x="98206" y="29561"/>
                  </a:lnTo>
                  <a:lnTo>
                    <a:pt x="89327" y="32818"/>
                  </a:lnTo>
                  <a:lnTo>
                    <a:pt x="72376" y="35073"/>
                  </a:lnTo>
                  <a:lnTo>
                    <a:pt x="57578" y="35073"/>
                  </a:lnTo>
                  <a:lnTo>
                    <a:pt x="38744" y="34321"/>
                  </a:lnTo>
                  <a:lnTo>
                    <a:pt x="23946" y="29561"/>
                  </a:lnTo>
                  <a:lnTo>
                    <a:pt x="9147" y="23298"/>
                  </a:lnTo>
                  <a:lnTo>
                    <a:pt x="2959" y="20292"/>
                  </a:lnTo>
                  <a:lnTo>
                    <a:pt x="2959" y="20292"/>
                  </a:lnTo>
                  <a:close/>
                </a:path>
              </a:pathLst>
            </a:custGeom>
            <a:solidFill>
              <a:srgbClr val="FFB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8" name="Google Shape;678;p16"/>
            <p:cNvSpPr/>
            <p:nvPr/>
          </p:nvSpPr>
          <p:spPr>
            <a:xfrm>
              <a:off x="2901950" y="4784725"/>
              <a:ext cx="242887" cy="414337"/>
            </a:xfrm>
            <a:custGeom>
              <a:avLst/>
              <a:gdLst/>
              <a:ahLst/>
              <a:cxnLst/>
              <a:rect l="l" t="t" r="r" b="b"/>
              <a:pathLst>
                <a:path w="120000" h="120000" extrusionOk="0">
                  <a:moveTo>
                    <a:pt x="5098" y="4597"/>
                  </a:moveTo>
                  <a:lnTo>
                    <a:pt x="13333" y="6896"/>
                  </a:lnTo>
                  <a:lnTo>
                    <a:pt x="25882" y="9885"/>
                  </a:lnTo>
                  <a:lnTo>
                    <a:pt x="40784" y="11264"/>
                  </a:lnTo>
                  <a:lnTo>
                    <a:pt x="49803" y="7356"/>
                  </a:lnTo>
                  <a:lnTo>
                    <a:pt x="61960" y="2528"/>
                  </a:lnTo>
                  <a:lnTo>
                    <a:pt x="73725" y="0"/>
                  </a:lnTo>
                  <a:lnTo>
                    <a:pt x="88627" y="0"/>
                  </a:lnTo>
                  <a:lnTo>
                    <a:pt x="102745" y="2068"/>
                  </a:lnTo>
                  <a:lnTo>
                    <a:pt x="108627" y="5977"/>
                  </a:lnTo>
                  <a:lnTo>
                    <a:pt x="109411" y="11724"/>
                  </a:lnTo>
                  <a:lnTo>
                    <a:pt x="103529" y="19540"/>
                  </a:lnTo>
                  <a:lnTo>
                    <a:pt x="92549" y="27356"/>
                  </a:lnTo>
                  <a:lnTo>
                    <a:pt x="87843" y="35632"/>
                  </a:lnTo>
                  <a:lnTo>
                    <a:pt x="85098" y="45747"/>
                  </a:lnTo>
                  <a:lnTo>
                    <a:pt x="85882" y="57471"/>
                  </a:lnTo>
                  <a:lnTo>
                    <a:pt x="90196" y="67586"/>
                  </a:lnTo>
                  <a:lnTo>
                    <a:pt x="98431" y="80689"/>
                  </a:lnTo>
                  <a:lnTo>
                    <a:pt x="110980" y="86436"/>
                  </a:lnTo>
                  <a:lnTo>
                    <a:pt x="116862" y="92413"/>
                  </a:lnTo>
                  <a:lnTo>
                    <a:pt x="118431" y="101609"/>
                  </a:lnTo>
                  <a:lnTo>
                    <a:pt x="117647" y="110804"/>
                  </a:lnTo>
                  <a:lnTo>
                    <a:pt x="120000" y="120000"/>
                  </a:lnTo>
                  <a:lnTo>
                    <a:pt x="76862" y="98160"/>
                  </a:lnTo>
                  <a:lnTo>
                    <a:pt x="32941" y="68505"/>
                  </a:lnTo>
                  <a:lnTo>
                    <a:pt x="0" y="23908"/>
                  </a:lnTo>
                  <a:lnTo>
                    <a:pt x="5098" y="4597"/>
                  </a:lnTo>
                  <a:lnTo>
                    <a:pt x="5098" y="4597"/>
                  </a:lnTo>
                  <a:close/>
                </a:path>
              </a:pathLst>
            </a:custGeom>
            <a:solidFill>
              <a:srgbClr val="FFB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79" name="Google Shape;679;p16"/>
            <p:cNvSpPr/>
            <p:nvPr/>
          </p:nvSpPr>
          <p:spPr>
            <a:xfrm>
              <a:off x="2936875" y="4297362"/>
              <a:ext cx="276225" cy="257175"/>
            </a:xfrm>
            <a:custGeom>
              <a:avLst/>
              <a:gdLst/>
              <a:ahLst/>
              <a:cxnLst/>
              <a:rect l="l" t="t" r="r" b="b"/>
              <a:pathLst>
                <a:path w="120000" h="120000" extrusionOk="0">
                  <a:moveTo>
                    <a:pt x="104827" y="0"/>
                  </a:moveTo>
                  <a:lnTo>
                    <a:pt x="106551" y="9600"/>
                  </a:lnTo>
                  <a:lnTo>
                    <a:pt x="111379" y="21046"/>
                  </a:lnTo>
                  <a:lnTo>
                    <a:pt x="120000" y="28061"/>
                  </a:lnTo>
                  <a:lnTo>
                    <a:pt x="110689" y="35815"/>
                  </a:lnTo>
                  <a:lnTo>
                    <a:pt x="107931" y="46153"/>
                  </a:lnTo>
                  <a:lnTo>
                    <a:pt x="104137" y="67200"/>
                  </a:lnTo>
                  <a:lnTo>
                    <a:pt x="97586" y="86030"/>
                  </a:lnTo>
                  <a:lnTo>
                    <a:pt x="88965" y="89723"/>
                  </a:lnTo>
                  <a:lnTo>
                    <a:pt x="80000" y="85661"/>
                  </a:lnTo>
                  <a:lnTo>
                    <a:pt x="73793" y="80492"/>
                  </a:lnTo>
                  <a:lnTo>
                    <a:pt x="66896" y="92676"/>
                  </a:lnTo>
                  <a:lnTo>
                    <a:pt x="59655" y="106707"/>
                  </a:lnTo>
                  <a:lnTo>
                    <a:pt x="51724" y="117046"/>
                  </a:lnTo>
                  <a:lnTo>
                    <a:pt x="39310" y="114830"/>
                  </a:lnTo>
                  <a:lnTo>
                    <a:pt x="27241" y="114461"/>
                  </a:lnTo>
                  <a:lnTo>
                    <a:pt x="13103" y="117046"/>
                  </a:lnTo>
                  <a:lnTo>
                    <a:pt x="0" y="120000"/>
                  </a:lnTo>
                  <a:lnTo>
                    <a:pt x="34482" y="57600"/>
                  </a:lnTo>
                  <a:lnTo>
                    <a:pt x="77931" y="14769"/>
                  </a:lnTo>
                  <a:lnTo>
                    <a:pt x="104827" y="0"/>
                  </a:lnTo>
                  <a:lnTo>
                    <a:pt x="104827" y="0"/>
                  </a:lnTo>
                  <a:close/>
                </a:path>
              </a:pathLst>
            </a:custGeom>
            <a:solidFill>
              <a:srgbClr val="FFA6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0" name="Google Shape;680;p16"/>
            <p:cNvSpPr/>
            <p:nvPr/>
          </p:nvSpPr>
          <p:spPr>
            <a:xfrm>
              <a:off x="3752850" y="4335462"/>
              <a:ext cx="57150" cy="61912"/>
            </a:xfrm>
            <a:custGeom>
              <a:avLst/>
              <a:gdLst/>
              <a:ahLst/>
              <a:cxnLst/>
              <a:rect l="l" t="t" r="r" b="b"/>
              <a:pathLst>
                <a:path w="120000" h="120000" extrusionOk="0">
                  <a:moveTo>
                    <a:pt x="45000" y="0"/>
                  </a:moveTo>
                  <a:lnTo>
                    <a:pt x="25000" y="55384"/>
                  </a:lnTo>
                  <a:lnTo>
                    <a:pt x="0" y="93846"/>
                  </a:lnTo>
                  <a:lnTo>
                    <a:pt x="50000" y="100000"/>
                  </a:lnTo>
                  <a:lnTo>
                    <a:pt x="80000" y="120000"/>
                  </a:lnTo>
                  <a:lnTo>
                    <a:pt x="98333" y="106153"/>
                  </a:lnTo>
                  <a:lnTo>
                    <a:pt x="120000" y="70769"/>
                  </a:lnTo>
                  <a:lnTo>
                    <a:pt x="45000" y="0"/>
                  </a:lnTo>
                  <a:lnTo>
                    <a:pt x="45000" y="0"/>
                  </a:lnTo>
                  <a:close/>
                </a:path>
              </a:pathLst>
            </a:custGeom>
            <a:solidFill>
              <a:srgbClr val="FFA6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1" name="Google Shape;681;p16"/>
            <p:cNvSpPr/>
            <p:nvPr/>
          </p:nvSpPr>
          <p:spPr>
            <a:xfrm>
              <a:off x="3600450" y="4633912"/>
              <a:ext cx="274637" cy="238125"/>
            </a:xfrm>
            <a:custGeom>
              <a:avLst/>
              <a:gdLst/>
              <a:ahLst/>
              <a:cxnLst/>
              <a:rect l="l" t="t" r="r" b="b"/>
              <a:pathLst>
                <a:path w="120000" h="120000" extrusionOk="0">
                  <a:moveTo>
                    <a:pt x="0" y="0"/>
                  </a:moveTo>
                  <a:lnTo>
                    <a:pt x="6627" y="12000"/>
                  </a:lnTo>
                  <a:lnTo>
                    <a:pt x="15348" y="24800"/>
                  </a:lnTo>
                  <a:lnTo>
                    <a:pt x="21976" y="41600"/>
                  </a:lnTo>
                  <a:lnTo>
                    <a:pt x="24418" y="58400"/>
                  </a:lnTo>
                  <a:lnTo>
                    <a:pt x="24418" y="73600"/>
                  </a:lnTo>
                  <a:lnTo>
                    <a:pt x="23720" y="88800"/>
                  </a:lnTo>
                  <a:lnTo>
                    <a:pt x="22674" y="106400"/>
                  </a:lnTo>
                  <a:lnTo>
                    <a:pt x="26511" y="120000"/>
                  </a:lnTo>
                  <a:lnTo>
                    <a:pt x="32441" y="110800"/>
                  </a:lnTo>
                  <a:lnTo>
                    <a:pt x="42558" y="101600"/>
                  </a:lnTo>
                  <a:lnTo>
                    <a:pt x="56860" y="92400"/>
                  </a:lnTo>
                  <a:lnTo>
                    <a:pt x="72906" y="82000"/>
                  </a:lnTo>
                  <a:lnTo>
                    <a:pt x="86162" y="68800"/>
                  </a:lnTo>
                  <a:lnTo>
                    <a:pt x="99418" y="50800"/>
                  </a:lnTo>
                  <a:lnTo>
                    <a:pt x="110581" y="33200"/>
                  </a:lnTo>
                  <a:lnTo>
                    <a:pt x="120000" y="12800"/>
                  </a:lnTo>
                  <a:lnTo>
                    <a:pt x="107441" y="17200"/>
                  </a:lnTo>
                  <a:lnTo>
                    <a:pt x="92790" y="20400"/>
                  </a:lnTo>
                  <a:lnTo>
                    <a:pt x="73604" y="20400"/>
                  </a:lnTo>
                  <a:lnTo>
                    <a:pt x="50930" y="18000"/>
                  </a:lnTo>
                  <a:lnTo>
                    <a:pt x="35232" y="15600"/>
                  </a:lnTo>
                  <a:lnTo>
                    <a:pt x="19186" y="9600"/>
                  </a:lnTo>
                  <a:lnTo>
                    <a:pt x="4534" y="1200"/>
                  </a:lnTo>
                  <a:lnTo>
                    <a:pt x="0" y="0"/>
                  </a:lnTo>
                  <a:lnTo>
                    <a:pt x="0" y="0"/>
                  </a:lnTo>
                  <a:close/>
                </a:path>
              </a:pathLst>
            </a:custGeom>
            <a:solidFill>
              <a:srgbClr val="FFA6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2" name="Google Shape;682;p16"/>
            <p:cNvSpPr/>
            <p:nvPr/>
          </p:nvSpPr>
          <p:spPr>
            <a:xfrm>
              <a:off x="2908300" y="4805362"/>
              <a:ext cx="212725" cy="373062"/>
            </a:xfrm>
            <a:custGeom>
              <a:avLst/>
              <a:gdLst/>
              <a:ahLst/>
              <a:cxnLst/>
              <a:rect l="l" t="t" r="r" b="b"/>
              <a:pathLst>
                <a:path w="120000" h="120000" extrusionOk="0">
                  <a:moveTo>
                    <a:pt x="0" y="6893"/>
                  </a:moveTo>
                  <a:lnTo>
                    <a:pt x="14328" y="11744"/>
                  </a:lnTo>
                  <a:lnTo>
                    <a:pt x="34477" y="13531"/>
                  </a:lnTo>
                  <a:lnTo>
                    <a:pt x="49253" y="13531"/>
                  </a:lnTo>
                  <a:lnTo>
                    <a:pt x="64477" y="7404"/>
                  </a:lnTo>
                  <a:lnTo>
                    <a:pt x="78805" y="2553"/>
                  </a:lnTo>
                  <a:lnTo>
                    <a:pt x="95820" y="0"/>
                  </a:lnTo>
                  <a:lnTo>
                    <a:pt x="107910" y="2553"/>
                  </a:lnTo>
                  <a:lnTo>
                    <a:pt x="107014" y="7914"/>
                  </a:lnTo>
                  <a:lnTo>
                    <a:pt x="96716" y="15574"/>
                  </a:lnTo>
                  <a:lnTo>
                    <a:pt x="87313" y="24765"/>
                  </a:lnTo>
                  <a:lnTo>
                    <a:pt x="81492" y="37787"/>
                  </a:lnTo>
                  <a:lnTo>
                    <a:pt x="79701" y="56425"/>
                  </a:lnTo>
                  <a:lnTo>
                    <a:pt x="85970" y="72255"/>
                  </a:lnTo>
                  <a:lnTo>
                    <a:pt x="94477" y="87319"/>
                  </a:lnTo>
                  <a:lnTo>
                    <a:pt x="106119" y="91659"/>
                  </a:lnTo>
                  <a:lnTo>
                    <a:pt x="115522" y="97021"/>
                  </a:lnTo>
                  <a:lnTo>
                    <a:pt x="120000" y="103914"/>
                  </a:lnTo>
                  <a:lnTo>
                    <a:pt x="119104" y="111574"/>
                  </a:lnTo>
                  <a:lnTo>
                    <a:pt x="118208" y="120000"/>
                  </a:lnTo>
                  <a:lnTo>
                    <a:pt x="69402" y="96510"/>
                  </a:lnTo>
                  <a:lnTo>
                    <a:pt x="24626" y="63574"/>
                  </a:lnTo>
                  <a:lnTo>
                    <a:pt x="447" y="25787"/>
                  </a:lnTo>
                  <a:lnTo>
                    <a:pt x="0" y="6893"/>
                  </a:lnTo>
                  <a:lnTo>
                    <a:pt x="0" y="6893"/>
                  </a:lnTo>
                  <a:close/>
                </a:path>
              </a:pathLst>
            </a:custGeom>
            <a:solidFill>
              <a:srgbClr val="FFA6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3" name="Google Shape;683;p16"/>
            <p:cNvSpPr/>
            <p:nvPr/>
          </p:nvSpPr>
          <p:spPr>
            <a:xfrm>
              <a:off x="2830512" y="3398837"/>
              <a:ext cx="1263650" cy="1963737"/>
            </a:xfrm>
            <a:custGeom>
              <a:avLst/>
              <a:gdLst/>
              <a:ahLst/>
              <a:cxnLst/>
              <a:rect l="l" t="t" r="r" b="b"/>
              <a:pathLst>
                <a:path w="120000" h="120000" extrusionOk="0">
                  <a:moveTo>
                    <a:pt x="53935" y="2037"/>
                  </a:moveTo>
                  <a:lnTo>
                    <a:pt x="56120" y="4801"/>
                  </a:lnTo>
                  <a:lnTo>
                    <a:pt x="58079" y="10670"/>
                  </a:lnTo>
                  <a:lnTo>
                    <a:pt x="58681" y="22845"/>
                  </a:lnTo>
                  <a:lnTo>
                    <a:pt x="58681" y="37687"/>
                  </a:lnTo>
                  <a:lnTo>
                    <a:pt x="58681" y="44527"/>
                  </a:lnTo>
                  <a:lnTo>
                    <a:pt x="65687" y="47728"/>
                  </a:lnTo>
                  <a:lnTo>
                    <a:pt x="70960" y="50590"/>
                  </a:lnTo>
                  <a:lnTo>
                    <a:pt x="85197" y="54567"/>
                  </a:lnTo>
                  <a:lnTo>
                    <a:pt x="97476" y="61309"/>
                  </a:lnTo>
                  <a:lnTo>
                    <a:pt x="106967" y="72465"/>
                  </a:lnTo>
                  <a:lnTo>
                    <a:pt x="109529" y="83621"/>
                  </a:lnTo>
                  <a:lnTo>
                    <a:pt x="107344" y="92012"/>
                  </a:lnTo>
                  <a:lnTo>
                    <a:pt x="101242" y="100307"/>
                  </a:lnTo>
                  <a:lnTo>
                    <a:pt x="93634" y="106758"/>
                  </a:lnTo>
                  <a:lnTo>
                    <a:pt x="81883" y="112190"/>
                  </a:lnTo>
                  <a:lnTo>
                    <a:pt x="70960" y="115052"/>
                  </a:lnTo>
                  <a:lnTo>
                    <a:pt x="58380" y="115683"/>
                  </a:lnTo>
                  <a:lnTo>
                    <a:pt x="43389" y="114858"/>
                  </a:lnTo>
                  <a:lnTo>
                    <a:pt x="29303" y="110541"/>
                  </a:lnTo>
                  <a:lnTo>
                    <a:pt x="20564" y="105157"/>
                  </a:lnTo>
                  <a:lnTo>
                    <a:pt x="8587" y="98900"/>
                  </a:lnTo>
                  <a:lnTo>
                    <a:pt x="3841" y="94486"/>
                  </a:lnTo>
                  <a:lnTo>
                    <a:pt x="0" y="89054"/>
                  </a:lnTo>
                  <a:lnTo>
                    <a:pt x="3013" y="97784"/>
                  </a:lnTo>
                  <a:lnTo>
                    <a:pt x="11148" y="104818"/>
                  </a:lnTo>
                  <a:lnTo>
                    <a:pt x="20037" y="111172"/>
                  </a:lnTo>
                  <a:lnTo>
                    <a:pt x="32165" y="116265"/>
                  </a:lnTo>
                  <a:lnTo>
                    <a:pt x="42485" y="119078"/>
                  </a:lnTo>
                  <a:lnTo>
                    <a:pt x="56421" y="120000"/>
                  </a:lnTo>
                  <a:lnTo>
                    <a:pt x="69152" y="119563"/>
                  </a:lnTo>
                  <a:lnTo>
                    <a:pt x="81883" y="117623"/>
                  </a:lnTo>
                  <a:lnTo>
                    <a:pt x="96045" y="112190"/>
                  </a:lnTo>
                  <a:lnTo>
                    <a:pt x="107796" y="104527"/>
                  </a:lnTo>
                  <a:lnTo>
                    <a:pt x="115706" y="96232"/>
                  </a:lnTo>
                  <a:lnTo>
                    <a:pt x="120000" y="85998"/>
                  </a:lnTo>
                  <a:lnTo>
                    <a:pt x="120000" y="74842"/>
                  </a:lnTo>
                  <a:lnTo>
                    <a:pt x="113822" y="62134"/>
                  </a:lnTo>
                  <a:lnTo>
                    <a:pt x="102900" y="53209"/>
                  </a:lnTo>
                  <a:lnTo>
                    <a:pt x="89868" y="46467"/>
                  </a:lnTo>
                  <a:lnTo>
                    <a:pt x="73145" y="42150"/>
                  </a:lnTo>
                  <a:lnTo>
                    <a:pt x="72542" y="21827"/>
                  </a:lnTo>
                  <a:lnTo>
                    <a:pt x="73145" y="5529"/>
                  </a:lnTo>
                  <a:lnTo>
                    <a:pt x="78870" y="0"/>
                  </a:lnTo>
                  <a:lnTo>
                    <a:pt x="65988" y="921"/>
                  </a:lnTo>
                  <a:lnTo>
                    <a:pt x="53935" y="2037"/>
                  </a:lnTo>
                  <a:lnTo>
                    <a:pt x="53935" y="2037"/>
                  </a:lnTo>
                  <a:close/>
                </a:path>
              </a:pathLst>
            </a:custGeom>
            <a:solidFill>
              <a:srgbClr val="A1E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4" name="Google Shape;684;p16"/>
            <p:cNvSpPr/>
            <p:nvPr/>
          </p:nvSpPr>
          <p:spPr>
            <a:xfrm>
              <a:off x="3575050" y="3389312"/>
              <a:ext cx="112712" cy="715962"/>
            </a:xfrm>
            <a:custGeom>
              <a:avLst/>
              <a:gdLst/>
              <a:ahLst/>
              <a:cxnLst/>
              <a:rect l="l" t="t" r="r" b="b"/>
              <a:pathLst>
                <a:path w="120000" h="120000" extrusionOk="0">
                  <a:moveTo>
                    <a:pt x="120000" y="0"/>
                  </a:moveTo>
                  <a:lnTo>
                    <a:pt x="45428" y="18359"/>
                  </a:lnTo>
                  <a:lnTo>
                    <a:pt x="48857" y="112416"/>
                  </a:lnTo>
                  <a:lnTo>
                    <a:pt x="50571" y="120000"/>
                  </a:lnTo>
                  <a:lnTo>
                    <a:pt x="0" y="120000"/>
                  </a:lnTo>
                  <a:lnTo>
                    <a:pt x="0" y="16097"/>
                  </a:lnTo>
                  <a:lnTo>
                    <a:pt x="0" y="15831"/>
                  </a:lnTo>
                  <a:lnTo>
                    <a:pt x="2571" y="15166"/>
                  </a:lnTo>
                  <a:lnTo>
                    <a:pt x="2571" y="14634"/>
                  </a:lnTo>
                  <a:lnTo>
                    <a:pt x="6000" y="13835"/>
                  </a:lnTo>
                  <a:lnTo>
                    <a:pt x="7714" y="13037"/>
                  </a:lnTo>
                  <a:lnTo>
                    <a:pt x="11142" y="12638"/>
                  </a:lnTo>
                  <a:lnTo>
                    <a:pt x="14571" y="11574"/>
                  </a:lnTo>
                  <a:lnTo>
                    <a:pt x="18000" y="10776"/>
                  </a:lnTo>
                  <a:lnTo>
                    <a:pt x="22285" y="9844"/>
                  </a:lnTo>
                  <a:lnTo>
                    <a:pt x="29142" y="9046"/>
                  </a:lnTo>
                  <a:lnTo>
                    <a:pt x="30857" y="8514"/>
                  </a:lnTo>
                  <a:lnTo>
                    <a:pt x="34285" y="7982"/>
                  </a:lnTo>
                  <a:lnTo>
                    <a:pt x="36857" y="7583"/>
                  </a:lnTo>
                  <a:lnTo>
                    <a:pt x="40285" y="7050"/>
                  </a:lnTo>
                  <a:lnTo>
                    <a:pt x="43714" y="6518"/>
                  </a:lnTo>
                  <a:lnTo>
                    <a:pt x="48857" y="5986"/>
                  </a:lnTo>
                  <a:lnTo>
                    <a:pt x="51428" y="5720"/>
                  </a:lnTo>
                  <a:lnTo>
                    <a:pt x="56571" y="5321"/>
                  </a:lnTo>
                  <a:lnTo>
                    <a:pt x="120000" y="0"/>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5" name="Google Shape;685;p16"/>
            <p:cNvSpPr/>
            <p:nvPr/>
          </p:nvSpPr>
          <p:spPr>
            <a:xfrm>
              <a:off x="3097212" y="3427412"/>
              <a:ext cx="957262" cy="1898650"/>
            </a:xfrm>
            <a:custGeom>
              <a:avLst/>
              <a:gdLst/>
              <a:ahLst/>
              <a:cxnLst/>
              <a:rect l="l" t="t" r="r" b="b"/>
              <a:pathLst>
                <a:path w="120000" h="120000" extrusionOk="0">
                  <a:moveTo>
                    <a:pt x="47302" y="300"/>
                  </a:moveTo>
                  <a:lnTo>
                    <a:pt x="48896" y="3911"/>
                  </a:lnTo>
                  <a:lnTo>
                    <a:pt x="48896" y="10480"/>
                  </a:lnTo>
                  <a:lnTo>
                    <a:pt x="48896" y="20409"/>
                  </a:lnTo>
                  <a:lnTo>
                    <a:pt x="49195" y="31943"/>
                  </a:lnTo>
                  <a:lnTo>
                    <a:pt x="48896" y="43727"/>
                  </a:lnTo>
                  <a:lnTo>
                    <a:pt x="60946" y="46786"/>
                  </a:lnTo>
                  <a:lnTo>
                    <a:pt x="68912" y="49544"/>
                  </a:lnTo>
                  <a:lnTo>
                    <a:pt x="80066" y="55461"/>
                  </a:lnTo>
                  <a:lnTo>
                    <a:pt x="99186" y="64137"/>
                  </a:lnTo>
                  <a:lnTo>
                    <a:pt x="106058" y="71307"/>
                  </a:lnTo>
                  <a:lnTo>
                    <a:pt x="111136" y="80635"/>
                  </a:lnTo>
                  <a:lnTo>
                    <a:pt x="110937" y="89210"/>
                  </a:lnTo>
                  <a:lnTo>
                    <a:pt x="101676" y="101997"/>
                  </a:lnTo>
                  <a:lnTo>
                    <a:pt x="89925" y="109017"/>
                  </a:lnTo>
                  <a:lnTo>
                    <a:pt x="75585" y="114183"/>
                  </a:lnTo>
                  <a:lnTo>
                    <a:pt x="53178" y="117693"/>
                  </a:lnTo>
                  <a:lnTo>
                    <a:pt x="30672" y="117893"/>
                  </a:lnTo>
                  <a:lnTo>
                    <a:pt x="11153" y="115436"/>
                  </a:lnTo>
                  <a:lnTo>
                    <a:pt x="0" y="113129"/>
                  </a:lnTo>
                  <a:lnTo>
                    <a:pt x="9460" y="116289"/>
                  </a:lnTo>
                  <a:lnTo>
                    <a:pt x="22008" y="118545"/>
                  </a:lnTo>
                  <a:lnTo>
                    <a:pt x="33560" y="119799"/>
                  </a:lnTo>
                  <a:lnTo>
                    <a:pt x="46605" y="120000"/>
                  </a:lnTo>
                  <a:lnTo>
                    <a:pt x="59053" y="119147"/>
                  </a:lnTo>
                  <a:lnTo>
                    <a:pt x="72896" y="116941"/>
                  </a:lnTo>
                  <a:lnTo>
                    <a:pt x="83651" y="114584"/>
                  </a:lnTo>
                  <a:lnTo>
                    <a:pt x="94705" y="110472"/>
                  </a:lnTo>
                  <a:lnTo>
                    <a:pt x="102970" y="105908"/>
                  </a:lnTo>
                  <a:lnTo>
                    <a:pt x="109842" y="100743"/>
                  </a:lnTo>
                  <a:lnTo>
                    <a:pt x="114124" y="95227"/>
                  </a:lnTo>
                  <a:lnTo>
                    <a:pt x="118107" y="89210"/>
                  </a:lnTo>
                  <a:lnTo>
                    <a:pt x="120000" y="82139"/>
                  </a:lnTo>
                  <a:lnTo>
                    <a:pt x="119103" y="74617"/>
                  </a:lnTo>
                  <a:lnTo>
                    <a:pt x="115319" y="68048"/>
                  </a:lnTo>
                  <a:lnTo>
                    <a:pt x="109443" y="62231"/>
                  </a:lnTo>
                  <a:lnTo>
                    <a:pt x="100879" y="56916"/>
                  </a:lnTo>
                  <a:lnTo>
                    <a:pt x="91618" y="52352"/>
                  </a:lnTo>
                  <a:lnTo>
                    <a:pt x="80464" y="48692"/>
                  </a:lnTo>
                  <a:lnTo>
                    <a:pt x="69112" y="46134"/>
                  </a:lnTo>
                  <a:lnTo>
                    <a:pt x="59053" y="44630"/>
                  </a:lnTo>
                  <a:lnTo>
                    <a:pt x="54672" y="44028"/>
                  </a:lnTo>
                  <a:lnTo>
                    <a:pt x="56265" y="25624"/>
                  </a:lnTo>
                  <a:lnTo>
                    <a:pt x="55668" y="3460"/>
                  </a:lnTo>
                  <a:lnTo>
                    <a:pt x="59053" y="0"/>
                  </a:lnTo>
                  <a:lnTo>
                    <a:pt x="47302" y="300"/>
                  </a:lnTo>
                  <a:lnTo>
                    <a:pt x="47302" y="300"/>
                  </a:lnTo>
                  <a:close/>
                </a:path>
              </a:pathLst>
            </a:custGeom>
            <a:solidFill>
              <a:srgbClr val="8FC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6" name="Google Shape;686;p16"/>
            <p:cNvSpPr/>
            <p:nvPr/>
          </p:nvSpPr>
          <p:spPr>
            <a:xfrm>
              <a:off x="2851150" y="3413125"/>
              <a:ext cx="592137" cy="1495425"/>
            </a:xfrm>
            <a:custGeom>
              <a:avLst/>
              <a:gdLst/>
              <a:ahLst/>
              <a:cxnLst/>
              <a:rect l="l" t="t" r="r" b="b"/>
              <a:pathLst>
                <a:path w="120000" h="120000" extrusionOk="0">
                  <a:moveTo>
                    <a:pt x="105342" y="1083"/>
                  </a:moveTo>
                  <a:lnTo>
                    <a:pt x="110013" y="6436"/>
                  </a:lnTo>
                  <a:lnTo>
                    <a:pt x="110818" y="16250"/>
                  </a:lnTo>
                  <a:lnTo>
                    <a:pt x="113879" y="37153"/>
                  </a:lnTo>
                  <a:lnTo>
                    <a:pt x="113879" y="53404"/>
                  </a:lnTo>
                  <a:lnTo>
                    <a:pt x="112751" y="58247"/>
                  </a:lnTo>
                  <a:lnTo>
                    <a:pt x="119999" y="63728"/>
                  </a:lnTo>
                  <a:lnTo>
                    <a:pt x="90362" y="65639"/>
                  </a:lnTo>
                  <a:lnTo>
                    <a:pt x="62174" y="70993"/>
                  </a:lnTo>
                  <a:lnTo>
                    <a:pt x="38657" y="78704"/>
                  </a:lnTo>
                  <a:lnTo>
                    <a:pt x="20939" y="88390"/>
                  </a:lnTo>
                  <a:lnTo>
                    <a:pt x="11114" y="99415"/>
                  </a:lnTo>
                  <a:lnTo>
                    <a:pt x="8859" y="109102"/>
                  </a:lnTo>
                  <a:lnTo>
                    <a:pt x="13852" y="120000"/>
                  </a:lnTo>
                  <a:lnTo>
                    <a:pt x="5798" y="113627"/>
                  </a:lnTo>
                  <a:lnTo>
                    <a:pt x="644" y="106107"/>
                  </a:lnTo>
                  <a:lnTo>
                    <a:pt x="0" y="96866"/>
                  </a:lnTo>
                  <a:lnTo>
                    <a:pt x="2577" y="89537"/>
                  </a:lnTo>
                  <a:lnTo>
                    <a:pt x="10791" y="80169"/>
                  </a:lnTo>
                  <a:lnTo>
                    <a:pt x="28187" y="67934"/>
                  </a:lnTo>
                  <a:lnTo>
                    <a:pt x="60080" y="59585"/>
                  </a:lnTo>
                  <a:lnTo>
                    <a:pt x="95033" y="54232"/>
                  </a:lnTo>
                  <a:lnTo>
                    <a:pt x="96161" y="37153"/>
                  </a:lnTo>
                  <a:lnTo>
                    <a:pt x="97127" y="5544"/>
                  </a:lnTo>
                  <a:lnTo>
                    <a:pt x="92134" y="0"/>
                  </a:lnTo>
                  <a:lnTo>
                    <a:pt x="105342" y="1083"/>
                  </a:lnTo>
                  <a:lnTo>
                    <a:pt x="105342" y="1083"/>
                  </a:lnTo>
                  <a:close/>
                </a:path>
              </a:pathLst>
            </a:custGeom>
            <a:solidFill>
              <a:srgbClr val="D1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7" name="Google Shape;687;p16"/>
            <p:cNvSpPr/>
            <p:nvPr/>
          </p:nvSpPr>
          <p:spPr>
            <a:xfrm>
              <a:off x="3233737" y="3376612"/>
              <a:ext cx="111125" cy="720725"/>
            </a:xfrm>
            <a:custGeom>
              <a:avLst/>
              <a:gdLst/>
              <a:ahLst/>
              <a:cxnLst/>
              <a:rect l="l" t="t" r="r" b="b"/>
              <a:pathLst>
                <a:path w="120000" h="120000" extrusionOk="0">
                  <a:moveTo>
                    <a:pt x="0" y="0"/>
                  </a:moveTo>
                  <a:lnTo>
                    <a:pt x="76595" y="18613"/>
                  </a:lnTo>
                  <a:lnTo>
                    <a:pt x="73191" y="111683"/>
                  </a:lnTo>
                  <a:lnTo>
                    <a:pt x="69787" y="119207"/>
                  </a:lnTo>
                  <a:lnTo>
                    <a:pt x="114893" y="120000"/>
                  </a:lnTo>
                  <a:lnTo>
                    <a:pt x="120000" y="16369"/>
                  </a:lnTo>
                  <a:lnTo>
                    <a:pt x="120000" y="16105"/>
                  </a:lnTo>
                  <a:lnTo>
                    <a:pt x="120000" y="16105"/>
                  </a:lnTo>
                  <a:lnTo>
                    <a:pt x="118297" y="15577"/>
                  </a:lnTo>
                  <a:lnTo>
                    <a:pt x="118297" y="15049"/>
                  </a:lnTo>
                  <a:lnTo>
                    <a:pt x="116595" y="14653"/>
                  </a:lnTo>
                  <a:lnTo>
                    <a:pt x="114893" y="14125"/>
                  </a:lnTo>
                  <a:lnTo>
                    <a:pt x="111489" y="13333"/>
                  </a:lnTo>
                  <a:lnTo>
                    <a:pt x="109787" y="12541"/>
                  </a:lnTo>
                  <a:lnTo>
                    <a:pt x="105531" y="11881"/>
                  </a:lnTo>
                  <a:lnTo>
                    <a:pt x="102127" y="10825"/>
                  </a:lnTo>
                  <a:lnTo>
                    <a:pt x="97021" y="10033"/>
                  </a:lnTo>
                  <a:lnTo>
                    <a:pt x="92765" y="9108"/>
                  </a:lnTo>
                  <a:lnTo>
                    <a:pt x="89361" y="8580"/>
                  </a:lnTo>
                  <a:lnTo>
                    <a:pt x="85957" y="8052"/>
                  </a:lnTo>
                  <a:lnTo>
                    <a:pt x="82553" y="7524"/>
                  </a:lnTo>
                  <a:lnTo>
                    <a:pt x="79148" y="7392"/>
                  </a:lnTo>
                  <a:lnTo>
                    <a:pt x="76595" y="6864"/>
                  </a:lnTo>
                  <a:lnTo>
                    <a:pt x="71489" y="6336"/>
                  </a:lnTo>
                  <a:lnTo>
                    <a:pt x="68085" y="5808"/>
                  </a:lnTo>
                  <a:lnTo>
                    <a:pt x="62978" y="5544"/>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8" name="Google Shape;688;p16"/>
            <p:cNvSpPr/>
            <p:nvPr/>
          </p:nvSpPr>
          <p:spPr>
            <a:xfrm>
              <a:off x="2795587" y="4065587"/>
              <a:ext cx="1317625" cy="1311275"/>
            </a:xfrm>
            <a:custGeom>
              <a:avLst/>
              <a:gdLst/>
              <a:ahLst/>
              <a:cxnLst/>
              <a:rect l="l" t="t" r="r" b="b"/>
              <a:pathLst>
                <a:path w="120000" h="120000" extrusionOk="0">
                  <a:moveTo>
                    <a:pt x="59674" y="117241"/>
                  </a:moveTo>
                  <a:lnTo>
                    <a:pt x="61338" y="117241"/>
                  </a:lnTo>
                  <a:lnTo>
                    <a:pt x="62857" y="117168"/>
                  </a:lnTo>
                  <a:lnTo>
                    <a:pt x="64448" y="117023"/>
                  </a:lnTo>
                  <a:lnTo>
                    <a:pt x="65967" y="117023"/>
                  </a:lnTo>
                  <a:lnTo>
                    <a:pt x="67486" y="116733"/>
                  </a:lnTo>
                  <a:lnTo>
                    <a:pt x="69150" y="116588"/>
                  </a:lnTo>
                  <a:lnTo>
                    <a:pt x="70524" y="116297"/>
                  </a:lnTo>
                  <a:lnTo>
                    <a:pt x="72188" y="116007"/>
                  </a:lnTo>
                  <a:lnTo>
                    <a:pt x="73562" y="115644"/>
                  </a:lnTo>
                  <a:lnTo>
                    <a:pt x="75081" y="115353"/>
                  </a:lnTo>
                  <a:lnTo>
                    <a:pt x="76455" y="114918"/>
                  </a:lnTo>
                  <a:lnTo>
                    <a:pt x="77974" y="114482"/>
                  </a:lnTo>
                  <a:lnTo>
                    <a:pt x="79204" y="113974"/>
                  </a:lnTo>
                  <a:lnTo>
                    <a:pt x="80578" y="113539"/>
                  </a:lnTo>
                  <a:lnTo>
                    <a:pt x="81952" y="113030"/>
                  </a:lnTo>
                  <a:lnTo>
                    <a:pt x="83327" y="112595"/>
                  </a:lnTo>
                  <a:lnTo>
                    <a:pt x="84556" y="111869"/>
                  </a:lnTo>
                  <a:lnTo>
                    <a:pt x="85931" y="111215"/>
                  </a:lnTo>
                  <a:lnTo>
                    <a:pt x="87016" y="110635"/>
                  </a:lnTo>
                  <a:lnTo>
                    <a:pt x="88390" y="109981"/>
                  </a:lnTo>
                  <a:lnTo>
                    <a:pt x="89475" y="109110"/>
                  </a:lnTo>
                  <a:lnTo>
                    <a:pt x="90705" y="108457"/>
                  </a:lnTo>
                  <a:lnTo>
                    <a:pt x="92007" y="107586"/>
                  </a:lnTo>
                  <a:lnTo>
                    <a:pt x="93092" y="106932"/>
                  </a:lnTo>
                  <a:lnTo>
                    <a:pt x="94177" y="106134"/>
                  </a:lnTo>
                  <a:lnTo>
                    <a:pt x="95262" y="105263"/>
                  </a:lnTo>
                  <a:lnTo>
                    <a:pt x="96347" y="104319"/>
                  </a:lnTo>
                  <a:lnTo>
                    <a:pt x="97359" y="103448"/>
                  </a:lnTo>
                  <a:lnTo>
                    <a:pt x="98444" y="102504"/>
                  </a:lnTo>
                  <a:lnTo>
                    <a:pt x="99385" y="101560"/>
                  </a:lnTo>
                  <a:lnTo>
                    <a:pt x="100397" y="100617"/>
                  </a:lnTo>
                  <a:lnTo>
                    <a:pt x="101338" y="99600"/>
                  </a:lnTo>
                  <a:lnTo>
                    <a:pt x="102133" y="98656"/>
                  </a:lnTo>
                  <a:lnTo>
                    <a:pt x="103146" y="97568"/>
                  </a:lnTo>
                  <a:lnTo>
                    <a:pt x="103942" y="96406"/>
                  </a:lnTo>
                  <a:lnTo>
                    <a:pt x="104737" y="95317"/>
                  </a:lnTo>
                  <a:lnTo>
                    <a:pt x="105605" y="94228"/>
                  </a:lnTo>
                  <a:lnTo>
                    <a:pt x="106256" y="93139"/>
                  </a:lnTo>
                  <a:lnTo>
                    <a:pt x="107124" y="92050"/>
                  </a:lnTo>
                  <a:lnTo>
                    <a:pt x="107775" y="90889"/>
                  </a:lnTo>
                  <a:lnTo>
                    <a:pt x="108499" y="89655"/>
                  </a:lnTo>
                  <a:lnTo>
                    <a:pt x="109150" y="88421"/>
                  </a:lnTo>
                  <a:lnTo>
                    <a:pt x="109873" y="87186"/>
                  </a:lnTo>
                  <a:lnTo>
                    <a:pt x="110379" y="85952"/>
                  </a:lnTo>
                  <a:lnTo>
                    <a:pt x="111103" y="84718"/>
                  </a:lnTo>
                  <a:lnTo>
                    <a:pt x="111609" y="83484"/>
                  </a:lnTo>
                  <a:lnTo>
                    <a:pt x="112188" y="82250"/>
                  </a:lnTo>
                  <a:lnTo>
                    <a:pt x="112766" y="81016"/>
                  </a:lnTo>
                  <a:lnTo>
                    <a:pt x="113128" y="79637"/>
                  </a:lnTo>
                  <a:lnTo>
                    <a:pt x="113562" y="78257"/>
                  </a:lnTo>
                  <a:lnTo>
                    <a:pt x="113996" y="77023"/>
                  </a:lnTo>
                  <a:lnTo>
                    <a:pt x="114358" y="75644"/>
                  </a:lnTo>
                  <a:lnTo>
                    <a:pt x="114792" y="74264"/>
                  </a:lnTo>
                  <a:lnTo>
                    <a:pt x="115081" y="72885"/>
                  </a:lnTo>
                  <a:lnTo>
                    <a:pt x="115370" y="71506"/>
                  </a:lnTo>
                  <a:lnTo>
                    <a:pt x="115732" y="70054"/>
                  </a:lnTo>
                  <a:lnTo>
                    <a:pt x="115877" y="68675"/>
                  </a:lnTo>
                  <a:lnTo>
                    <a:pt x="116166" y="67295"/>
                  </a:lnTo>
                  <a:lnTo>
                    <a:pt x="116311" y="65916"/>
                  </a:lnTo>
                  <a:lnTo>
                    <a:pt x="116455" y="64464"/>
                  </a:lnTo>
                  <a:lnTo>
                    <a:pt x="116600" y="63085"/>
                  </a:lnTo>
                  <a:lnTo>
                    <a:pt x="116600" y="61705"/>
                  </a:lnTo>
                  <a:lnTo>
                    <a:pt x="116745" y="60181"/>
                  </a:lnTo>
                  <a:lnTo>
                    <a:pt x="116745" y="58802"/>
                  </a:lnTo>
                  <a:lnTo>
                    <a:pt x="116745" y="57422"/>
                  </a:lnTo>
                  <a:lnTo>
                    <a:pt x="116600" y="56188"/>
                  </a:lnTo>
                  <a:lnTo>
                    <a:pt x="116600" y="54882"/>
                  </a:lnTo>
                  <a:lnTo>
                    <a:pt x="116455" y="53647"/>
                  </a:lnTo>
                  <a:lnTo>
                    <a:pt x="116311" y="52413"/>
                  </a:lnTo>
                  <a:lnTo>
                    <a:pt x="116166" y="51179"/>
                  </a:lnTo>
                  <a:lnTo>
                    <a:pt x="115877" y="49945"/>
                  </a:lnTo>
                  <a:lnTo>
                    <a:pt x="115732" y="48711"/>
                  </a:lnTo>
                  <a:lnTo>
                    <a:pt x="115515" y="47477"/>
                  </a:lnTo>
                  <a:lnTo>
                    <a:pt x="115226" y="46388"/>
                  </a:lnTo>
                  <a:lnTo>
                    <a:pt x="114936" y="45154"/>
                  </a:lnTo>
                  <a:lnTo>
                    <a:pt x="114647" y="43992"/>
                  </a:lnTo>
                  <a:lnTo>
                    <a:pt x="114285" y="42758"/>
                  </a:lnTo>
                  <a:lnTo>
                    <a:pt x="113851" y="41669"/>
                  </a:lnTo>
                  <a:lnTo>
                    <a:pt x="113562" y="40580"/>
                  </a:lnTo>
                  <a:lnTo>
                    <a:pt x="113128" y="39491"/>
                  </a:lnTo>
                  <a:lnTo>
                    <a:pt x="112622" y="38185"/>
                  </a:lnTo>
                  <a:lnTo>
                    <a:pt x="112188" y="37096"/>
                  </a:lnTo>
                  <a:lnTo>
                    <a:pt x="111609" y="36007"/>
                  </a:lnTo>
                  <a:lnTo>
                    <a:pt x="111247" y="34918"/>
                  </a:lnTo>
                  <a:lnTo>
                    <a:pt x="110524" y="33829"/>
                  </a:lnTo>
                  <a:lnTo>
                    <a:pt x="110018" y="32813"/>
                  </a:lnTo>
                  <a:lnTo>
                    <a:pt x="109439" y="31724"/>
                  </a:lnTo>
                  <a:lnTo>
                    <a:pt x="108860" y="30780"/>
                  </a:lnTo>
                  <a:lnTo>
                    <a:pt x="108209" y="29691"/>
                  </a:lnTo>
                  <a:lnTo>
                    <a:pt x="107631" y="28675"/>
                  </a:lnTo>
                  <a:lnTo>
                    <a:pt x="106980" y="27731"/>
                  </a:lnTo>
                  <a:lnTo>
                    <a:pt x="106256" y="26787"/>
                  </a:lnTo>
                  <a:lnTo>
                    <a:pt x="105605" y="25771"/>
                  </a:lnTo>
                  <a:lnTo>
                    <a:pt x="104882" y="24827"/>
                  </a:lnTo>
                  <a:lnTo>
                    <a:pt x="104086" y="23883"/>
                  </a:lnTo>
                  <a:lnTo>
                    <a:pt x="103363" y="23012"/>
                  </a:lnTo>
                  <a:lnTo>
                    <a:pt x="102567" y="22068"/>
                  </a:lnTo>
                  <a:lnTo>
                    <a:pt x="101772" y="21270"/>
                  </a:lnTo>
                  <a:lnTo>
                    <a:pt x="100904" y="20399"/>
                  </a:lnTo>
                  <a:lnTo>
                    <a:pt x="100108" y="19600"/>
                  </a:lnTo>
                  <a:lnTo>
                    <a:pt x="99240" y="18656"/>
                  </a:lnTo>
                  <a:lnTo>
                    <a:pt x="98444" y="17785"/>
                  </a:lnTo>
                  <a:lnTo>
                    <a:pt x="97504" y="17132"/>
                  </a:lnTo>
                  <a:lnTo>
                    <a:pt x="96636" y="16261"/>
                  </a:lnTo>
                  <a:lnTo>
                    <a:pt x="95696" y="15462"/>
                  </a:lnTo>
                  <a:lnTo>
                    <a:pt x="94755" y="14736"/>
                  </a:lnTo>
                  <a:lnTo>
                    <a:pt x="93743" y="14083"/>
                  </a:lnTo>
                  <a:lnTo>
                    <a:pt x="92802" y="13357"/>
                  </a:lnTo>
                  <a:lnTo>
                    <a:pt x="91862" y="12558"/>
                  </a:lnTo>
                  <a:lnTo>
                    <a:pt x="90849" y="11978"/>
                  </a:lnTo>
                  <a:lnTo>
                    <a:pt x="89909" y="11324"/>
                  </a:lnTo>
                  <a:lnTo>
                    <a:pt x="88824" y="10744"/>
                  </a:lnTo>
                  <a:lnTo>
                    <a:pt x="87884" y="10090"/>
                  </a:lnTo>
                  <a:lnTo>
                    <a:pt x="86726" y="9509"/>
                  </a:lnTo>
                  <a:lnTo>
                    <a:pt x="85641" y="9001"/>
                  </a:lnTo>
                  <a:lnTo>
                    <a:pt x="84556" y="8421"/>
                  </a:lnTo>
                  <a:lnTo>
                    <a:pt x="83471" y="7840"/>
                  </a:lnTo>
                  <a:lnTo>
                    <a:pt x="82459" y="7477"/>
                  </a:lnTo>
                  <a:lnTo>
                    <a:pt x="81229" y="6896"/>
                  </a:lnTo>
                  <a:lnTo>
                    <a:pt x="80289" y="6460"/>
                  </a:lnTo>
                  <a:lnTo>
                    <a:pt x="79059" y="6098"/>
                  </a:lnTo>
                  <a:lnTo>
                    <a:pt x="77974" y="5662"/>
                  </a:lnTo>
                  <a:lnTo>
                    <a:pt x="76745" y="5226"/>
                  </a:lnTo>
                  <a:lnTo>
                    <a:pt x="75587" y="4863"/>
                  </a:lnTo>
                  <a:lnTo>
                    <a:pt x="74502" y="4573"/>
                  </a:lnTo>
                  <a:lnTo>
                    <a:pt x="73273" y="4283"/>
                  </a:lnTo>
                  <a:lnTo>
                    <a:pt x="72188" y="3992"/>
                  </a:lnTo>
                  <a:lnTo>
                    <a:pt x="71103" y="3702"/>
                  </a:lnTo>
                  <a:lnTo>
                    <a:pt x="70958" y="3339"/>
                  </a:lnTo>
                  <a:lnTo>
                    <a:pt x="70958" y="2903"/>
                  </a:lnTo>
                  <a:lnTo>
                    <a:pt x="70958" y="2323"/>
                  </a:lnTo>
                  <a:lnTo>
                    <a:pt x="70958" y="1960"/>
                  </a:lnTo>
                  <a:lnTo>
                    <a:pt x="70958" y="1379"/>
                  </a:lnTo>
                  <a:lnTo>
                    <a:pt x="70958" y="943"/>
                  </a:lnTo>
                  <a:lnTo>
                    <a:pt x="70958" y="435"/>
                  </a:lnTo>
                  <a:lnTo>
                    <a:pt x="70958" y="0"/>
                  </a:lnTo>
                  <a:lnTo>
                    <a:pt x="72188" y="290"/>
                  </a:lnTo>
                  <a:lnTo>
                    <a:pt x="73417" y="580"/>
                  </a:lnTo>
                  <a:lnTo>
                    <a:pt x="74647" y="798"/>
                  </a:lnTo>
                  <a:lnTo>
                    <a:pt x="76021" y="1234"/>
                  </a:lnTo>
                  <a:lnTo>
                    <a:pt x="77106" y="1524"/>
                  </a:lnTo>
                  <a:lnTo>
                    <a:pt x="78481" y="1960"/>
                  </a:lnTo>
                  <a:lnTo>
                    <a:pt x="79710" y="2323"/>
                  </a:lnTo>
                  <a:lnTo>
                    <a:pt x="81012" y="2758"/>
                  </a:lnTo>
                  <a:lnTo>
                    <a:pt x="82242" y="3339"/>
                  </a:lnTo>
                  <a:lnTo>
                    <a:pt x="83327" y="3702"/>
                  </a:lnTo>
                  <a:lnTo>
                    <a:pt x="84556" y="4283"/>
                  </a:lnTo>
                  <a:lnTo>
                    <a:pt x="85786" y="4863"/>
                  </a:lnTo>
                  <a:lnTo>
                    <a:pt x="86871" y="5517"/>
                  </a:lnTo>
                  <a:lnTo>
                    <a:pt x="87956" y="6098"/>
                  </a:lnTo>
                  <a:lnTo>
                    <a:pt x="89113" y="6606"/>
                  </a:lnTo>
                  <a:lnTo>
                    <a:pt x="90343" y="7332"/>
                  </a:lnTo>
                  <a:lnTo>
                    <a:pt x="91428" y="7985"/>
                  </a:lnTo>
                  <a:lnTo>
                    <a:pt x="92513" y="8711"/>
                  </a:lnTo>
                  <a:lnTo>
                    <a:pt x="93453" y="9364"/>
                  </a:lnTo>
                  <a:lnTo>
                    <a:pt x="94611" y="10090"/>
                  </a:lnTo>
                  <a:lnTo>
                    <a:pt x="95551" y="10889"/>
                  </a:lnTo>
                  <a:lnTo>
                    <a:pt x="96636" y="11760"/>
                  </a:lnTo>
                  <a:lnTo>
                    <a:pt x="97649" y="12413"/>
                  </a:lnTo>
                  <a:lnTo>
                    <a:pt x="98734" y="13357"/>
                  </a:lnTo>
                  <a:lnTo>
                    <a:pt x="99529" y="14228"/>
                  </a:lnTo>
                  <a:lnTo>
                    <a:pt x="100614" y="15027"/>
                  </a:lnTo>
                  <a:lnTo>
                    <a:pt x="101482" y="15898"/>
                  </a:lnTo>
                  <a:lnTo>
                    <a:pt x="102423" y="16842"/>
                  </a:lnTo>
                  <a:lnTo>
                    <a:pt x="103218" y="17785"/>
                  </a:lnTo>
                  <a:lnTo>
                    <a:pt x="104231" y="18656"/>
                  </a:lnTo>
                  <a:lnTo>
                    <a:pt x="105027" y="19745"/>
                  </a:lnTo>
                  <a:lnTo>
                    <a:pt x="105895" y="20689"/>
                  </a:lnTo>
                  <a:lnTo>
                    <a:pt x="106690" y="21633"/>
                  </a:lnTo>
                  <a:lnTo>
                    <a:pt x="107486" y="22649"/>
                  </a:lnTo>
                  <a:lnTo>
                    <a:pt x="108209" y="23593"/>
                  </a:lnTo>
                  <a:lnTo>
                    <a:pt x="109005" y="24682"/>
                  </a:lnTo>
                  <a:lnTo>
                    <a:pt x="109728" y="25698"/>
                  </a:lnTo>
                  <a:lnTo>
                    <a:pt x="110379" y="26787"/>
                  </a:lnTo>
                  <a:lnTo>
                    <a:pt x="111103" y="27876"/>
                  </a:lnTo>
                  <a:lnTo>
                    <a:pt x="111754" y="28965"/>
                  </a:lnTo>
                  <a:lnTo>
                    <a:pt x="112477" y="30054"/>
                  </a:lnTo>
                  <a:lnTo>
                    <a:pt x="112983" y="31288"/>
                  </a:lnTo>
                  <a:lnTo>
                    <a:pt x="113562" y="32450"/>
                  </a:lnTo>
                  <a:lnTo>
                    <a:pt x="114285" y="33684"/>
                  </a:lnTo>
                  <a:lnTo>
                    <a:pt x="114792" y="34773"/>
                  </a:lnTo>
                  <a:lnTo>
                    <a:pt x="115370" y="36007"/>
                  </a:lnTo>
                  <a:lnTo>
                    <a:pt x="115732" y="37241"/>
                  </a:lnTo>
                  <a:lnTo>
                    <a:pt x="116311" y="38475"/>
                  </a:lnTo>
                  <a:lnTo>
                    <a:pt x="116745" y="39564"/>
                  </a:lnTo>
                  <a:lnTo>
                    <a:pt x="117106" y="40943"/>
                  </a:lnTo>
                  <a:lnTo>
                    <a:pt x="117540" y="42250"/>
                  </a:lnTo>
                  <a:lnTo>
                    <a:pt x="117830" y="43484"/>
                  </a:lnTo>
                  <a:lnTo>
                    <a:pt x="118264" y="44718"/>
                  </a:lnTo>
                  <a:lnTo>
                    <a:pt x="118481" y="45952"/>
                  </a:lnTo>
                  <a:lnTo>
                    <a:pt x="118770" y="47332"/>
                  </a:lnTo>
                  <a:lnTo>
                    <a:pt x="119059" y="48566"/>
                  </a:lnTo>
                  <a:lnTo>
                    <a:pt x="119349" y="49945"/>
                  </a:lnTo>
                  <a:lnTo>
                    <a:pt x="119493" y="51324"/>
                  </a:lnTo>
                  <a:lnTo>
                    <a:pt x="119638" y="52558"/>
                  </a:lnTo>
                  <a:lnTo>
                    <a:pt x="119783" y="53938"/>
                  </a:lnTo>
                  <a:lnTo>
                    <a:pt x="119855" y="55317"/>
                  </a:lnTo>
                  <a:lnTo>
                    <a:pt x="120000" y="56696"/>
                  </a:lnTo>
                  <a:lnTo>
                    <a:pt x="120000" y="58076"/>
                  </a:lnTo>
                  <a:lnTo>
                    <a:pt x="120000" y="59455"/>
                  </a:lnTo>
                  <a:lnTo>
                    <a:pt x="120000" y="60980"/>
                  </a:lnTo>
                  <a:lnTo>
                    <a:pt x="119855" y="62504"/>
                  </a:lnTo>
                  <a:lnTo>
                    <a:pt x="119783" y="64029"/>
                  </a:lnTo>
                  <a:lnTo>
                    <a:pt x="119783" y="65698"/>
                  </a:lnTo>
                  <a:lnTo>
                    <a:pt x="119493" y="67223"/>
                  </a:lnTo>
                  <a:lnTo>
                    <a:pt x="119349" y="68675"/>
                  </a:lnTo>
                  <a:lnTo>
                    <a:pt x="119059" y="70054"/>
                  </a:lnTo>
                  <a:lnTo>
                    <a:pt x="118770" y="71578"/>
                  </a:lnTo>
                  <a:lnTo>
                    <a:pt x="118408" y="73103"/>
                  </a:lnTo>
                  <a:lnTo>
                    <a:pt x="118119" y="74627"/>
                  </a:lnTo>
                  <a:lnTo>
                    <a:pt x="117685" y="76007"/>
                  </a:lnTo>
                  <a:lnTo>
                    <a:pt x="117251" y="77386"/>
                  </a:lnTo>
                  <a:lnTo>
                    <a:pt x="116889" y="78765"/>
                  </a:lnTo>
                  <a:lnTo>
                    <a:pt x="116311" y="80145"/>
                  </a:lnTo>
                  <a:lnTo>
                    <a:pt x="115732" y="81524"/>
                  </a:lnTo>
                  <a:lnTo>
                    <a:pt x="115370" y="83049"/>
                  </a:lnTo>
                  <a:lnTo>
                    <a:pt x="114647" y="84283"/>
                  </a:lnTo>
                  <a:lnTo>
                    <a:pt x="113996" y="85662"/>
                  </a:lnTo>
                  <a:lnTo>
                    <a:pt x="113417" y="86896"/>
                  </a:lnTo>
                  <a:lnTo>
                    <a:pt x="112766" y="88275"/>
                  </a:lnTo>
                  <a:lnTo>
                    <a:pt x="111898" y="89509"/>
                  </a:lnTo>
                  <a:lnTo>
                    <a:pt x="111247" y="90816"/>
                  </a:lnTo>
                  <a:lnTo>
                    <a:pt x="110379" y="92050"/>
                  </a:lnTo>
                  <a:lnTo>
                    <a:pt x="109728" y="93284"/>
                  </a:lnTo>
                  <a:lnTo>
                    <a:pt x="108860" y="94373"/>
                  </a:lnTo>
                  <a:lnTo>
                    <a:pt x="107920" y="95607"/>
                  </a:lnTo>
                  <a:lnTo>
                    <a:pt x="107124" y="96696"/>
                  </a:lnTo>
                  <a:lnTo>
                    <a:pt x="106112" y="97931"/>
                  </a:lnTo>
                  <a:lnTo>
                    <a:pt x="105316" y="99092"/>
                  </a:lnTo>
                  <a:lnTo>
                    <a:pt x="104376" y="100181"/>
                  </a:lnTo>
                  <a:lnTo>
                    <a:pt x="103363" y="101125"/>
                  </a:lnTo>
                  <a:lnTo>
                    <a:pt x="102278" y="102214"/>
                  </a:lnTo>
                  <a:lnTo>
                    <a:pt x="101338" y="103230"/>
                  </a:lnTo>
                  <a:lnTo>
                    <a:pt x="100253" y="104319"/>
                  </a:lnTo>
                  <a:lnTo>
                    <a:pt x="99095" y="105117"/>
                  </a:lnTo>
                  <a:lnTo>
                    <a:pt x="98010" y="106134"/>
                  </a:lnTo>
                  <a:lnTo>
                    <a:pt x="96925" y="107078"/>
                  </a:lnTo>
                  <a:lnTo>
                    <a:pt x="95696" y="107876"/>
                  </a:lnTo>
                  <a:lnTo>
                    <a:pt x="94611" y="108747"/>
                  </a:lnTo>
                  <a:lnTo>
                    <a:pt x="93381" y="109691"/>
                  </a:lnTo>
                  <a:lnTo>
                    <a:pt x="92079" y="110344"/>
                  </a:lnTo>
                  <a:lnTo>
                    <a:pt x="90849" y="111215"/>
                  </a:lnTo>
                  <a:lnTo>
                    <a:pt x="89620" y="111869"/>
                  </a:lnTo>
                  <a:lnTo>
                    <a:pt x="88390" y="112740"/>
                  </a:lnTo>
                  <a:lnTo>
                    <a:pt x="87160" y="113248"/>
                  </a:lnTo>
                  <a:lnTo>
                    <a:pt x="85786" y="113974"/>
                  </a:lnTo>
                  <a:lnTo>
                    <a:pt x="84556" y="114627"/>
                  </a:lnTo>
                  <a:lnTo>
                    <a:pt x="83182" y="115208"/>
                  </a:lnTo>
                  <a:lnTo>
                    <a:pt x="81808" y="115789"/>
                  </a:lnTo>
                  <a:lnTo>
                    <a:pt x="80433" y="116297"/>
                  </a:lnTo>
                  <a:lnTo>
                    <a:pt x="79059" y="116733"/>
                  </a:lnTo>
                  <a:lnTo>
                    <a:pt x="77685" y="117241"/>
                  </a:lnTo>
                  <a:lnTo>
                    <a:pt x="76166" y="117676"/>
                  </a:lnTo>
                  <a:lnTo>
                    <a:pt x="74792" y="118112"/>
                  </a:lnTo>
                  <a:lnTo>
                    <a:pt x="73417" y="118402"/>
                  </a:lnTo>
                  <a:lnTo>
                    <a:pt x="71898" y="118765"/>
                  </a:lnTo>
                  <a:lnTo>
                    <a:pt x="70379" y="119056"/>
                  </a:lnTo>
                  <a:lnTo>
                    <a:pt x="68860" y="119346"/>
                  </a:lnTo>
                  <a:lnTo>
                    <a:pt x="67341" y="119491"/>
                  </a:lnTo>
                  <a:lnTo>
                    <a:pt x="65822" y="119637"/>
                  </a:lnTo>
                  <a:lnTo>
                    <a:pt x="64376" y="119782"/>
                  </a:lnTo>
                  <a:lnTo>
                    <a:pt x="62857" y="119927"/>
                  </a:lnTo>
                  <a:lnTo>
                    <a:pt x="61338" y="120000"/>
                  </a:lnTo>
                  <a:lnTo>
                    <a:pt x="59819" y="120000"/>
                  </a:lnTo>
                  <a:lnTo>
                    <a:pt x="58155" y="120000"/>
                  </a:lnTo>
                  <a:lnTo>
                    <a:pt x="56636" y="119927"/>
                  </a:lnTo>
                  <a:lnTo>
                    <a:pt x="55117" y="119782"/>
                  </a:lnTo>
                  <a:lnTo>
                    <a:pt x="53598" y="119637"/>
                  </a:lnTo>
                  <a:lnTo>
                    <a:pt x="52079" y="119491"/>
                  </a:lnTo>
                  <a:lnTo>
                    <a:pt x="50560" y="119346"/>
                  </a:lnTo>
                  <a:lnTo>
                    <a:pt x="49113" y="119056"/>
                  </a:lnTo>
                  <a:lnTo>
                    <a:pt x="47594" y="118765"/>
                  </a:lnTo>
                  <a:lnTo>
                    <a:pt x="46220" y="118402"/>
                  </a:lnTo>
                  <a:lnTo>
                    <a:pt x="44701" y="118112"/>
                  </a:lnTo>
                  <a:lnTo>
                    <a:pt x="43182" y="117676"/>
                  </a:lnTo>
                  <a:lnTo>
                    <a:pt x="41808" y="117241"/>
                  </a:lnTo>
                  <a:lnTo>
                    <a:pt x="40433" y="116733"/>
                  </a:lnTo>
                  <a:lnTo>
                    <a:pt x="39059" y="116297"/>
                  </a:lnTo>
                  <a:lnTo>
                    <a:pt x="37685" y="115789"/>
                  </a:lnTo>
                  <a:lnTo>
                    <a:pt x="36311" y="115208"/>
                  </a:lnTo>
                  <a:lnTo>
                    <a:pt x="34936" y="114627"/>
                  </a:lnTo>
                  <a:lnTo>
                    <a:pt x="33562" y="113974"/>
                  </a:lnTo>
                  <a:lnTo>
                    <a:pt x="32332" y="113248"/>
                  </a:lnTo>
                  <a:lnTo>
                    <a:pt x="31103" y="112740"/>
                  </a:lnTo>
                  <a:lnTo>
                    <a:pt x="29801" y="111869"/>
                  </a:lnTo>
                  <a:lnTo>
                    <a:pt x="28426" y="111215"/>
                  </a:lnTo>
                  <a:lnTo>
                    <a:pt x="27197" y="110344"/>
                  </a:lnTo>
                  <a:lnTo>
                    <a:pt x="26112" y="109691"/>
                  </a:lnTo>
                  <a:lnTo>
                    <a:pt x="24882" y="108747"/>
                  </a:lnTo>
                  <a:lnTo>
                    <a:pt x="23652" y="107876"/>
                  </a:lnTo>
                  <a:lnTo>
                    <a:pt x="22567" y="107078"/>
                  </a:lnTo>
                  <a:lnTo>
                    <a:pt x="21482" y="106134"/>
                  </a:lnTo>
                  <a:lnTo>
                    <a:pt x="20325" y="105117"/>
                  </a:lnTo>
                  <a:lnTo>
                    <a:pt x="19240" y="104319"/>
                  </a:lnTo>
                  <a:lnTo>
                    <a:pt x="18155" y="103230"/>
                  </a:lnTo>
                  <a:lnTo>
                    <a:pt x="17215" y="102214"/>
                  </a:lnTo>
                  <a:lnTo>
                    <a:pt x="16057" y="101125"/>
                  </a:lnTo>
                  <a:lnTo>
                    <a:pt x="15117" y="100181"/>
                  </a:lnTo>
                  <a:lnTo>
                    <a:pt x="14177" y="99092"/>
                  </a:lnTo>
                  <a:lnTo>
                    <a:pt x="13309" y="97931"/>
                  </a:lnTo>
                  <a:lnTo>
                    <a:pt x="12224" y="96696"/>
                  </a:lnTo>
                  <a:lnTo>
                    <a:pt x="11428" y="95607"/>
                  </a:lnTo>
                  <a:lnTo>
                    <a:pt x="10560" y="94373"/>
                  </a:lnTo>
                  <a:lnTo>
                    <a:pt x="9764" y="93284"/>
                  </a:lnTo>
                  <a:lnTo>
                    <a:pt x="8969" y="92050"/>
                  </a:lnTo>
                  <a:lnTo>
                    <a:pt x="8245" y="90816"/>
                  </a:lnTo>
                  <a:lnTo>
                    <a:pt x="7450" y="89509"/>
                  </a:lnTo>
                  <a:lnTo>
                    <a:pt x="6726" y="88275"/>
                  </a:lnTo>
                  <a:lnTo>
                    <a:pt x="6075" y="86896"/>
                  </a:lnTo>
                  <a:lnTo>
                    <a:pt x="5497" y="85662"/>
                  </a:lnTo>
                  <a:lnTo>
                    <a:pt x="4846" y="84283"/>
                  </a:lnTo>
                  <a:lnTo>
                    <a:pt x="4267" y="83049"/>
                  </a:lnTo>
                  <a:lnTo>
                    <a:pt x="3688" y="81524"/>
                  </a:lnTo>
                  <a:lnTo>
                    <a:pt x="3182" y="80145"/>
                  </a:lnTo>
                  <a:lnTo>
                    <a:pt x="2603" y="78765"/>
                  </a:lnTo>
                  <a:lnTo>
                    <a:pt x="2169" y="77386"/>
                  </a:lnTo>
                  <a:lnTo>
                    <a:pt x="1808" y="76007"/>
                  </a:lnTo>
                  <a:lnTo>
                    <a:pt x="1374" y="74627"/>
                  </a:lnTo>
                  <a:lnTo>
                    <a:pt x="1084" y="73103"/>
                  </a:lnTo>
                  <a:lnTo>
                    <a:pt x="795" y="71578"/>
                  </a:lnTo>
                  <a:lnTo>
                    <a:pt x="433" y="70054"/>
                  </a:lnTo>
                  <a:lnTo>
                    <a:pt x="289" y="68675"/>
                  </a:lnTo>
                  <a:lnTo>
                    <a:pt x="0" y="67223"/>
                  </a:lnTo>
                  <a:lnTo>
                    <a:pt x="0" y="65698"/>
                  </a:lnTo>
                  <a:lnTo>
                    <a:pt x="0" y="64029"/>
                  </a:lnTo>
                  <a:lnTo>
                    <a:pt x="0" y="62504"/>
                  </a:lnTo>
                  <a:lnTo>
                    <a:pt x="0" y="60980"/>
                  </a:lnTo>
                  <a:lnTo>
                    <a:pt x="0" y="59455"/>
                  </a:lnTo>
                  <a:lnTo>
                    <a:pt x="0" y="58076"/>
                  </a:lnTo>
                  <a:lnTo>
                    <a:pt x="0" y="56696"/>
                  </a:lnTo>
                  <a:lnTo>
                    <a:pt x="0" y="55317"/>
                  </a:lnTo>
                  <a:lnTo>
                    <a:pt x="0" y="53938"/>
                  </a:lnTo>
                  <a:lnTo>
                    <a:pt x="0" y="52413"/>
                  </a:lnTo>
                  <a:lnTo>
                    <a:pt x="144" y="51179"/>
                  </a:lnTo>
                  <a:lnTo>
                    <a:pt x="289" y="49800"/>
                  </a:lnTo>
                  <a:lnTo>
                    <a:pt x="578" y="48421"/>
                  </a:lnTo>
                  <a:lnTo>
                    <a:pt x="723" y="47186"/>
                  </a:lnTo>
                  <a:lnTo>
                    <a:pt x="940" y="45807"/>
                  </a:lnTo>
                  <a:lnTo>
                    <a:pt x="1229" y="44573"/>
                  </a:lnTo>
                  <a:lnTo>
                    <a:pt x="1663" y="43339"/>
                  </a:lnTo>
                  <a:lnTo>
                    <a:pt x="1952" y="41960"/>
                  </a:lnTo>
                  <a:lnTo>
                    <a:pt x="2459" y="40725"/>
                  </a:lnTo>
                  <a:lnTo>
                    <a:pt x="2893" y="39491"/>
                  </a:lnTo>
                  <a:lnTo>
                    <a:pt x="3327" y="38185"/>
                  </a:lnTo>
                  <a:lnTo>
                    <a:pt x="3688" y="36950"/>
                  </a:lnTo>
                  <a:lnTo>
                    <a:pt x="4267" y="35716"/>
                  </a:lnTo>
                  <a:lnTo>
                    <a:pt x="4846" y="34482"/>
                  </a:lnTo>
                  <a:lnTo>
                    <a:pt x="5352" y="33393"/>
                  </a:lnTo>
                  <a:lnTo>
                    <a:pt x="5931" y="32159"/>
                  </a:lnTo>
                  <a:lnTo>
                    <a:pt x="6437" y="30925"/>
                  </a:lnTo>
                  <a:lnTo>
                    <a:pt x="7160" y="29836"/>
                  </a:lnTo>
                  <a:lnTo>
                    <a:pt x="7811" y="28675"/>
                  </a:lnTo>
                  <a:lnTo>
                    <a:pt x="8535" y="27586"/>
                  </a:lnTo>
                  <a:lnTo>
                    <a:pt x="9186" y="26497"/>
                  </a:lnTo>
                  <a:lnTo>
                    <a:pt x="9909" y="25408"/>
                  </a:lnTo>
                  <a:lnTo>
                    <a:pt x="10560" y="24319"/>
                  </a:lnTo>
                  <a:lnTo>
                    <a:pt x="11428" y="23303"/>
                  </a:lnTo>
                  <a:lnTo>
                    <a:pt x="12224" y="22214"/>
                  </a:lnTo>
                  <a:lnTo>
                    <a:pt x="13092" y="21270"/>
                  </a:lnTo>
                  <a:lnTo>
                    <a:pt x="13887" y="20254"/>
                  </a:lnTo>
                  <a:lnTo>
                    <a:pt x="14683" y="19310"/>
                  </a:lnTo>
                  <a:lnTo>
                    <a:pt x="15551" y="18366"/>
                  </a:lnTo>
                  <a:lnTo>
                    <a:pt x="16491" y="17422"/>
                  </a:lnTo>
                  <a:lnTo>
                    <a:pt x="17432" y="16406"/>
                  </a:lnTo>
                  <a:lnTo>
                    <a:pt x="18300" y="15607"/>
                  </a:lnTo>
                  <a:lnTo>
                    <a:pt x="19240" y="14664"/>
                  </a:lnTo>
                  <a:lnTo>
                    <a:pt x="20180" y="13793"/>
                  </a:lnTo>
                  <a:lnTo>
                    <a:pt x="21338" y="12994"/>
                  </a:lnTo>
                  <a:lnTo>
                    <a:pt x="22278" y="12123"/>
                  </a:lnTo>
                  <a:lnTo>
                    <a:pt x="23218" y="11324"/>
                  </a:lnTo>
                  <a:lnTo>
                    <a:pt x="24231" y="10453"/>
                  </a:lnTo>
                  <a:lnTo>
                    <a:pt x="25316" y="9800"/>
                  </a:lnTo>
                  <a:lnTo>
                    <a:pt x="26401" y="9001"/>
                  </a:lnTo>
                  <a:lnTo>
                    <a:pt x="27486" y="8275"/>
                  </a:lnTo>
                  <a:lnTo>
                    <a:pt x="28571" y="7695"/>
                  </a:lnTo>
                  <a:lnTo>
                    <a:pt x="29801" y="7041"/>
                  </a:lnTo>
                  <a:lnTo>
                    <a:pt x="30958" y="6315"/>
                  </a:lnTo>
                  <a:lnTo>
                    <a:pt x="32043" y="5807"/>
                  </a:lnTo>
                  <a:lnTo>
                    <a:pt x="33128" y="5226"/>
                  </a:lnTo>
                  <a:lnTo>
                    <a:pt x="34358" y="4573"/>
                  </a:lnTo>
                  <a:lnTo>
                    <a:pt x="35443" y="3992"/>
                  </a:lnTo>
                  <a:lnTo>
                    <a:pt x="36672" y="3557"/>
                  </a:lnTo>
                  <a:lnTo>
                    <a:pt x="37974" y="3049"/>
                  </a:lnTo>
                  <a:lnTo>
                    <a:pt x="39204" y="2613"/>
                  </a:lnTo>
                  <a:lnTo>
                    <a:pt x="40433" y="2177"/>
                  </a:lnTo>
                  <a:lnTo>
                    <a:pt x="41663" y="1814"/>
                  </a:lnTo>
                  <a:lnTo>
                    <a:pt x="43037" y="1379"/>
                  </a:lnTo>
                  <a:lnTo>
                    <a:pt x="44267" y="943"/>
                  </a:lnTo>
                  <a:lnTo>
                    <a:pt x="45497" y="725"/>
                  </a:lnTo>
                  <a:lnTo>
                    <a:pt x="46871" y="435"/>
                  </a:lnTo>
                  <a:lnTo>
                    <a:pt x="48245" y="145"/>
                  </a:lnTo>
                  <a:lnTo>
                    <a:pt x="49620" y="0"/>
                  </a:lnTo>
                  <a:lnTo>
                    <a:pt x="49620" y="290"/>
                  </a:lnTo>
                  <a:lnTo>
                    <a:pt x="49620" y="798"/>
                  </a:lnTo>
                  <a:lnTo>
                    <a:pt x="49620" y="1234"/>
                  </a:lnTo>
                  <a:lnTo>
                    <a:pt x="49620" y="1814"/>
                  </a:lnTo>
                  <a:lnTo>
                    <a:pt x="49620" y="2177"/>
                  </a:lnTo>
                  <a:lnTo>
                    <a:pt x="49620" y="2613"/>
                  </a:lnTo>
                  <a:lnTo>
                    <a:pt x="49620" y="3194"/>
                  </a:lnTo>
                  <a:lnTo>
                    <a:pt x="49620" y="3557"/>
                  </a:lnTo>
                  <a:lnTo>
                    <a:pt x="48390" y="3702"/>
                  </a:lnTo>
                  <a:lnTo>
                    <a:pt x="47160" y="3992"/>
                  </a:lnTo>
                  <a:lnTo>
                    <a:pt x="45931" y="4283"/>
                  </a:lnTo>
                  <a:lnTo>
                    <a:pt x="44701" y="4573"/>
                  </a:lnTo>
                  <a:lnTo>
                    <a:pt x="43471" y="4863"/>
                  </a:lnTo>
                  <a:lnTo>
                    <a:pt x="42314" y="5226"/>
                  </a:lnTo>
                  <a:lnTo>
                    <a:pt x="41229" y="5662"/>
                  </a:lnTo>
                  <a:lnTo>
                    <a:pt x="40144" y="6098"/>
                  </a:lnTo>
                  <a:lnTo>
                    <a:pt x="38915" y="6460"/>
                  </a:lnTo>
                  <a:lnTo>
                    <a:pt x="37830" y="6896"/>
                  </a:lnTo>
                  <a:lnTo>
                    <a:pt x="36672" y="7477"/>
                  </a:lnTo>
                  <a:lnTo>
                    <a:pt x="35587" y="7985"/>
                  </a:lnTo>
                  <a:lnTo>
                    <a:pt x="34502" y="8421"/>
                  </a:lnTo>
                  <a:lnTo>
                    <a:pt x="33417" y="9001"/>
                  </a:lnTo>
                  <a:lnTo>
                    <a:pt x="32332" y="9655"/>
                  </a:lnTo>
                  <a:lnTo>
                    <a:pt x="31175" y="10235"/>
                  </a:lnTo>
                  <a:lnTo>
                    <a:pt x="30235" y="10744"/>
                  </a:lnTo>
                  <a:lnTo>
                    <a:pt x="29150" y="11470"/>
                  </a:lnTo>
                  <a:lnTo>
                    <a:pt x="28209" y="11978"/>
                  </a:lnTo>
                  <a:lnTo>
                    <a:pt x="27052" y="12704"/>
                  </a:lnTo>
                  <a:lnTo>
                    <a:pt x="26112" y="13357"/>
                  </a:lnTo>
                  <a:lnTo>
                    <a:pt x="25171" y="14083"/>
                  </a:lnTo>
                  <a:lnTo>
                    <a:pt x="24231" y="14736"/>
                  </a:lnTo>
                  <a:lnTo>
                    <a:pt x="23363" y="15607"/>
                  </a:lnTo>
                  <a:lnTo>
                    <a:pt x="22278" y="16406"/>
                  </a:lnTo>
                  <a:lnTo>
                    <a:pt x="21482" y="17277"/>
                  </a:lnTo>
                  <a:lnTo>
                    <a:pt x="20470" y="17931"/>
                  </a:lnTo>
                  <a:lnTo>
                    <a:pt x="19674" y="18802"/>
                  </a:lnTo>
                  <a:lnTo>
                    <a:pt x="18806" y="19745"/>
                  </a:lnTo>
                  <a:lnTo>
                    <a:pt x="18010" y="20544"/>
                  </a:lnTo>
                  <a:lnTo>
                    <a:pt x="17215" y="21415"/>
                  </a:lnTo>
                  <a:lnTo>
                    <a:pt x="16491" y="22359"/>
                  </a:lnTo>
                  <a:lnTo>
                    <a:pt x="15696" y="23157"/>
                  </a:lnTo>
                  <a:lnTo>
                    <a:pt x="14828" y="24174"/>
                  </a:lnTo>
                  <a:lnTo>
                    <a:pt x="14177" y="25117"/>
                  </a:lnTo>
                  <a:lnTo>
                    <a:pt x="13453" y="26061"/>
                  </a:lnTo>
                  <a:lnTo>
                    <a:pt x="12658" y="27078"/>
                  </a:lnTo>
                  <a:lnTo>
                    <a:pt x="11934" y="28021"/>
                  </a:lnTo>
                  <a:lnTo>
                    <a:pt x="11428" y="28965"/>
                  </a:lnTo>
                  <a:lnTo>
                    <a:pt x="10705" y="30054"/>
                  </a:lnTo>
                  <a:lnTo>
                    <a:pt x="10054" y="31070"/>
                  </a:lnTo>
                  <a:lnTo>
                    <a:pt x="9475" y="32159"/>
                  </a:lnTo>
                  <a:lnTo>
                    <a:pt x="8969" y="33103"/>
                  </a:lnTo>
                  <a:lnTo>
                    <a:pt x="8390" y="34192"/>
                  </a:lnTo>
                  <a:lnTo>
                    <a:pt x="7811" y="35353"/>
                  </a:lnTo>
                  <a:lnTo>
                    <a:pt x="7450" y="36442"/>
                  </a:lnTo>
                  <a:lnTo>
                    <a:pt x="6871" y="37531"/>
                  </a:lnTo>
                  <a:lnTo>
                    <a:pt x="6437" y="38765"/>
                  </a:lnTo>
                  <a:lnTo>
                    <a:pt x="6075" y="39854"/>
                  </a:lnTo>
                  <a:lnTo>
                    <a:pt x="5641" y="40943"/>
                  </a:lnTo>
                  <a:lnTo>
                    <a:pt x="5207" y="42105"/>
                  </a:lnTo>
                  <a:lnTo>
                    <a:pt x="4918" y="43339"/>
                  </a:lnTo>
                  <a:lnTo>
                    <a:pt x="4556" y="44428"/>
                  </a:lnTo>
                  <a:lnTo>
                    <a:pt x="4267" y="45662"/>
                  </a:lnTo>
                  <a:lnTo>
                    <a:pt x="3978" y="46896"/>
                  </a:lnTo>
                  <a:lnTo>
                    <a:pt x="3688" y="48130"/>
                  </a:lnTo>
                  <a:lnTo>
                    <a:pt x="3471" y="49364"/>
                  </a:lnTo>
                  <a:lnTo>
                    <a:pt x="3327" y="50526"/>
                  </a:lnTo>
                  <a:lnTo>
                    <a:pt x="3182" y="51905"/>
                  </a:lnTo>
                  <a:lnTo>
                    <a:pt x="3037" y="53139"/>
                  </a:lnTo>
                  <a:lnTo>
                    <a:pt x="2893" y="54373"/>
                  </a:lnTo>
                  <a:lnTo>
                    <a:pt x="2893" y="55607"/>
                  </a:lnTo>
                  <a:lnTo>
                    <a:pt x="2893" y="56987"/>
                  </a:lnTo>
                  <a:lnTo>
                    <a:pt x="2893" y="58221"/>
                  </a:lnTo>
                  <a:lnTo>
                    <a:pt x="2893" y="59745"/>
                  </a:lnTo>
                  <a:lnTo>
                    <a:pt x="2893" y="61125"/>
                  </a:lnTo>
                  <a:lnTo>
                    <a:pt x="3037" y="62504"/>
                  </a:lnTo>
                  <a:lnTo>
                    <a:pt x="3182" y="64029"/>
                  </a:lnTo>
                  <a:lnTo>
                    <a:pt x="3182" y="65408"/>
                  </a:lnTo>
                  <a:lnTo>
                    <a:pt x="3471" y="66932"/>
                  </a:lnTo>
                  <a:lnTo>
                    <a:pt x="3544" y="68312"/>
                  </a:lnTo>
                  <a:lnTo>
                    <a:pt x="3833" y="69691"/>
                  </a:lnTo>
                  <a:lnTo>
                    <a:pt x="4122" y="71070"/>
                  </a:lnTo>
                  <a:lnTo>
                    <a:pt x="4412" y="72450"/>
                  </a:lnTo>
                  <a:lnTo>
                    <a:pt x="4701" y="73829"/>
                  </a:lnTo>
                  <a:lnTo>
                    <a:pt x="5063" y="75208"/>
                  </a:lnTo>
                  <a:lnTo>
                    <a:pt x="5352" y="76442"/>
                  </a:lnTo>
                  <a:lnTo>
                    <a:pt x="5931" y="77822"/>
                  </a:lnTo>
                  <a:lnTo>
                    <a:pt x="6292" y="79201"/>
                  </a:lnTo>
                  <a:lnTo>
                    <a:pt x="6871" y="80580"/>
                  </a:lnTo>
                  <a:lnTo>
                    <a:pt x="7305" y="81814"/>
                  </a:lnTo>
                  <a:lnTo>
                    <a:pt x="7811" y="83049"/>
                  </a:lnTo>
                  <a:lnTo>
                    <a:pt x="8245" y="84283"/>
                  </a:lnTo>
                  <a:lnTo>
                    <a:pt x="8969" y="85662"/>
                  </a:lnTo>
                  <a:lnTo>
                    <a:pt x="9475" y="86896"/>
                  </a:lnTo>
                  <a:lnTo>
                    <a:pt x="10198" y="88058"/>
                  </a:lnTo>
                  <a:lnTo>
                    <a:pt x="10849" y="89292"/>
                  </a:lnTo>
                  <a:lnTo>
                    <a:pt x="11573" y="90526"/>
                  </a:lnTo>
                  <a:lnTo>
                    <a:pt x="12224" y="91615"/>
                  </a:lnTo>
                  <a:lnTo>
                    <a:pt x="13092" y="92849"/>
                  </a:lnTo>
                  <a:lnTo>
                    <a:pt x="13743" y="93938"/>
                  </a:lnTo>
                  <a:lnTo>
                    <a:pt x="14538" y="95172"/>
                  </a:lnTo>
                  <a:lnTo>
                    <a:pt x="15406" y="96188"/>
                  </a:lnTo>
                  <a:lnTo>
                    <a:pt x="16202" y="97277"/>
                  </a:lnTo>
                  <a:lnTo>
                    <a:pt x="17215" y="98366"/>
                  </a:lnTo>
                  <a:lnTo>
                    <a:pt x="18155" y="99455"/>
                  </a:lnTo>
                  <a:lnTo>
                    <a:pt x="18951" y="100326"/>
                  </a:lnTo>
                  <a:lnTo>
                    <a:pt x="19963" y="101415"/>
                  </a:lnTo>
                  <a:lnTo>
                    <a:pt x="20904" y="102359"/>
                  </a:lnTo>
                  <a:lnTo>
                    <a:pt x="21989" y="103375"/>
                  </a:lnTo>
                  <a:lnTo>
                    <a:pt x="22929" y="104174"/>
                  </a:lnTo>
                  <a:lnTo>
                    <a:pt x="24086" y="105117"/>
                  </a:lnTo>
                  <a:lnTo>
                    <a:pt x="25171" y="105989"/>
                  </a:lnTo>
                  <a:lnTo>
                    <a:pt x="26256" y="106787"/>
                  </a:lnTo>
                  <a:lnTo>
                    <a:pt x="27341" y="107513"/>
                  </a:lnTo>
                  <a:lnTo>
                    <a:pt x="28426" y="108312"/>
                  </a:lnTo>
                  <a:lnTo>
                    <a:pt x="29728" y="108965"/>
                  </a:lnTo>
                  <a:lnTo>
                    <a:pt x="30958" y="109836"/>
                  </a:lnTo>
                  <a:lnTo>
                    <a:pt x="32188" y="110490"/>
                  </a:lnTo>
                  <a:lnTo>
                    <a:pt x="33417" y="111215"/>
                  </a:lnTo>
                  <a:lnTo>
                    <a:pt x="34647" y="111724"/>
                  </a:lnTo>
                  <a:lnTo>
                    <a:pt x="36021" y="112450"/>
                  </a:lnTo>
                  <a:lnTo>
                    <a:pt x="37251" y="113030"/>
                  </a:lnTo>
                  <a:lnTo>
                    <a:pt x="38625" y="113539"/>
                  </a:lnTo>
                  <a:lnTo>
                    <a:pt x="40000" y="113974"/>
                  </a:lnTo>
                  <a:lnTo>
                    <a:pt x="41374" y="114482"/>
                  </a:lnTo>
                  <a:lnTo>
                    <a:pt x="42748" y="114918"/>
                  </a:lnTo>
                  <a:lnTo>
                    <a:pt x="44122" y="115353"/>
                  </a:lnTo>
                  <a:lnTo>
                    <a:pt x="45641" y="115644"/>
                  </a:lnTo>
                  <a:lnTo>
                    <a:pt x="47160" y="116007"/>
                  </a:lnTo>
                  <a:lnTo>
                    <a:pt x="48535" y="116152"/>
                  </a:lnTo>
                  <a:lnTo>
                    <a:pt x="50054" y="116588"/>
                  </a:lnTo>
                  <a:lnTo>
                    <a:pt x="51717" y="116733"/>
                  </a:lnTo>
                  <a:lnTo>
                    <a:pt x="53236" y="117023"/>
                  </a:lnTo>
                  <a:lnTo>
                    <a:pt x="54683" y="117023"/>
                  </a:lnTo>
                  <a:lnTo>
                    <a:pt x="56347" y="117168"/>
                  </a:lnTo>
                  <a:lnTo>
                    <a:pt x="58010" y="117241"/>
                  </a:lnTo>
                  <a:lnTo>
                    <a:pt x="59674" y="117241"/>
                  </a:lnTo>
                  <a:lnTo>
                    <a:pt x="59674" y="11724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89" name="Google Shape;689;p16"/>
            <p:cNvSpPr/>
            <p:nvPr/>
          </p:nvSpPr>
          <p:spPr>
            <a:xfrm>
              <a:off x="2871787" y="3498850"/>
              <a:ext cx="511175" cy="1338262"/>
            </a:xfrm>
            <a:custGeom>
              <a:avLst/>
              <a:gdLst/>
              <a:ahLst/>
              <a:cxnLst/>
              <a:rect l="l" t="t" r="r" b="b"/>
              <a:pathLst>
                <a:path w="120000" h="120000" extrusionOk="0">
                  <a:moveTo>
                    <a:pt x="116086" y="0"/>
                  </a:moveTo>
                  <a:lnTo>
                    <a:pt x="115155" y="56298"/>
                  </a:lnTo>
                  <a:lnTo>
                    <a:pt x="94285" y="58220"/>
                  </a:lnTo>
                  <a:lnTo>
                    <a:pt x="73043" y="60996"/>
                  </a:lnTo>
                  <a:lnTo>
                    <a:pt x="53105" y="65622"/>
                  </a:lnTo>
                  <a:lnTo>
                    <a:pt x="38571" y="70249"/>
                  </a:lnTo>
                  <a:lnTo>
                    <a:pt x="24037" y="76298"/>
                  </a:lnTo>
                  <a:lnTo>
                    <a:pt x="12111" y="84056"/>
                  </a:lnTo>
                  <a:lnTo>
                    <a:pt x="4285" y="92526"/>
                  </a:lnTo>
                  <a:lnTo>
                    <a:pt x="0" y="102562"/>
                  </a:lnTo>
                  <a:lnTo>
                    <a:pt x="0" y="110533"/>
                  </a:lnTo>
                  <a:lnTo>
                    <a:pt x="5590" y="120000"/>
                  </a:lnTo>
                  <a:lnTo>
                    <a:pt x="8571" y="105836"/>
                  </a:lnTo>
                  <a:lnTo>
                    <a:pt x="19565" y="91459"/>
                  </a:lnTo>
                  <a:lnTo>
                    <a:pt x="42111" y="79857"/>
                  </a:lnTo>
                  <a:lnTo>
                    <a:pt x="73043" y="70533"/>
                  </a:lnTo>
                  <a:lnTo>
                    <a:pt x="89627" y="67686"/>
                  </a:lnTo>
                  <a:lnTo>
                    <a:pt x="104534" y="65622"/>
                  </a:lnTo>
                  <a:lnTo>
                    <a:pt x="119627" y="56583"/>
                  </a:lnTo>
                  <a:lnTo>
                    <a:pt x="120000" y="29110"/>
                  </a:lnTo>
                  <a:lnTo>
                    <a:pt x="118322" y="2846"/>
                  </a:lnTo>
                  <a:lnTo>
                    <a:pt x="116086" y="0"/>
                  </a:lnTo>
                  <a:lnTo>
                    <a:pt x="11608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0" name="Google Shape;690;p16"/>
            <p:cNvSpPr/>
            <p:nvPr/>
          </p:nvSpPr>
          <p:spPr>
            <a:xfrm>
              <a:off x="2978150" y="4187825"/>
              <a:ext cx="271462" cy="273050"/>
            </a:xfrm>
            <a:custGeom>
              <a:avLst/>
              <a:gdLst/>
              <a:ahLst/>
              <a:cxnLst/>
              <a:rect l="l" t="t" r="r" b="b"/>
              <a:pathLst>
                <a:path w="120000" h="120000" extrusionOk="0">
                  <a:moveTo>
                    <a:pt x="0" y="120000"/>
                  </a:moveTo>
                  <a:lnTo>
                    <a:pt x="5964" y="94186"/>
                  </a:lnTo>
                  <a:lnTo>
                    <a:pt x="22807" y="64186"/>
                  </a:lnTo>
                  <a:lnTo>
                    <a:pt x="51228" y="35232"/>
                  </a:lnTo>
                  <a:lnTo>
                    <a:pt x="91228" y="11162"/>
                  </a:lnTo>
                  <a:lnTo>
                    <a:pt x="120000" y="0"/>
                  </a:lnTo>
                  <a:lnTo>
                    <a:pt x="99298" y="19186"/>
                  </a:lnTo>
                  <a:lnTo>
                    <a:pt x="87368" y="41162"/>
                  </a:lnTo>
                  <a:lnTo>
                    <a:pt x="47368" y="73604"/>
                  </a:lnTo>
                  <a:lnTo>
                    <a:pt x="12631" y="109883"/>
                  </a:lnTo>
                  <a:lnTo>
                    <a:pt x="0" y="120000"/>
                  </a:lnTo>
                  <a:lnTo>
                    <a:pt x="0" y="120000"/>
                  </a:lnTo>
                  <a:close/>
                </a:path>
              </a:pathLst>
            </a:custGeom>
            <a:solidFill>
              <a:srgbClr val="D9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1" name="Google Shape;691;p16"/>
            <p:cNvSpPr/>
            <p:nvPr/>
          </p:nvSpPr>
          <p:spPr>
            <a:xfrm>
              <a:off x="2882900" y="4194175"/>
              <a:ext cx="1123950" cy="558800"/>
            </a:xfrm>
            <a:custGeom>
              <a:avLst/>
              <a:gdLst/>
              <a:ahLst/>
              <a:cxnLst/>
              <a:rect l="l" t="t" r="r" b="b"/>
              <a:pathLst>
                <a:path w="120000" h="120000" extrusionOk="0">
                  <a:moveTo>
                    <a:pt x="3220" y="119318"/>
                  </a:moveTo>
                  <a:lnTo>
                    <a:pt x="2881" y="119318"/>
                  </a:lnTo>
                  <a:lnTo>
                    <a:pt x="2627" y="119318"/>
                  </a:lnTo>
                  <a:lnTo>
                    <a:pt x="2457" y="119318"/>
                  </a:lnTo>
                  <a:lnTo>
                    <a:pt x="2288" y="119318"/>
                  </a:lnTo>
                  <a:lnTo>
                    <a:pt x="1779" y="119318"/>
                  </a:lnTo>
                  <a:lnTo>
                    <a:pt x="1440" y="119659"/>
                  </a:lnTo>
                  <a:lnTo>
                    <a:pt x="1186" y="119659"/>
                  </a:lnTo>
                  <a:lnTo>
                    <a:pt x="847" y="120000"/>
                  </a:lnTo>
                  <a:lnTo>
                    <a:pt x="508" y="120000"/>
                  </a:lnTo>
                  <a:lnTo>
                    <a:pt x="0" y="120000"/>
                  </a:lnTo>
                  <a:lnTo>
                    <a:pt x="0" y="116761"/>
                  </a:lnTo>
                  <a:lnTo>
                    <a:pt x="169" y="113863"/>
                  </a:lnTo>
                  <a:lnTo>
                    <a:pt x="338" y="110795"/>
                  </a:lnTo>
                  <a:lnTo>
                    <a:pt x="508" y="107556"/>
                  </a:lnTo>
                  <a:lnTo>
                    <a:pt x="677" y="104659"/>
                  </a:lnTo>
                  <a:lnTo>
                    <a:pt x="1016" y="101761"/>
                  </a:lnTo>
                  <a:lnTo>
                    <a:pt x="1271" y="98863"/>
                  </a:lnTo>
                  <a:lnTo>
                    <a:pt x="1610" y="95965"/>
                  </a:lnTo>
                  <a:lnTo>
                    <a:pt x="1779" y="93068"/>
                  </a:lnTo>
                  <a:lnTo>
                    <a:pt x="2288" y="89829"/>
                  </a:lnTo>
                  <a:lnTo>
                    <a:pt x="2627" y="87272"/>
                  </a:lnTo>
                  <a:lnTo>
                    <a:pt x="3050" y="84375"/>
                  </a:lnTo>
                  <a:lnTo>
                    <a:pt x="3559" y="81477"/>
                  </a:lnTo>
                  <a:lnTo>
                    <a:pt x="4067" y="78750"/>
                  </a:lnTo>
                  <a:lnTo>
                    <a:pt x="4491" y="76193"/>
                  </a:lnTo>
                  <a:lnTo>
                    <a:pt x="5169" y="73636"/>
                  </a:lnTo>
                  <a:lnTo>
                    <a:pt x="5847" y="70738"/>
                  </a:lnTo>
                  <a:lnTo>
                    <a:pt x="6271" y="68181"/>
                  </a:lnTo>
                  <a:lnTo>
                    <a:pt x="6949" y="65454"/>
                  </a:lnTo>
                  <a:lnTo>
                    <a:pt x="7711" y="62897"/>
                  </a:lnTo>
                  <a:lnTo>
                    <a:pt x="8389" y="60340"/>
                  </a:lnTo>
                  <a:lnTo>
                    <a:pt x="9237" y="57784"/>
                  </a:lnTo>
                  <a:lnTo>
                    <a:pt x="10000" y="55397"/>
                  </a:lnTo>
                  <a:lnTo>
                    <a:pt x="10847" y="52840"/>
                  </a:lnTo>
                  <a:lnTo>
                    <a:pt x="11610" y="50625"/>
                  </a:lnTo>
                  <a:lnTo>
                    <a:pt x="12457" y="48409"/>
                  </a:lnTo>
                  <a:lnTo>
                    <a:pt x="13389" y="46022"/>
                  </a:lnTo>
                  <a:lnTo>
                    <a:pt x="14237" y="43806"/>
                  </a:lnTo>
                  <a:lnTo>
                    <a:pt x="15169" y="41590"/>
                  </a:lnTo>
                  <a:lnTo>
                    <a:pt x="16101" y="39204"/>
                  </a:lnTo>
                  <a:lnTo>
                    <a:pt x="17118" y="37329"/>
                  </a:lnTo>
                  <a:lnTo>
                    <a:pt x="18220" y="35454"/>
                  </a:lnTo>
                  <a:lnTo>
                    <a:pt x="19152" y="33068"/>
                  </a:lnTo>
                  <a:lnTo>
                    <a:pt x="20338" y="31193"/>
                  </a:lnTo>
                  <a:lnTo>
                    <a:pt x="21271" y="29318"/>
                  </a:lnTo>
                  <a:lnTo>
                    <a:pt x="22372" y="27613"/>
                  </a:lnTo>
                  <a:lnTo>
                    <a:pt x="23559" y="25738"/>
                  </a:lnTo>
                  <a:lnTo>
                    <a:pt x="24661" y="23693"/>
                  </a:lnTo>
                  <a:lnTo>
                    <a:pt x="25762" y="22159"/>
                  </a:lnTo>
                  <a:lnTo>
                    <a:pt x="26949" y="20454"/>
                  </a:lnTo>
                  <a:lnTo>
                    <a:pt x="28220" y="18920"/>
                  </a:lnTo>
                  <a:lnTo>
                    <a:pt x="29322" y="17556"/>
                  </a:lnTo>
                  <a:lnTo>
                    <a:pt x="30593" y="16022"/>
                  </a:lnTo>
                  <a:lnTo>
                    <a:pt x="31949" y="14659"/>
                  </a:lnTo>
                  <a:lnTo>
                    <a:pt x="33220" y="13125"/>
                  </a:lnTo>
                  <a:lnTo>
                    <a:pt x="34491" y="11761"/>
                  </a:lnTo>
                  <a:lnTo>
                    <a:pt x="35762" y="10397"/>
                  </a:lnTo>
                  <a:lnTo>
                    <a:pt x="37033" y="9545"/>
                  </a:lnTo>
                  <a:lnTo>
                    <a:pt x="38559" y="8522"/>
                  </a:lnTo>
                  <a:lnTo>
                    <a:pt x="39830" y="7159"/>
                  </a:lnTo>
                  <a:lnTo>
                    <a:pt x="41101" y="6306"/>
                  </a:lnTo>
                  <a:lnTo>
                    <a:pt x="42542" y="5625"/>
                  </a:lnTo>
                  <a:lnTo>
                    <a:pt x="43983" y="4602"/>
                  </a:lnTo>
                  <a:lnTo>
                    <a:pt x="45423" y="3920"/>
                  </a:lnTo>
                  <a:lnTo>
                    <a:pt x="46864" y="3068"/>
                  </a:lnTo>
                  <a:lnTo>
                    <a:pt x="48305" y="2386"/>
                  </a:lnTo>
                  <a:lnTo>
                    <a:pt x="49830" y="1704"/>
                  </a:lnTo>
                  <a:lnTo>
                    <a:pt x="51271" y="1363"/>
                  </a:lnTo>
                  <a:lnTo>
                    <a:pt x="52711" y="1022"/>
                  </a:lnTo>
                  <a:lnTo>
                    <a:pt x="54152" y="681"/>
                  </a:lnTo>
                  <a:lnTo>
                    <a:pt x="55762" y="340"/>
                  </a:lnTo>
                  <a:lnTo>
                    <a:pt x="57203" y="340"/>
                  </a:lnTo>
                  <a:lnTo>
                    <a:pt x="58644" y="0"/>
                  </a:lnTo>
                  <a:lnTo>
                    <a:pt x="60254" y="0"/>
                  </a:lnTo>
                  <a:lnTo>
                    <a:pt x="61864" y="0"/>
                  </a:lnTo>
                  <a:lnTo>
                    <a:pt x="63305" y="340"/>
                  </a:lnTo>
                  <a:lnTo>
                    <a:pt x="64745" y="340"/>
                  </a:lnTo>
                  <a:lnTo>
                    <a:pt x="66355" y="681"/>
                  </a:lnTo>
                  <a:lnTo>
                    <a:pt x="67796" y="1022"/>
                  </a:lnTo>
                  <a:lnTo>
                    <a:pt x="69322" y="1363"/>
                  </a:lnTo>
                  <a:lnTo>
                    <a:pt x="70762" y="1704"/>
                  </a:lnTo>
                  <a:lnTo>
                    <a:pt x="72372" y="2386"/>
                  </a:lnTo>
                  <a:lnTo>
                    <a:pt x="73644" y="3068"/>
                  </a:lnTo>
                  <a:lnTo>
                    <a:pt x="75084" y="3920"/>
                  </a:lnTo>
                  <a:lnTo>
                    <a:pt x="76525" y="4602"/>
                  </a:lnTo>
                  <a:lnTo>
                    <a:pt x="77966" y="5625"/>
                  </a:lnTo>
                  <a:lnTo>
                    <a:pt x="79237" y="6306"/>
                  </a:lnTo>
                  <a:lnTo>
                    <a:pt x="80762" y="7159"/>
                  </a:lnTo>
                  <a:lnTo>
                    <a:pt x="82033" y="8181"/>
                  </a:lnTo>
                  <a:lnTo>
                    <a:pt x="83474" y="9545"/>
                  </a:lnTo>
                  <a:lnTo>
                    <a:pt x="84745" y="10397"/>
                  </a:lnTo>
                  <a:lnTo>
                    <a:pt x="86016" y="11761"/>
                  </a:lnTo>
                  <a:lnTo>
                    <a:pt x="87288" y="13125"/>
                  </a:lnTo>
                  <a:lnTo>
                    <a:pt x="88474" y="14318"/>
                  </a:lnTo>
                  <a:lnTo>
                    <a:pt x="89745" y="15681"/>
                  </a:lnTo>
                  <a:lnTo>
                    <a:pt x="91016" y="17215"/>
                  </a:lnTo>
                  <a:lnTo>
                    <a:pt x="92118" y="18920"/>
                  </a:lnTo>
                  <a:lnTo>
                    <a:pt x="93474" y="20454"/>
                  </a:lnTo>
                  <a:lnTo>
                    <a:pt x="94576" y="22159"/>
                  </a:lnTo>
                  <a:lnTo>
                    <a:pt x="95677" y="23693"/>
                  </a:lnTo>
                  <a:lnTo>
                    <a:pt x="96864" y="25397"/>
                  </a:lnTo>
                  <a:lnTo>
                    <a:pt x="97966" y="27272"/>
                  </a:lnTo>
                  <a:lnTo>
                    <a:pt x="99067" y="28977"/>
                  </a:lnTo>
                  <a:lnTo>
                    <a:pt x="100084" y="30852"/>
                  </a:lnTo>
                  <a:lnTo>
                    <a:pt x="101186" y="32727"/>
                  </a:lnTo>
                  <a:lnTo>
                    <a:pt x="102288" y="35113"/>
                  </a:lnTo>
                  <a:lnTo>
                    <a:pt x="103305" y="36988"/>
                  </a:lnTo>
                  <a:lnTo>
                    <a:pt x="104237" y="39034"/>
                  </a:lnTo>
                  <a:lnTo>
                    <a:pt x="105084" y="41250"/>
                  </a:lnTo>
                  <a:lnTo>
                    <a:pt x="106016" y="43125"/>
                  </a:lnTo>
                  <a:lnTo>
                    <a:pt x="106779" y="45511"/>
                  </a:lnTo>
                  <a:lnTo>
                    <a:pt x="107796" y="47727"/>
                  </a:lnTo>
                  <a:lnTo>
                    <a:pt x="108559" y="50284"/>
                  </a:lnTo>
                  <a:lnTo>
                    <a:pt x="109406" y="52500"/>
                  </a:lnTo>
                  <a:lnTo>
                    <a:pt x="110169" y="54886"/>
                  </a:lnTo>
                  <a:lnTo>
                    <a:pt x="111016" y="57443"/>
                  </a:lnTo>
                  <a:lnTo>
                    <a:pt x="111610" y="59659"/>
                  </a:lnTo>
                  <a:lnTo>
                    <a:pt x="112457" y="62215"/>
                  </a:lnTo>
                  <a:lnTo>
                    <a:pt x="113135" y="64943"/>
                  </a:lnTo>
                  <a:lnTo>
                    <a:pt x="113728" y="67500"/>
                  </a:lnTo>
                  <a:lnTo>
                    <a:pt x="114406" y="70056"/>
                  </a:lnTo>
                  <a:lnTo>
                    <a:pt x="114999" y="72954"/>
                  </a:lnTo>
                  <a:lnTo>
                    <a:pt x="115508" y="75511"/>
                  </a:lnTo>
                  <a:lnTo>
                    <a:pt x="116016" y="78238"/>
                  </a:lnTo>
                  <a:lnTo>
                    <a:pt x="116440" y="81136"/>
                  </a:lnTo>
                  <a:lnTo>
                    <a:pt x="116949" y="83693"/>
                  </a:lnTo>
                  <a:lnTo>
                    <a:pt x="117288" y="86590"/>
                  </a:lnTo>
                  <a:lnTo>
                    <a:pt x="117796" y="89488"/>
                  </a:lnTo>
                  <a:lnTo>
                    <a:pt x="118050" y="92386"/>
                  </a:lnTo>
                  <a:lnTo>
                    <a:pt x="118559" y="95284"/>
                  </a:lnTo>
                  <a:lnTo>
                    <a:pt x="118728" y="98181"/>
                  </a:lnTo>
                  <a:lnTo>
                    <a:pt x="119067" y="101079"/>
                  </a:lnTo>
                  <a:lnTo>
                    <a:pt x="119237" y="104147"/>
                  </a:lnTo>
                  <a:lnTo>
                    <a:pt x="119576" y="107386"/>
                  </a:lnTo>
                  <a:lnTo>
                    <a:pt x="119661" y="110284"/>
                  </a:lnTo>
                  <a:lnTo>
                    <a:pt x="119830" y="113181"/>
                  </a:lnTo>
                  <a:lnTo>
                    <a:pt x="119830" y="116420"/>
                  </a:lnTo>
                  <a:lnTo>
                    <a:pt x="119999" y="119318"/>
                  </a:lnTo>
                  <a:lnTo>
                    <a:pt x="119661" y="119318"/>
                  </a:lnTo>
                  <a:lnTo>
                    <a:pt x="119406" y="119318"/>
                  </a:lnTo>
                  <a:lnTo>
                    <a:pt x="119067" y="119318"/>
                  </a:lnTo>
                  <a:lnTo>
                    <a:pt x="118898" y="119318"/>
                  </a:lnTo>
                  <a:lnTo>
                    <a:pt x="118389" y="119318"/>
                  </a:lnTo>
                  <a:lnTo>
                    <a:pt x="118050" y="119659"/>
                  </a:lnTo>
                  <a:lnTo>
                    <a:pt x="117627" y="119659"/>
                  </a:lnTo>
                  <a:lnTo>
                    <a:pt x="117118" y="119659"/>
                  </a:lnTo>
                  <a:lnTo>
                    <a:pt x="116949" y="119659"/>
                  </a:lnTo>
                  <a:lnTo>
                    <a:pt x="116610" y="119659"/>
                  </a:lnTo>
                  <a:lnTo>
                    <a:pt x="116355" y="119659"/>
                  </a:lnTo>
                  <a:lnTo>
                    <a:pt x="116016" y="120000"/>
                  </a:lnTo>
                  <a:lnTo>
                    <a:pt x="115847" y="116761"/>
                  </a:lnTo>
                  <a:lnTo>
                    <a:pt x="115847" y="114034"/>
                  </a:lnTo>
                  <a:lnTo>
                    <a:pt x="115677" y="111136"/>
                  </a:lnTo>
                  <a:lnTo>
                    <a:pt x="115508" y="108238"/>
                  </a:lnTo>
                  <a:lnTo>
                    <a:pt x="115169" y="105681"/>
                  </a:lnTo>
                  <a:lnTo>
                    <a:pt x="114999" y="102784"/>
                  </a:lnTo>
                  <a:lnTo>
                    <a:pt x="114745" y="100227"/>
                  </a:lnTo>
                  <a:lnTo>
                    <a:pt x="114576" y="97670"/>
                  </a:lnTo>
                  <a:lnTo>
                    <a:pt x="114237" y="94602"/>
                  </a:lnTo>
                  <a:lnTo>
                    <a:pt x="113898" y="92045"/>
                  </a:lnTo>
                  <a:lnTo>
                    <a:pt x="113389" y="89147"/>
                  </a:lnTo>
                  <a:lnTo>
                    <a:pt x="113135" y="86590"/>
                  </a:lnTo>
                  <a:lnTo>
                    <a:pt x="112627" y="84034"/>
                  </a:lnTo>
                  <a:lnTo>
                    <a:pt x="112118" y="81477"/>
                  </a:lnTo>
                  <a:lnTo>
                    <a:pt x="111610" y="79090"/>
                  </a:lnTo>
                  <a:lnTo>
                    <a:pt x="111186" y="76534"/>
                  </a:lnTo>
                  <a:lnTo>
                    <a:pt x="110508" y="73977"/>
                  </a:lnTo>
                  <a:lnTo>
                    <a:pt x="109915" y="71761"/>
                  </a:lnTo>
                  <a:lnTo>
                    <a:pt x="109237" y="69034"/>
                  </a:lnTo>
                  <a:lnTo>
                    <a:pt x="108559" y="66818"/>
                  </a:lnTo>
                  <a:lnTo>
                    <a:pt x="107966" y="64602"/>
                  </a:lnTo>
                  <a:lnTo>
                    <a:pt x="107118" y="61875"/>
                  </a:lnTo>
                  <a:lnTo>
                    <a:pt x="106525" y="59659"/>
                  </a:lnTo>
                  <a:lnTo>
                    <a:pt x="105677" y="57784"/>
                  </a:lnTo>
                  <a:lnTo>
                    <a:pt x="104915" y="55397"/>
                  </a:lnTo>
                  <a:lnTo>
                    <a:pt x="104067" y="53181"/>
                  </a:lnTo>
                  <a:lnTo>
                    <a:pt x="103305" y="50965"/>
                  </a:lnTo>
                  <a:lnTo>
                    <a:pt x="102457" y="48920"/>
                  </a:lnTo>
                  <a:lnTo>
                    <a:pt x="101525" y="47045"/>
                  </a:lnTo>
                  <a:lnTo>
                    <a:pt x="100677" y="44829"/>
                  </a:lnTo>
                  <a:lnTo>
                    <a:pt x="99745" y="42784"/>
                  </a:lnTo>
                  <a:lnTo>
                    <a:pt x="98898" y="41250"/>
                  </a:lnTo>
                  <a:lnTo>
                    <a:pt x="97796" y="39034"/>
                  </a:lnTo>
                  <a:lnTo>
                    <a:pt x="96864" y="37329"/>
                  </a:lnTo>
                  <a:lnTo>
                    <a:pt x="95677" y="35454"/>
                  </a:lnTo>
                  <a:lnTo>
                    <a:pt x="94745" y="33750"/>
                  </a:lnTo>
                  <a:lnTo>
                    <a:pt x="93728" y="32215"/>
                  </a:lnTo>
                  <a:lnTo>
                    <a:pt x="92627" y="30170"/>
                  </a:lnTo>
                  <a:lnTo>
                    <a:pt x="91525" y="28636"/>
                  </a:lnTo>
                  <a:lnTo>
                    <a:pt x="90423" y="27272"/>
                  </a:lnTo>
                  <a:lnTo>
                    <a:pt x="89237" y="25738"/>
                  </a:lnTo>
                  <a:lnTo>
                    <a:pt x="88135" y="24034"/>
                  </a:lnTo>
                  <a:lnTo>
                    <a:pt x="87033" y="22840"/>
                  </a:lnTo>
                  <a:lnTo>
                    <a:pt x="85847" y="21477"/>
                  </a:lnTo>
                  <a:lnTo>
                    <a:pt x="84576" y="20113"/>
                  </a:lnTo>
                  <a:lnTo>
                    <a:pt x="83474" y="19261"/>
                  </a:lnTo>
                  <a:lnTo>
                    <a:pt x="82203" y="17897"/>
                  </a:lnTo>
                  <a:lnTo>
                    <a:pt x="81016" y="16875"/>
                  </a:lnTo>
                  <a:lnTo>
                    <a:pt x="79745" y="15681"/>
                  </a:lnTo>
                  <a:lnTo>
                    <a:pt x="78474" y="14659"/>
                  </a:lnTo>
                  <a:lnTo>
                    <a:pt x="77203" y="13636"/>
                  </a:lnTo>
                  <a:lnTo>
                    <a:pt x="75847" y="13125"/>
                  </a:lnTo>
                  <a:lnTo>
                    <a:pt x="74576" y="12102"/>
                  </a:lnTo>
                  <a:lnTo>
                    <a:pt x="73305" y="11420"/>
                  </a:lnTo>
                  <a:lnTo>
                    <a:pt x="72033" y="10738"/>
                  </a:lnTo>
                  <a:lnTo>
                    <a:pt x="70593" y="10056"/>
                  </a:lnTo>
                  <a:lnTo>
                    <a:pt x="69322" y="9545"/>
                  </a:lnTo>
                  <a:lnTo>
                    <a:pt x="67796" y="9204"/>
                  </a:lnTo>
                  <a:lnTo>
                    <a:pt x="66355" y="8863"/>
                  </a:lnTo>
                  <a:lnTo>
                    <a:pt x="65084" y="8522"/>
                  </a:lnTo>
                  <a:lnTo>
                    <a:pt x="63644" y="8181"/>
                  </a:lnTo>
                  <a:lnTo>
                    <a:pt x="62372" y="8181"/>
                  </a:lnTo>
                  <a:lnTo>
                    <a:pt x="60932" y="8181"/>
                  </a:lnTo>
                  <a:lnTo>
                    <a:pt x="59661" y="8181"/>
                  </a:lnTo>
                  <a:lnTo>
                    <a:pt x="58135" y="8181"/>
                  </a:lnTo>
                  <a:lnTo>
                    <a:pt x="56694" y="8181"/>
                  </a:lnTo>
                  <a:lnTo>
                    <a:pt x="55254" y="8181"/>
                  </a:lnTo>
                  <a:lnTo>
                    <a:pt x="53983" y="8522"/>
                  </a:lnTo>
                  <a:lnTo>
                    <a:pt x="52542" y="8863"/>
                  </a:lnTo>
                  <a:lnTo>
                    <a:pt x="51101" y="9204"/>
                  </a:lnTo>
                  <a:lnTo>
                    <a:pt x="49830" y="9545"/>
                  </a:lnTo>
                  <a:lnTo>
                    <a:pt x="48474" y="10056"/>
                  </a:lnTo>
                  <a:lnTo>
                    <a:pt x="47203" y="10738"/>
                  </a:lnTo>
                  <a:lnTo>
                    <a:pt x="45762" y="11420"/>
                  </a:lnTo>
                  <a:lnTo>
                    <a:pt x="44491" y="12102"/>
                  </a:lnTo>
                  <a:lnTo>
                    <a:pt x="43220" y="13125"/>
                  </a:lnTo>
                  <a:lnTo>
                    <a:pt x="41864" y="13636"/>
                  </a:lnTo>
                  <a:lnTo>
                    <a:pt x="40593" y="14659"/>
                  </a:lnTo>
                  <a:lnTo>
                    <a:pt x="39322" y="15681"/>
                  </a:lnTo>
                  <a:lnTo>
                    <a:pt x="38220" y="16875"/>
                  </a:lnTo>
                  <a:lnTo>
                    <a:pt x="36779" y="17897"/>
                  </a:lnTo>
                  <a:lnTo>
                    <a:pt x="35593" y="19261"/>
                  </a:lnTo>
                  <a:lnTo>
                    <a:pt x="34322" y="20113"/>
                  </a:lnTo>
                  <a:lnTo>
                    <a:pt x="33220" y="21477"/>
                  </a:lnTo>
                  <a:lnTo>
                    <a:pt x="32033" y="22840"/>
                  </a:lnTo>
                  <a:lnTo>
                    <a:pt x="30932" y="24034"/>
                  </a:lnTo>
                  <a:lnTo>
                    <a:pt x="29830" y="25738"/>
                  </a:lnTo>
                  <a:lnTo>
                    <a:pt x="28728" y="27272"/>
                  </a:lnTo>
                  <a:lnTo>
                    <a:pt x="27542" y="28636"/>
                  </a:lnTo>
                  <a:lnTo>
                    <a:pt x="26440" y="30170"/>
                  </a:lnTo>
                  <a:lnTo>
                    <a:pt x="25338" y="32215"/>
                  </a:lnTo>
                  <a:lnTo>
                    <a:pt x="24322" y="33750"/>
                  </a:lnTo>
                  <a:lnTo>
                    <a:pt x="23389" y="35454"/>
                  </a:lnTo>
                  <a:lnTo>
                    <a:pt x="22288" y="37329"/>
                  </a:lnTo>
                  <a:lnTo>
                    <a:pt x="21271" y="39034"/>
                  </a:lnTo>
                  <a:lnTo>
                    <a:pt x="20508" y="41250"/>
                  </a:lnTo>
                  <a:lnTo>
                    <a:pt x="19322" y="42784"/>
                  </a:lnTo>
                  <a:lnTo>
                    <a:pt x="18559" y="44829"/>
                  </a:lnTo>
                  <a:lnTo>
                    <a:pt x="17542" y="46704"/>
                  </a:lnTo>
                  <a:lnTo>
                    <a:pt x="16610" y="48920"/>
                  </a:lnTo>
                  <a:lnTo>
                    <a:pt x="15847" y="50965"/>
                  </a:lnTo>
                  <a:lnTo>
                    <a:pt x="14999" y="53181"/>
                  </a:lnTo>
                  <a:lnTo>
                    <a:pt x="14237" y="55227"/>
                  </a:lnTo>
                  <a:lnTo>
                    <a:pt x="13389" y="57443"/>
                  </a:lnTo>
                  <a:lnTo>
                    <a:pt x="12542" y="59659"/>
                  </a:lnTo>
                  <a:lnTo>
                    <a:pt x="11949" y="61875"/>
                  </a:lnTo>
                  <a:lnTo>
                    <a:pt x="11101" y="64261"/>
                  </a:lnTo>
                  <a:lnTo>
                    <a:pt x="10508" y="66477"/>
                  </a:lnTo>
                  <a:lnTo>
                    <a:pt x="9830" y="69034"/>
                  </a:lnTo>
                  <a:lnTo>
                    <a:pt x="9237" y="71420"/>
                  </a:lnTo>
                  <a:lnTo>
                    <a:pt x="8559" y="73977"/>
                  </a:lnTo>
                  <a:lnTo>
                    <a:pt x="8050" y="76534"/>
                  </a:lnTo>
                  <a:lnTo>
                    <a:pt x="7457" y="78750"/>
                  </a:lnTo>
                  <a:lnTo>
                    <a:pt x="6949" y="81477"/>
                  </a:lnTo>
                  <a:lnTo>
                    <a:pt x="6440" y="84034"/>
                  </a:lnTo>
                  <a:lnTo>
                    <a:pt x="6101" y="86590"/>
                  </a:lnTo>
                  <a:lnTo>
                    <a:pt x="5508" y="89147"/>
                  </a:lnTo>
                  <a:lnTo>
                    <a:pt x="5169" y="91704"/>
                  </a:lnTo>
                  <a:lnTo>
                    <a:pt x="4830" y="94431"/>
                  </a:lnTo>
                  <a:lnTo>
                    <a:pt x="4491" y="97329"/>
                  </a:lnTo>
                  <a:lnTo>
                    <a:pt x="4237" y="99886"/>
                  </a:lnTo>
                  <a:lnTo>
                    <a:pt x="4067" y="102443"/>
                  </a:lnTo>
                  <a:lnTo>
                    <a:pt x="3898" y="105340"/>
                  </a:lnTo>
                  <a:lnTo>
                    <a:pt x="3728" y="107897"/>
                  </a:lnTo>
                  <a:lnTo>
                    <a:pt x="3559" y="110795"/>
                  </a:lnTo>
                  <a:lnTo>
                    <a:pt x="3389" y="113522"/>
                  </a:lnTo>
                  <a:lnTo>
                    <a:pt x="3220" y="116420"/>
                  </a:lnTo>
                  <a:lnTo>
                    <a:pt x="3220" y="119318"/>
                  </a:lnTo>
                  <a:lnTo>
                    <a:pt x="3220" y="11931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2" name="Google Shape;692;p16"/>
            <p:cNvSpPr/>
            <p:nvPr/>
          </p:nvSpPr>
          <p:spPr>
            <a:xfrm>
              <a:off x="3259137" y="3321050"/>
              <a:ext cx="236537" cy="95250"/>
            </a:xfrm>
            <a:custGeom>
              <a:avLst/>
              <a:gdLst/>
              <a:ahLst/>
              <a:cxnLst/>
              <a:rect l="l" t="t" r="r" b="b"/>
              <a:pathLst>
                <a:path w="120000" h="120000" extrusionOk="0">
                  <a:moveTo>
                    <a:pt x="93020" y="0"/>
                  </a:moveTo>
                  <a:lnTo>
                    <a:pt x="113154" y="65000"/>
                  </a:lnTo>
                  <a:lnTo>
                    <a:pt x="120000" y="118000"/>
                  </a:lnTo>
                  <a:lnTo>
                    <a:pt x="84966" y="120000"/>
                  </a:lnTo>
                  <a:lnTo>
                    <a:pt x="40268" y="118000"/>
                  </a:lnTo>
                  <a:lnTo>
                    <a:pt x="6040" y="93000"/>
                  </a:lnTo>
                  <a:lnTo>
                    <a:pt x="0" y="57000"/>
                  </a:lnTo>
                  <a:lnTo>
                    <a:pt x="26577" y="10000"/>
                  </a:lnTo>
                  <a:lnTo>
                    <a:pt x="76912" y="4000"/>
                  </a:lnTo>
                  <a:lnTo>
                    <a:pt x="93020" y="0"/>
                  </a:lnTo>
                  <a:lnTo>
                    <a:pt x="93020" y="0"/>
                  </a:lnTo>
                  <a:close/>
                </a:path>
              </a:pathLst>
            </a:custGeom>
            <a:solidFill>
              <a:srgbClr val="A1E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3" name="Google Shape;693;p16"/>
            <p:cNvSpPr/>
            <p:nvPr/>
          </p:nvSpPr>
          <p:spPr>
            <a:xfrm>
              <a:off x="3259137" y="3316287"/>
              <a:ext cx="192087" cy="104775"/>
            </a:xfrm>
            <a:custGeom>
              <a:avLst/>
              <a:gdLst/>
              <a:ahLst/>
              <a:cxnLst/>
              <a:rect l="l" t="t" r="r" b="b"/>
              <a:pathLst>
                <a:path w="120000" h="120000" extrusionOk="0">
                  <a:moveTo>
                    <a:pt x="75555" y="9090"/>
                  </a:moveTo>
                  <a:lnTo>
                    <a:pt x="98271" y="51818"/>
                  </a:lnTo>
                  <a:lnTo>
                    <a:pt x="120000" y="120000"/>
                  </a:lnTo>
                  <a:lnTo>
                    <a:pt x="74074" y="120000"/>
                  </a:lnTo>
                  <a:lnTo>
                    <a:pt x="19259" y="112727"/>
                  </a:lnTo>
                  <a:lnTo>
                    <a:pt x="0" y="78181"/>
                  </a:lnTo>
                  <a:lnTo>
                    <a:pt x="4444" y="34545"/>
                  </a:lnTo>
                  <a:lnTo>
                    <a:pt x="45925" y="0"/>
                  </a:lnTo>
                  <a:lnTo>
                    <a:pt x="75555" y="9090"/>
                  </a:lnTo>
                  <a:lnTo>
                    <a:pt x="75555" y="9090"/>
                  </a:lnTo>
                  <a:close/>
                </a:path>
              </a:pathLst>
            </a:custGeom>
            <a:solidFill>
              <a:srgbClr val="8FC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4" name="Google Shape;694;p16"/>
            <p:cNvSpPr/>
            <p:nvPr/>
          </p:nvSpPr>
          <p:spPr>
            <a:xfrm>
              <a:off x="3251200" y="3325812"/>
              <a:ext cx="119062" cy="101600"/>
            </a:xfrm>
            <a:custGeom>
              <a:avLst/>
              <a:gdLst/>
              <a:ahLst/>
              <a:cxnLst/>
              <a:rect l="l" t="t" r="r" b="b"/>
              <a:pathLst>
                <a:path w="120000" h="120000" extrusionOk="0">
                  <a:moveTo>
                    <a:pt x="65600" y="0"/>
                  </a:moveTo>
                  <a:lnTo>
                    <a:pt x="92800" y="42519"/>
                  </a:lnTo>
                  <a:lnTo>
                    <a:pt x="120000" y="116220"/>
                  </a:lnTo>
                  <a:lnTo>
                    <a:pt x="62400" y="120000"/>
                  </a:lnTo>
                  <a:lnTo>
                    <a:pt x="13600" y="96377"/>
                  </a:lnTo>
                  <a:lnTo>
                    <a:pt x="0" y="50078"/>
                  </a:lnTo>
                  <a:lnTo>
                    <a:pt x="15200" y="12283"/>
                  </a:lnTo>
                  <a:lnTo>
                    <a:pt x="65600" y="0"/>
                  </a:lnTo>
                  <a:lnTo>
                    <a:pt x="65600" y="0"/>
                  </a:lnTo>
                  <a:close/>
                </a:path>
              </a:pathLst>
            </a:custGeom>
            <a:solidFill>
              <a:srgbClr val="7DB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5" name="Google Shape;695;p16"/>
            <p:cNvSpPr/>
            <p:nvPr/>
          </p:nvSpPr>
          <p:spPr>
            <a:xfrm>
              <a:off x="3514725" y="3328987"/>
              <a:ext cx="111125" cy="69850"/>
            </a:xfrm>
            <a:custGeom>
              <a:avLst/>
              <a:gdLst/>
              <a:ahLst/>
              <a:cxnLst/>
              <a:rect l="l" t="t" r="r" b="b"/>
              <a:pathLst>
                <a:path w="120000" h="120000" extrusionOk="0">
                  <a:moveTo>
                    <a:pt x="0" y="0"/>
                  </a:moveTo>
                  <a:lnTo>
                    <a:pt x="26086" y="120000"/>
                  </a:lnTo>
                  <a:lnTo>
                    <a:pt x="95652" y="120000"/>
                  </a:lnTo>
                  <a:lnTo>
                    <a:pt x="120000" y="9438"/>
                  </a:lnTo>
                  <a:lnTo>
                    <a:pt x="0" y="0"/>
                  </a:lnTo>
                  <a:lnTo>
                    <a:pt x="0" y="0"/>
                  </a:lnTo>
                  <a:close/>
                </a:path>
              </a:pathLst>
            </a:custGeom>
            <a:solidFill>
              <a:srgbClr val="D1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6" name="Google Shape;696;p16"/>
            <p:cNvSpPr/>
            <p:nvPr/>
          </p:nvSpPr>
          <p:spPr>
            <a:xfrm>
              <a:off x="3546475" y="3325812"/>
              <a:ext cx="25400" cy="57150"/>
            </a:xfrm>
            <a:custGeom>
              <a:avLst/>
              <a:gdLst/>
              <a:ahLst/>
              <a:cxnLst/>
              <a:rect l="l" t="t" r="r" b="b"/>
              <a:pathLst>
                <a:path w="120000" h="120000" extrusionOk="0">
                  <a:moveTo>
                    <a:pt x="0" y="0"/>
                  </a:moveTo>
                  <a:lnTo>
                    <a:pt x="82500" y="120000"/>
                  </a:lnTo>
                  <a:lnTo>
                    <a:pt x="120000" y="11666"/>
                  </a:lnTo>
                  <a:lnTo>
                    <a:pt x="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7" name="Google Shape;697;p16"/>
            <p:cNvSpPr/>
            <p:nvPr/>
          </p:nvSpPr>
          <p:spPr>
            <a:xfrm>
              <a:off x="3232150" y="3294062"/>
              <a:ext cx="239712" cy="142875"/>
            </a:xfrm>
            <a:custGeom>
              <a:avLst/>
              <a:gdLst/>
              <a:ahLst/>
              <a:cxnLst/>
              <a:rect l="l" t="t" r="r" b="b"/>
              <a:pathLst>
                <a:path w="120000" h="120000" extrusionOk="0">
                  <a:moveTo>
                    <a:pt x="118415" y="82000"/>
                  </a:moveTo>
                  <a:lnTo>
                    <a:pt x="117623" y="82000"/>
                  </a:lnTo>
                  <a:lnTo>
                    <a:pt x="116831" y="82000"/>
                  </a:lnTo>
                  <a:lnTo>
                    <a:pt x="115247" y="82000"/>
                  </a:lnTo>
                  <a:lnTo>
                    <a:pt x="113663" y="82000"/>
                  </a:lnTo>
                  <a:lnTo>
                    <a:pt x="111683" y="82000"/>
                  </a:lnTo>
                  <a:lnTo>
                    <a:pt x="109306" y="83333"/>
                  </a:lnTo>
                  <a:lnTo>
                    <a:pt x="107722" y="83333"/>
                  </a:lnTo>
                  <a:lnTo>
                    <a:pt x="106138" y="83333"/>
                  </a:lnTo>
                  <a:lnTo>
                    <a:pt x="104950" y="83333"/>
                  </a:lnTo>
                  <a:lnTo>
                    <a:pt x="103366" y="83333"/>
                  </a:lnTo>
                  <a:lnTo>
                    <a:pt x="101782" y="83333"/>
                  </a:lnTo>
                  <a:lnTo>
                    <a:pt x="99405" y="83333"/>
                  </a:lnTo>
                  <a:lnTo>
                    <a:pt x="97821" y="83333"/>
                  </a:lnTo>
                  <a:lnTo>
                    <a:pt x="96633" y="83333"/>
                  </a:lnTo>
                  <a:lnTo>
                    <a:pt x="94257" y="83333"/>
                  </a:lnTo>
                  <a:lnTo>
                    <a:pt x="92673" y="83333"/>
                  </a:lnTo>
                  <a:lnTo>
                    <a:pt x="90297" y="83333"/>
                  </a:lnTo>
                  <a:lnTo>
                    <a:pt x="89108" y="83333"/>
                  </a:lnTo>
                  <a:lnTo>
                    <a:pt x="86732" y="83333"/>
                  </a:lnTo>
                  <a:lnTo>
                    <a:pt x="84356" y="83333"/>
                  </a:lnTo>
                  <a:lnTo>
                    <a:pt x="81980" y="83333"/>
                  </a:lnTo>
                  <a:lnTo>
                    <a:pt x="80000" y="83333"/>
                  </a:lnTo>
                  <a:lnTo>
                    <a:pt x="77623" y="83333"/>
                  </a:lnTo>
                  <a:lnTo>
                    <a:pt x="76039" y="83333"/>
                  </a:lnTo>
                  <a:lnTo>
                    <a:pt x="74059" y="83333"/>
                  </a:lnTo>
                  <a:lnTo>
                    <a:pt x="71683" y="83333"/>
                  </a:lnTo>
                  <a:lnTo>
                    <a:pt x="69306" y="83333"/>
                  </a:lnTo>
                  <a:lnTo>
                    <a:pt x="66930" y="82000"/>
                  </a:lnTo>
                  <a:lnTo>
                    <a:pt x="64950" y="82000"/>
                  </a:lnTo>
                  <a:lnTo>
                    <a:pt x="63366" y="82000"/>
                  </a:lnTo>
                  <a:lnTo>
                    <a:pt x="60990" y="82000"/>
                  </a:lnTo>
                  <a:lnTo>
                    <a:pt x="59009" y="82000"/>
                  </a:lnTo>
                  <a:lnTo>
                    <a:pt x="56633" y="81333"/>
                  </a:lnTo>
                  <a:lnTo>
                    <a:pt x="54257" y="81333"/>
                  </a:lnTo>
                  <a:lnTo>
                    <a:pt x="51881" y="81333"/>
                  </a:lnTo>
                  <a:lnTo>
                    <a:pt x="50693" y="81333"/>
                  </a:lnTo>
                  <a:lnTo>
                    <a:pt x="48316" y="80000"/>
                  </a:lnTo>
                  <a:lnTo>
                    <a:pt x="46732" y="80000"/>
                  </a:lnTo>
                  <a:lnTo>
                    <a:pt x="45148" y="80000"/>
                  </a:lnTo>
                  <a:lnTo>
                    <a:pt x="43168" y="78666"/>
                  </a:lnTo>
                  <a:lnTo>
                    <a:pt x="41584" y="78666"/>
                  </a:lnTo>
                  <a:lnTo>
                    <a:pt x="40000" y="78666"/>
                  </a:lnTo>
                  <a:lnTo>
                    <a:pt x="38415" y="77333"/>
                  </a:lnTo>
                  <a:lnTo>
                    <a:pt x="36831" y="76000"/>
                  </a:lnTo>
                  <a:lnTo>
                    <a:pt x="35643" y="76000"/>
                  </a:lnTo>
                  <a:lnTo>
                    <a:pt x="34059" y="74666"/>
                  </a:lnTo>
                  <a:lnTo>
                    <a:pt x="30891" y="73333"/>
                  </a:lnTo>
                  <a:lnTo>
                    <a:pt x="29306" y="72000"/>
                  </a:lnTo>
                  <a:lnTo>
                    <a:pt x="27326" y="69333"/>
                  </a:lnTo>
                  <a:lnTo>
                    <a:pt x="26534" y="67333"/>
                  </a:lnTo>
                  <a:lnTo>
                    <a:pt x="24950" y="66000"/>
                  </a:lnTo>
                  <a:lnTo>
                    <a:pt x="24950" y="63333"/>
                  </a:lnTo>
                  <a:lnTo>
                    <a:pt x="24950" y="60666"/>
                  </a:lnTo>
                  <a:lnTo>
                    <a:pt x="25742" y="58000"/>
                  </a:lnTo>
                  <a:lnTo>
                    <a:pt x="27326" y="56000"/>
                  </a:lnTo>
                  <a:lnTo>
                    <a:pt x="28910" y="54666"/>
                  </a:lnTo>
                  <a:lnTo>
                    <a:pt x="30891" y="52000"/>
                  </a:lnTo>
                  <a:lnTo>
                    <a:pt x="33267" y="50666"/>
                  </a:lnTo>
                  <a:lnTo>
                    <a:pt x="34851" y="49333"/>
                  </a:lnTo>
                  <a:lnTo>
                    <a:pt x="36435" y="49333"/>
                  </a:lnTo>
                  <a:lnTo>
                    <a:pt x="37623" y="48000"/>
                  </a:lnTo>
                  <a:lnTo>
                    <a:pt x="39207" y="48000"/>
                  </a:lnTo>
                  <a:lnTo>
                    <a:pt x="40792" y="46666"/>
                  </a:lnTo>
                  <a:lnTo>
                    <a:pt x="42376" y="45333"/>
                  </a:lnTo>
                  <a:lnTo>
                    <a:pt x="44356" y="45333"/>
                  </a:lnTo>
                  <a:lnTo>
                    <a:pt x="46732" y="44000"/>
                  </a:lnTo>
                  <a:lnTo>
                    <a:pt x="48316" y="44000"/>
                  </a:lnTo>
                  <a:lnTo>
                    <a:pt x="50693" y="44000"/>
                  </a:lnTo>
                  <a:lnTo>
                    <a:pt x="51881" y="43333"/>
                  </a:lnTo>
                  <a:lnTo>
                    <a:pt x="54257" y="43333"/>
                  </a:lnTo>
                  <a:lnTo>
                    <a:pt x="56633" y="42000"/>
                  </a:lnTo>
                  <a:lnTo>
                    <a:pt x="59009" y="42000"/>
                  </a:lnTo>
                  <a:lnTo>
                    <a:pt x="60990" y="42000"/>
                  </a:lnTo>
                  <a:lnTo>
                    <a:pt x="63366" y="42000"/>
                  </a:lnTo>
                  <a:lnTo>
                    <a:pt x="64950" y="40666"/>
                  </a:lnTo>
                  <a:lnTo>
                    <a:pt x="66930" y="40666"/>
                  </a:lnTo>
                  <a:lnTo>
                    <a:pt x="69306" y="40666"/>
                  </a:lnTo>
                  <a:lnTo>
                    <a:pt x="72475" y="40666"/>
                  </a:lnTo>
                  <a:lnTo>
                    <a:pt x="74059" y="40666"/>
                  </a:lnTo>
                  <a:lnTo>
                    <a:pt x="76039" y="39333"/>
                  </a:lnTo>
                  <a:lnTo>
                    <a:pt x="78415" y="39333"/>
                  </a:lnTo>
                  <a:lnTo>
                    <a:pt x="80792" y="39333"/>
                  </a:lnTo>
                  <a:lnTo>
                    <a:pt x="82772" y="39333"/>
                  </a:lnTo>
                  <a:lnTo>
                    <a:pt x="85148" y="39333"/>
                  </a:lnTo>
                  <a:lnTo>
                    <a:pt x="86732" y="39333"/>
                  </a:lnTo>
                  <a:lnTo>
                    <a:pt x="89108" y="39333"/>
                  </a:lnTo>
                  <a:lnTo>
                    <a:pt x="91089" y="38000"/>
                  </a:lnTo>
                  <a:lnTo>
                    <a:pt x="93465" y="38000"/>
                  </a:lnTo>
                  <a:lnTo>
                    <a:pt x="95049" y="38000"/>
                  </a:lnTo>
                  <a:lnTo>
                    <a:pt x="97425" y="38000"/>
                  </a:lnTo>
                  <a:lnTo>
                    <a:pt x="98613" y="38000"/>
                  </a:lnTo>
                  <a:lnTo>
                    <a:pt x="100990" y="38000"/>
                  </a:lnTo>
                  <a:lnTo>
                    <a:pt x="102574" y="38000"/>
                  </a:lnTo>
                  <a:lnTo>
                    <a:pt x="104950" y="38000"/>
                  </a:lnTo>
                  <a:lnTo>
                    <a:pt x="106138" y="38000"/>
                  </a:lnTo>
                  <a:lnTo>
                    <a:pt x="107722" y="38000"/>
                  </a:lnTo>
                  <a:lnTo>
                    <a:pt x="109306" y="38000"/>
                  </a:lnTo>
                  <a:lnTo>
                    <a:pt x="110891" y="38000"/>
                  </a:lnTo>
                  <a:lnTo>
                    <a:pt x="112871" y="38000"/>
                  </a:lnTo>
                  <a:lnTo>
                    <a:pt x="115247" y="38000"/>
                  </a:lnTo>
                  <a:lnTo>
                    <a:pt x="116831" y="38000"/>
                  </a:lnTo>
                  <a:lnTo>
                    <a:pt x="118415" y="38000"/>
                  </a:lnTo>
                  <a:lnTo>
                    <a:pt x="119207" y="38000"/>
                  </a:lnTo>
                  <a:lnTo>
                    <a:pt x="120000" y="39333"/>
                  </a:lnTo>
                  <a:lnTo>
                    <a:pt x="118415" y="1333"/>
                  </a:lnTo>
                  <a:lnTo>
                    <a:pt x="117623" y="0"/>
                  </a:lnTo>
                  <a:lnTo>
                    <a:pt x="116831" y="0"/>
                  </a:lnTo>
                  <a:lnTo>
                    <a:pt x="115247" y="0"/>
                  </a:lnTo>
                  <a:lnTo>
                    <a:pt x="112871" y="0"/>
                  </a:lnTo>
                  <a:lnTo>
                    <a:pt x="111683" y="0"/>
                  </a:lnTo>
                  <a:lnTo>
                    <a:pt x="110099" y="0"/>
                  </a:lnTo>
                  <a:lnTo>
                    <a:pt x="108514" y="0"/>
                  </a:lnTo>
                  <a:lnTo>
                    <a:pt x="106930" y="0"/>
                  </a:lnTo>
                  <a:lnTo>
                    <a:pt x="104950" y="0"/>
                  </a:lnTo>
                  <a:lnTo>
                    <a:pt x="103366" y="0"/>
                  </a:lnTo>
                  <a:lnTo>
                    <a:pt x="100990" y="0"/>
                  </a:lnTo>
                  <a:lnTo>
                    <a:pt x="99405" y="1333"/>
                  </a:lnTo>
                  <a:lnTo>
                    <a:pt x="97425" y="1333"/>
                  </a:lnTo>
                  <a:lnTo>
                    <a:pt x="95049" y="1333"/>
                  </a:lnTo>
                  <a:lnTo>
                    <a:pt x="92673" y="1333"/>
                  </a:lnTo>
                  <a:lnTo>
                    <a:pt x="90297" y="1333"/>
                  </a:lnTo>
                  <a:lnTo>
                    <a:pt x="87524" y="1333"/>
                  </a:lnTo>
                  <a:lnTo>
                    <a:pt x="85148" y="1333"/>
                  </a:lnTo>
                  <a:lnTo>
                    <a:pt x="82772" y="1333"/>
                  </a:lnTo>
                  <a:lnTo>
                    <a:pt x="80792" y="2666"/>
                  </a:lnTo>
                  <a:lnTo>
                    <a:pt x="77623" y="2666"/>
                  </a:lnTo>
                  <a:lnTo>
                    <a:pt x="75247" y="2666"/>
                  </a:lnTo>
                  <a:lnTo>
                    <a:pt x="72475" y="4000"/>
                  </a:lnTo>
                  <a:lnTo>
                    <a:pt x="70099" y="4000"/>
                  </a:lnTo>
                  <a:lnTo>
                    <a:pt x="66930" y="4000"/>
                  </a:lnTo>
                  <a:lnTo>
                    <a:pt x="64950" y="5333"/>
                  </a:lnTo>
                  <a:lnTo>
                    <a:pt x="61782" y="5333"/>
                  </a:lnTo>
                  <a:lnTo>
                    <a:pt x="59405" y="6000"/>
                  </a:lnTo>
                  <a:lnTo>
                    <a:pt x="55841" y="7333"/>
                  </a:lnTo>
                  <a:lnTo>
                    <a:pt x="53465" y="7333"/>
                  </a:lnTo>
                  <a:lnTo>
                    <a:pt x="50693" y="8666"/>
                  </a:lnTo>
                  <a:lnTo>
                    <a:pt x="48316" y="8666"/>
                  </a:lnTo>
                  <a:lnTo>
                    <a:pt x="45148" y="10000"/>
                  </a:lnTo>
                  <a:lnTo>
                    <a:pt x="42376" y="11333"/>
                  </a:lnTo>
                  <a:lnTo>
                    <a:pt x="40000" y="12666"/>
                  </a:lnTo>
                  <a:lnTo>
                    <a:pt x="37623" y="14000"/>
                  </a:lnTo>
                  <a:lnTo>
                    <a:pt x="34851" y="15333"/>
                  </a:lnTo>
                  <a:lnTo>
                    <a:pt x="31683" y="16666"/>
                  </a:lnTo>
                  <a:lnTo>
                    <a:pt x="29306" y="18000"/>
                  </a:lnTo>
                  <a:lnTo>
                    <a:pt x="27326" y="18666"/>
                  </a:lnTo>
                  <a:lnTo>
                    <a:pt x="24950" y="20000"/>
                  </a:lnTo>
                  <a:lnTo>
                    <a:pt x="22574" y="21333"/>
                  </a:lnTo>
                  <a:lnTo>
                    <a:pt x="20594" y="24000"/>
                  </a:lnTo>
                  <a:lnTo>
                    <a:pt x="19009" y="25333"/>
                  </a:lnTo>
                  <a:lnTo>
                    <a:pt x="16633" y="26666"/>
                  </a:lnTo>
                  <a:lnTo>
                    <a:pt x="14257" y="29333"/>
                  </a:lnTo>
                  <a:lnTo>
                    <a:pt x="13069" y="30666"/>
                  </a:lnTo>
                  <a:lnTo>
                    <a:pt x="10693" y="32666"/>
                  </a:lnTo>
                  <a:lnTo>
                    <a:pt x="9108" y="35333"/>
                  </a:lnTo>
                  <a:lnTo>
                    <a:pt x="7524" y="38000"/>
                  </a:lnTo>
                  <a:lnTo>
                    <a:pt x="6336" y="40666"/>
                  </a:lnTo>
                  <a:lnTo>
                    <a:pt x="5544" y="43333"/>
                  </a:lnTo>
                  <a:lnTo>
                    <a:pt x="3960" y="45333"/>
                  </a:lnTo>
                  <a:lnTo>
                    <a:pt x="3168" y="48000"/>
                  </a:lnTo>
                  <a:lnTo>
                    <a:pt x="2376" y="50666"/>
                  </a:lnTo>
                  <a:lnTo>
                    <a:pt x="1584" y="53333"/>
                  </a:lnTo>
                  <a:lnTo>
                    <a:pt x="792" y="56666"/>
                  </a:lnTo>
                  <a:lnTo>
                    <a:pt x="792" y="59333"/>
                  </a:lnTo>
                  <a:lnTo>
                    <a:pt x="0" y="63333"/>
                  </a:lnTo>
                  <a:lnTo>
                    <a:pt x="0" y="67333"/>
                  </a:lnTo>
                  <a:lnTo>
                    <a:pt x="0" y="69333"/>
                  </a:lnTo>
                  <a:lnTo>
                    <a:pt x="0" y="72000"/>
                  </a:lnTo>
                  <a:lnTo>
                    <a:pt x="0" y="76000"/>
                  </a:lnTo>
                  <a:lnTo>
                    <a:pt x="792" y="78666"/>
                  </a:lnTo>
                  <a:lnTo>
                    <a:pt x="1584" y="81333"/>
                  </a:lnTo>
                  <a:lnTo>
                    <a:pt x="2376" y="83333"/>
                  </a:lnTo>
                  <a:lnTo>
                    <a:pt x="3168" y="86000"/>
                  </a:lnTo>
                  <a:lnTo>
                    <a:pt x="4752" y="88666"/>
                  </a:lnTo>
                  <a:lnTo>
                    <a:pt x="5544" y="91333"/>
                  </a:lnTo>
                  <a:lnTo>
                    <a:pt x="6732" y="94000"/>
                  </a:lnTo>
                  <a:lnTo>
                    <a:pt x="8316" y="94666"/>
                  </a:lnTo>
                  <a:lnTo>
                    <a:pt x="9900" y="97333"/>
                  </a:lnTo>
                  <a:lnTo>
                    <a:pt x="12277" y="98666"/>
                  </a:lnTo>
                  <a:lnTo>
                    <a:pt x="13861" y="101333"/>
                  </a:lnTo>
                  <a:lnTo>
                    <a:pt x="15841" y="102666"/>
                  </a:lnTo>
                  <a:lnTo>
                    <a:pt x="18217" y="105333"/>
                  </a:lnTo>
                  <a:lnTo>
                    <a:pt x="19801" y="106666"/>
                  </a:lnTo>
                  <a:lnTo>
                    <a:pt x="21782" y="107333"/>
                  </a:lnTo>
                  <a:lnTo>
                    <a:pt x="24158" y="108666"/>
                  </a:lnTo>
                  <a:lnTo>
                    <a:pt x="26534" y="110000"/>
                  </a:lnTo>
                  <a:lnTo>
                    <a:pt x="28910" y="110000"/>
                  </a:lnTo>
                  <a:lnTo>
                    <a:pt x="30891" y="112666"/>
                  </a:lnTo>
                  <a:lnTo>
                    <a:pt x="34059" y="112666"/>
                  </a:lnTo>
                  <a:lnTo>
                    <a:pt x="36831" y="114000"/>
                  </a:lnTo>
                  <a:lnTo>
                    <a:pt x="39207" y="115333"/>
                  </a:lnTo>
                  <a:lnTo>
                    <a:pt x="41584" y="115333"/>
                  </a:lnTo>
                  <a:lnTo>
                    <a:pt x="44356" y="116666"/>
                  </a:lnTo>
                  <a:lnTo>
                    <a:pt x="47524" y="116666"/>
                  </a:lnTo>
                  <a:lnTo>
                    <a:pt x="49900" y="118000"/>
                  </a:lnTo>
                  <a:lnTo>
                    <a:pt x="52673" y="118000"/>
                  </a:lnTo>
                  <a:lnTo>
                    <a:pt x="55049" y="119333"/>
                  </a:lnTo>
                  <a:lnTo>
                    <a:pt x="59009" y="119333"/>
                  </a:lnTo>
                  <a:lnTo>
                    <a:pt x="60990" y="119333"/>
                  </a:lnTo>
                  <a:lnTo>
                    <a:pt x="64158" y="120000"/>
                  </a:lnTo>
                  <a:lnTo>
                    <a:pt x="66534" y="120000"/>
                  </a:lnTo>
                  <a:lnTo>
                    <a:pt x="69306" y="120000"/>
                  </a:lnTo>
                  <a:lnTo>
                    <a:pt x="72475" y="120000"/>
                  </a:lnTo>
                  <a:lnTo>
                    <a:pt x="74455" y="120000"/>
                  </a:lnTo>
                  <a:lnTo>
                    <a:pt x="77623" y="120000"/>
                  </a:lnTo>
                  <a:lnTo>
                    <a:pt x="80000" y="120000"/>
                  </a:lnTo>
                  <a:lnTo>
                    <a:pt x="82772" y="120000"/>
                  </a:lnTo>
                  <a:lnTo>
                    <a:pt x="85148" y="120000"/>
                  </a:lnTo>
                  <a:lnTo>
                    <a:pt x="87524" y="120000"/>
                  </a:lnTo>
                  <a:lnTo>
                    <a:pt x="89504" y="120000"/>
                  </a:lnTo>
                  <a:lnTo>
                    <a:pt x="91881" y="120000"/>
                  </a:lnTo>
                  <a:lnTo>
                    <a:pt x="95049" y="120000"/>
                  </a:lnTo>
                  <a:lnTo>
                    <a:pt x="97425" y="120000"/>
                  </a:lnTo>
                  <a:lnTo>
                    <a:pt x="99405" y="120000"/>
                  </a:lnTo>
                  <a:lnTo>
                    <a:pt x="100990" y="120000"/>
                  </a:lnTo>
                  <a:lnTo>
                    <a:pt x="103366" y="120000"/>
                  </a:lnTo>
                  <a:lnTo>
                    <a:pt x="104950" y="120000"/>
                  </a:lnTo>
                  <a:lnTo>
                    <a:pt x="106930" y="120000"/>
                  </a:lnTo>
                  <a:lnTo>
                    <a:pt x="108514" y="119333"/>
                  </a:lnTo>
                  <a:lnTo>
                    <a:pt x="110099" y="119333"/>
                  </a:lnTo>
                  <a:lnTo>
                    <a:pt x="111683" y="119333"/>
                  </a:lnTo>
                  <a:lnTo>
                    <a:pt x="112871" y="119333"/>
                  </a:lnTo>
                  <a:lnTo>
                    <a:pt x="115247" y="119333"/>
                  </a:lnTo>
                  <a:lnTo>
                    <a:pt x="116831" y="119333"/>
                  </a:lnTo>
                  <a:lnTo>
                    <a:pt x="117623" y="119333"/>
                  </a:lnTo>
                  <a:lnTo>
                    <a:pt x="118415" y="119333"/>
                  </a:lnTo>
                  <a:lnTo>
                    <a:pt x="118415" y="82000"/>
                  </a:lnTo>
                  <a:lnTo>
                    <a:pt x="118415" y="82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8" name="Google Shape;698;p16"/>
            <p:cNvSpPr/>
            <p:nvPr/>
          </p:nvSpPr>
          <p:spPr>
            <a:xfrm>
              <a:off x="3435350" y="3292475"/>
              <a:ext cx="266700" cy="144462"/>
            </a:xfrm>
            <a:custGeom>
              <a:avLst/>
              <a:gdLst/>
              <a:ahLst/>
              <a:cxnLst/>
              <a:rect l="l" t="t" r="r" b="b"/>
              <a:pathLst>
                <a:path w="120000" h="120000" extrusionOk="0">
                  <a:moveTo>
                    <a:pt x="714" y="1318"/>
                  </a:moveTo>
                  <a:lnTo>
                    <a:pt x="714" y="0"/>
                  </a:lnTo>
                  <a:lnTo>
                    <a:pt x="2142" y="0"/>
                  </a:lnTo>
                  <a:lnTo>
                    <a:pt x="3214" y="0"/>
                  </a:lnTo>
                  <a:lnTo>
                    <a:pt x="5357" y="0"/>
                  </a:lnTo>
                  <a:lnTo>
                    <a:pt x="6785" y="0"/>
                  </a:lnTo>
                  <a:lnTo>
                    <a:pt x="8214" y="0"/>
                  </a:lnTo>
                  <a:lnTo>
                    <a:pt x="9642" y="0"/>
                  </a:lnTo>
                  <a:lnTo>
                    <a:pt x="11428" y="0"/>
                  </a:lnTo>
                  <a:lnTo>
                    <a:pt x="12857" y="0"/>
                  </a:lnTo>
                  <a:lnTo>
                    <a:pt x="15000" y="0"/>
                  </a:lnTo>
                  <a:lnTo>
                    <a:pt x="16785" y="0"/>
                  </a:lnTo>
                  <a:lnTo>
                    <a:pt x="18928" y="0"/>
                  </a:lnTo>
                  <a:lnTo>
                    <a:pt x="21071" y="0"/>
                  </a:lnTo>
                  <a:lnTo>
                    <a:pt x="23214" y="0"/>
                  </a:lnTo>
                  <a:lnTo>
                    <a:pt x="25714" y="0"/>
                  </a:lnTo>
                  <a:lnTo>
                    <a:pt x="27857" y="0"/>
                  </a:lnTo>
                  <a:lnTo>
                    <a:pt x="30000" y="0"/>
                  </a:lnTo>
                  <a:lnTo>
                    <a:pt x="32500" y="0"/>
                  </a:lnTo>
                  <a:lnTo>
                    <a:pt x="35357" y="0"/>
                  </a:lnTo>
                  <a:lnTo>
                    <a:pt x="37857" y="0"/>
                  </a:lnTo>
                  <a:lnTo>
                    <a:pt x="40714" y="0"/>
                  </a:lnTo>
                  <a:lnTo>
                    <a:pt x="43571" y="0"/>
                  </a:lnTo>
                  <a:lnTo>
                    <a:pt x="46071" y="0"/>
                  </a:lnTo>
                  <a:lnTo>
                    <a:pt x="48928" y="1318"/>
                  </a:lnTo>
                  <a:lnTo>
                    <a:pt x="51428" y="1318"/>
                  </a:lnTo>
                  <a:lnTo>
                    <a:pt x="54285" y="1318"/>
                  </a:lnTo>
                  <a:lnTo>
                    <a:pt x="57142" y="2637"/>
                  </a:lnTo>
                  <a:lnTo>
                    <a:pt x="59642" y="2637"/>
                  </a:lnTo>
                  <a:lnTo>
                    <a:pt x="62500" y="2637"/>
                  </a:lnTo>
                  <a:lnTo>
                    <a:pt x="65000" y="3956"/>
                  </a:lnTo>
                  <a:lnTo>
                    <a:pt x="67857" y="5274"/>
                  </a:lnTo>
                  <a:lnTo>
                    <a:pt x="70714" y="5274"/>
                  </a:lnTo>
                  <a:lnTo>
                    <a:pt x="73214" y="6593"/>
                  </a:lnTo>
                  <a:lnTo>
                    <a:pt x="76071" y="7252"/>
                  </a:lnTo>
                  <a:lnTo>
                    <a:pt x="78571" y="7252"/>
                  </a:lnTo>
                  <a:lnTo>
                    <a:pt x="81428" y="8571"/>
                  </a:lnTo>
                  <a:lnTo>
                    <a:pt x="83571" y="9890"/>
                  </a:lnTo>
                  <a:lnTo>
                    <a:pt x="86071" y="11208"/>
                  </a:lnTo>
                  <a:lnTo>
                    <a:pt x="88928" y="12527"/>
                  </a:lnTo>
                  <a:lnTo>
                    <a:pt x="91785" y="13846"/>
                  </a:lnTo>
                  <a:lnTo>
                    <a:pt x="93571" y="15164"/>
                  </a:lnTo>
                  <a:lnTo>
                    <a:pt x="96428" y="16483"/>
                  </a:lnTo>
                  <a:lnTo>
                    <a:pt x="98571" y="17802"/>
                  </a:lnTo>
                  <a:lnTo>
                    <a:pt x="100357" y="19780"/>
                  </a:lnTo>
                  <a:lnTo>
                    <a:pt x="102500" y="21098"/>
                  </a:lnTo>
                  <a:lnTo>
                    <a:pt x="104642" y="23736"/>
                  </a:lnTo>
                  <a:lnTo>
                    <a:pt x="106428" y="25054"/>
                  </a:lnTo>
                  <a:lnTo>
                    <a:pt x="108571" y="27692"/>
                  </a:lnTo>
                  <a:lnTo>
                    <a:pt x="110000" y="29010"/>
                  </a:lnTo>
                  <a:lnTo>
                    <a:pt x="111428" y="31648"/>
                  </a:lnTo>
                  <a:lnTo>
                    <a:pt x="112500" y="33626"/>
                  </a:lnTo>
                  <a:lnTo>
                    <a:pt x="114642" y="36263"/>
                  </a:lnTo>
                  <a:lnTo>
                    <a:pt x="115357" y="40219"/>
                  </a:lnTo>
                  <a:lnTo>
                    <a:pt x="116785" y="42857"/>
                  </a:lnTo>
                  <a:lnTo>
                    <a:pt x="117500" y="44835"/>
                  </a:lnTo>
                  <a:lnTo>
                    <a:pt x="118928" y="47472"/>
                  </a:lnTo>
                  <a:lnTo>
                    <a:pt x="118928" y="50109"/>
                  </a:lnTo>
                  <a:lnTo>
                    <a:pt x="119285" y="54065"/>
                  </a:lnTo>
                  <a:lnTo>
                    <a:pt x="120000" y="57362"/>
                  </a:lnTo>
                  <a:lnTo>
                    <a:pt x="120000" y="61318"/>
                  </a:lnTo>
                  <a:lnTo>
                    <a:pt x="120000" y="63956"/>
                  </a:lnTo>
                  <a:lnTo>
                    <a:pt x="120000" y="66593"/>
                  </a:lnTo>
                  <a:lnTo>
                    <a:pt x="119285" y="69890"/>
                  </a:lnTo>
                  <a:lnTo>
                    <a:pt x="118928" y="72527"/>
                  </a:lnTo>
                  <a:lnTo>
                    <a:pt x="118214" y="75164"/>
                  </a:lnTo>
                  <a:lnTo>
                    <a:pt x="117500" y="77802"/>
                  </a:lnTo>
                  <a:lnTo>
                    <a:pt x="116785" y="80439"/>
                  </a:lnTo>
                  <a:lnTo>
                    <a:pt x="115357" y="83736"/>
                  </a:lnTo>
                  <a:lnTo>
                    <a:pt x="113928" y="85054"/>
                  </a:lnTo>
                  <a:lnTo>
                    <a:pt x="112500" y="87692"/>
                  </a:lnTo>
                  <a:lnTo>
                    <a:pt x="111428" y="90329"/>
                  </a:lnTo>
                  <a:lnTo>
                    <a:pt x="110000" y="92967"/>
                  </a:lnTo>
                  <a:lnTo>
                    <a:pt x="107857" y="94285"/>
                  </a:lnTo>
                  <a:lnTo>
                    <a:pt x="105714" y="96263"/>
                  </a:lnTo>
                  <a:lnTo>
                    <a:pt x="103928" y="97582"/>
                  </a:lnTo>
                  <a:lnTo>
                    <a:pt x="102500" y="100219"/>
                  </a:lnTo>
                  <a:lnTo>
                    <a:pt x="99642" y="101538"/>
                  </a:lnTo>
                  <a:lnTo>
                    <a:pt x="97857" y="102857"/>
                  </a:lnTo>
                  <a:lnTo>
                    <a:pt x="95714" y="104175"/>
                  </a:lnTo>
                  <a:lnTo>
                    <a:pt x="92857" y="105494"/>
                  </a:lnTo>
                  <a:lnTo>
                    <a:pt x="91071" y="106813"/>
                  </a:lnTo>
                  <a:lnTo>
                    <a:pt x="88214" y="107472"/>
                  </a:lnTo>
                  <a:lnTo>
                    <a:pt x="86071" y="108791"/>
                  </a:lnTo>
                  <a:lnTo>
                    <a:pt x="83571" y="110109"/>
                  </a:lnTo>
                  <a:lnTo>
                    <a:pt x="80714" y="111428"/>
                  </a:lnTo>
                  <a:lnTo>
                    <a:pt x="77857" y="112747"/>
                  </a:lnTo>
                  <a:lnTo>
                    <a:pt x="75357" y="112747"/>
                  </a:lnTo>
                  <a:lnTo>
                    <a:pt x="72500" y="114065"/>
                  </a:lnTo>
                  <a:lnTo>
                    <a:pt x="70000" y="115384"/>
                  </a:lnTo>
                  <a:lnTo>
                    <a:pt x="67142" y="115384"/>
                  </a:lnTo>
                  <a:lnTo>
                    <a:pt x="64285" y="116703"/>
                  </a:lnTo>
                  <a:lnTo>
                    <a:pt x="62500" y="118021"/>
                  </a:lnTo>
                  <a:lnTo>
                    <a:pt x="58928" y="118021"/>
                  </a:lnTo>
                  <a:lnTo>
                    <a:pt x="56428" y="118021"/>
                  </a:lnTo>
                  <a:lnTo>
                    <a:pt x="53571" y="118021"/>
                  </a:lnTo>
                  <a:lnTo>
                    <a:pt x="50714" y="119340"/>
                  </a:lnTo>
                  <a:lnTo>
                    <a:pt x="48214" y="119340"/>
                  </a:lnTo>
                  <a:lnTo>
                    <a:pt x="45357" y="119340"/>
                  </a:lnTo>
                  <a:lnTo>
                    <a:pt x="42857" y="119340"/>
                  </a:lnTo>
                  <a:lnTo>
                    <a:pt x="40000" y="120000"/>
                  </a:lnTo>
                  <a:lnTo>
                    <a:pt x="37142" y="120000"/>
                  </a:lnTo>
                  <a:lnTo>
                    <a:pt x="35357" y="120000"/>
                  </a:lnTo>
                  <a:lnTo>
                    <a:pt x="32500" y="120000"/>
                  </a:lnTo>
                  <a:lnTo>
                    <a:pt x="30357" y="120000"/>
                  </a:lnTo>
                  <a:lnTo>
                    <a:pt x="27857" y="120000"/>
                  </a:lnTo>
                  <a:lnTo>
                    <a:pt x="25714" y="120000"/>
                  </a:lnTo>
                  <a:lnTo>
                    <a:pt x="23571" y="120000"/>
                  </a:lnTo>
                  <a:lnTo>
                    <a:pt x="21785" y="120000"/>
                  </a:lnTo>
                  <a:lnTo>
                    <a:pt x="19642" y="120000"/>
                  </a:lnTo>
                  <a:lnTo>
                    <a:pt x="17500" y="120000"/>
                  </a:lnTo>
                  <a:lnTo>
                    <a:pt x="15714" y="120000"/>
                  </a:lnTo>
                  <a:lnTo>
                    <a:pt x="14285" y="120000"/>
                  </a:lnTo>
                  <a:lnTo>
                    <a:pt x="12142" y="120000"/>
                  </a:lnTo>
                  <a:lnTo>
                    <a:pt x="10714" y="120000"/>
                  </a:lnTo>
                  <a:lnTo>
                    <a:pt x="9642" y="120000"/>
                  </a:lnTo>
                  <a:lnTo>
                    <a:pt x="8214" y="120000"/>
                  </a:lnTo>
                  <a:lnTo>
                    <a:pt x="6071" y="120000"/>
                  </a:lnTo>
                  <a:lnTo>
                    <a:pt x="4642" y="120000"/>
                  </a:lnTo>
                  <a:lnTo>
                    <a:pt x="3214" y="120000"/>
                  </a:lnTo>
                  <a:lnTo>
                    <a:pt x="3214" y="120000"/>
                  </a:lnTo>
                  <a:lnTo>
                    <a:pt x="1428" y="82417"/>
                  </a:lnTo>
                  <a:lnTo>
                    <a:pt x="2857" y="82417"/>
                  </a:lnTo>
                  <a:lnTo>
                    <a:pt x="3214" y="82417"/>
                  </a:lnTo>
                  <a:lnTo>
                    <a:pt x="5357" y="82417"/>
                  </a:lnTo>
                  <a:lnTo>
                    <a:pt x="6071" y="82417"/>
                  </a:lnTo>
                  <a:lnTo>
                    <a:pt x="7500" y="82417"/>
                  </a:lnTo>
                  <a:lnTo>
                    <a:pt x="8928" y="82417"/>
                  </a:lnTo>
                  <a:lnTo>
                    <a:pt x="10000" y="82417"/>
                  </a:lnTo>
                  <a:lnTo>
                    <a:pt x="10714" y="82417"/>
                  </a:lnTo>
                  <a:lnTo>
                    <a:pt x="12857" y="82417"/>
                  </a:lnTo>
                  <a:lnTo>
                    <a:pt x="14285" y="82417"/>
                  </a:lnTo>
                  <a:lnTo>
                    <a:pt x="16428" y="82417"/>
                  </a:lnTo>
                  <a:lnTo>
                    <a:pt x="17500" y="82417"/>
                  </a:lnTo>
                  <a:lnTo>
                    <a:pt x="18928" y="82417"/>
                  </a:lnTo>
                  <a:lnTo>
                    <a:pt x="21071" y="82417"/>
                  </a:lnTo>
                  <a:lnTo>
                    <a:pt x="23214" y="82417"/>
                  </a:lnTo>
                  <a:lnTo>
                    <a:pt x="25000" y="82417"/>
                  </a:lnTo>
                  <a:lnTo>
                    <a:pt x="27142" y="82417"/>
                  </a:lnTo>
                  <a:lnTo>
                    <a:pt x="29285" y="82417"/>
                  </a:lnTo>
                  <a:lnTo>
                    <a:pt x="31071" y="82417"/>
                  </a:lnTo>
                  <a:lnTo>
                    <a:pt x="33214" y="82417"/>
                  </a:lnTo>
                  <a:lnTo>
                    <a:pt x="35357" y="82417"/>
                  </a:lnTo>
                  <a:lnTo>
                    <a:pt x="37142" y="82417"/>
                  </a:lnTo>
                  <a:lnTo>
                    <a:pt x="39285" y="82417"/>
                  </a:lnTo>
                  <a:lnTo>
                    <a:pt x="41428" y="81758"/>
                  </a:lnTo>
                  <a:lnTo>
                    <a:pt x="43928" y="81758"/>
                  </a:lnTo>
                  <a:lnTo>
                    <a:pt x="46071" y="81758"/>
                  </a:lnTo>
                  <a:lnTo>
                    <a:pt x="48214" y="81758"/>
                  </a:lnTo>
                  <a:lnTo>
                    <a:pt x="50357" y="81758"/>
                  </a:lnTo>
                  <a:lnTo>
                    <a:pt x="52857" y="81758"/>
                  </a:lnTo>
                  <a:lnTo>
                    <a:pt x="55000" y="80439"/>
                  </a:lnTo>
                  <a:lnTo>
                    <a:pt x="57142" y="80439"/>
                  </a:lnTo>
                  <a:lnTo>
                    <a:pt x="58928" y="80439"/>
                  </a:lnTo>
                  <a:lnTo>
                    <a:pt x="61071" y="80439"/>
                  </a:lnTo>
                  <a:lnTo>
                    <a:pt x="63928" y="79120"/>
                  </a:lnTo>
                  <a:lnTo>
                    <a:pt x="65714" y="79120"/>
                  </a:lnTo>
                  <a:lnTo>
                    <a:pt x="67857" y="79120"/>
                  </a:lnTo>
                  <a:lnTo>
                    <a:pt x="70000" y="79120"/>
                  </a:lnTo>
                  <a:lnTo>
                    <a:pt x="71785" y="77802"/>
                  </a:lnTo>
                  <a:lnTo>
                    <a:pt x="73928" y="77802"/>
                  </a:lnTo>
                  <a:lnTo>
                    <a:pt x="76071" y="76483"/>
                  </a:lnTo>
                  <a:lnTo>
                    <a:pt x="77857" y="76483"/>
                  </a:lnTo>
                  <a:lnTo>
                    <a:pt x="79285" y="76483"/>
                  </a:lnTo>
                  <a:lnTo>
                    <a:pt x="81428" y="76483"/>
                  </a:lnTo>
                  <a:lnTo>
                    <a:pt x="82857" y="75164"/>
                  </a:lnTo>
                  <a:lnTo>
                    <a:pt x="84285" y="73846"/>
                  </a:lnTo>
                  <a:lnTo>
                    <a:pt x="86071" y="72527"/>
                  </a:lnTo>
                  <a:lnTo>
                    <a:pt x="87500" y="72527"/>
                  </a:lnTo>
                  <a:lnTo>
                    <a:pt x="88928" y="71208"/>
                  </a:lnTo>
                  <a:lnTo>
                    <a:pt x="90357" y="71208"/>
                  </a:lnTo>
                  <a:lnTo>
                    <a:pt x="91071" y="69890"/>
                  </a:lnTo>
                  <a:lnTo>
                    <a:pt x="92142" y="69890"/>
                  </a:lnTo>
                  <a:lnTo>
                    <a:pt x="94285" y="67912"/>
                  </a:lnTo>
                  <a:lnTo>
                    <a:pt x="96428" y="66593"/>
                  </a:lnTo>
                  <a:lnTo>
                    <a:pt x="97142" y="65274"/>
                  </a:lnTo>
                  <a:lnTo>
                    <a:pt x="97857" y="62637"/>
                  </a:lnTo>
                  <a:lnTo>
                    <a:pt x="97857" y="60000"/>
                  </a:lnTo>
                  <a:lnTo>
                    <a:pt x="97142" y="58681"/>
                  </a:lnTo>
                  <a:lnTo>
                    <a:pt x="95714" y="56703"/>
                  </a:lnTo>
                  <a:lnTo>
                    <a:pt x="94285" y="54065"/>
                  </a:lnTo>
                  <a:lnTo>
                    <a:pt x="92857" y="52747"/>
                  </a:lnTo>
                  <a:lnTo>
                    <a:pt x="92142" y="52747"/>
                  </a:lnTo>
                  <a:lnTo>
                    <a:pt x="91071" y="51428"/>
                  </a:lnTo>
                  <a:lnTo>
                    <a:pt x="89642" y="51428"/>
                  </a:lnTo>
                  <a:lnTo>
                    <a:pt x="88214" y="50109"/>
                  </a:lnTo>
                  <a:lnTo>
                    <a:pt x="86785" y="50109"/>
                  </a:lnTo>
                  <a:lnTo>
                    <a:pt x="85357" y="48791"/>
                  </a:lnTo>
                  <a:lnTo>
                    <a:pt x="83571" y="48791"/>
                  </a:lnTo>
                  <a:lnTo>
                    <a:pt x="81428" y="47472"/>
                  </a:lnTo>
                  <a:lnTo>
                    <a:pt x="80000" y="47472"/>
                  </a:lnTo>
                  <a:lnTo>
                    <a:pt x="77857" y="46153"/>
                  </a:lnTo>
                  <a:lnTo>
                    <a:pt x="76071" y="46153"/>
                  </a:lnTo>
                  <a:lnTo>
                    <a:pt x="73928" y="44835"/>
                  </a:lnTo>
                  <a:lnTo>
                    <a:pt x="71785" y="44835"/>
                  </a:lnTo>
                  <a:lnTo>
                    <a:pt x="70000" y="44175"/>
                  </a:lnTo>
                  <a:lnTo>
                    <a:pt x="67857" y="44175"/>
                  </a:lnTo>
                  <a:lnTo>
                    <a:pt x="65714" y="44175"/>
                  </a:lnTo>
                  <a:lnTo>
                    <a:pt x="63928" y="42857"/>
                  </a:lnTo>
                  <a:lnTo>
                    <a:pt x="61071" y="42857"/>
                  </a:lnTo>
                  <a:lnTo>
                    <a:pt x="58928" y="42857"/>
                  </a:lnTo>
                  <a:lnTo>
                    <a:pt x="57142" y="42857"/>
                  </a:lnTo>
                  <a:lnTo>
                    <a:pt x="54285" y="41538"/>
                  </a:lnTo>
                  <a:lnTo>
                    <a:pt x="52142" y="41538"/>
                  </a:lnTo>
                  <a:lnTo>
                    <a:pt x="50357" y="41538"/>
                  </a:lnTo>
                  <a:lnTo>
                    <a:pt x="47500" y="41538"/>
                  </a:lnTo>
                  <a:lnTo>
                    <a:pt x="45357" y="41538"/>
                  </a:lnTo>
                  <a:lnTo>
                    <a:pt x="42857" y="40219"/>
                  </a:lnTo>
                  <a:lnTo>
                    <a:pt x="40714" y="40219"/>
                  </a:lnTo>
                  <a:lnTo>
                    <a:pt x="37857" y="40219"/>
                  </a:lnTo>
                  <a:lnTo>
                    <a:pt x="36071" y="40219"/>
                  </a:lnTo>
                  <a:lnTo>
                    <a:pt x="33928" y="40219"/>
                  </a:lnTo>
                  <a:lnTo>
                    <a:pt x="31071" y="40219"/>
                  </a:lnTo>
                  <a:lnTo>
                    <a:pt x="29285" y="40219"/>
                  </a:lnTo>
                  <a:lnTo>
                    <a:pt x="27142" y="40219"/>
                  </a:lnTo>
                  <a:lnTo>
                    <a:pt x="25000" y="40219"/>
                  </a:lnTo>
                  <a:lnTo>
                    <a:pt x="23214" y="40219"/>
                  </a:lnTo>
                  <a:lnTo>
                    <a:pt x="21071" y="40219"/>
                  </a:lnTo>
                  <a:lnTo>
                    <a:pt x="18928" y="40219"/>
                  </a:lnTo>
                  <a:lnTo>
                    <a:pt x="16785" y="40219"/>
                  </a:lnTo>
                  <a:lnTo>
                    <a:pt x="15714" y="40219"/>
                  </a:lnTo>
                  <a:lnTo>
                    <a:pt x="13571" y="38901"/>
                  </a:lnTo>
                  <a:lnTo>
                    <a:pt x="12142" y="38901"/>
                  </a:lnTo>
                  <a:lnTo>
                    <a:pt x="10000" y="38901"/>
                  </a:lnTo>
                  <a:lnTo>
                    <a:pt x="8928" y="38901"/>
                  </a:lnTo>
                  <a:lnTo>
                    <a:pt x="7500" y="38901"/>
                  </a:lnTo>
                  <a:lnTo>
                    <a:pt x="6071" y="38901"/>
                  </a:lnTo>
                  <a:lnTo>
                    <a:pt x="5357" y="38901"/>
                  </a:lnTo>
                  <a:lnTo>
                    <a:pt x="3928" y="38901"/>
                  </a:lnTo>
                  <a:lnTo>
                    <a:pt x="2142" y="38901"/>
                  </a:lnTo>
                  <a:lnTo>
                    <a:pt x="714" y="38901"/>
                  </a:lnTo>
                  <a:lnTo>
                    <a:pt x="0" y="38901"/>
                  </a:lnTo>
                  <a:lnTo>
                    <a:pt x="0" y="40219"/>
                  </a:lnTo>
                  <a:lnTo>
                    <a:pt x="714" y="1318"/>
                  </a:lnTo>
                  <a:lnTo>
                    <a:pt x="714" y="131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9" name="Google Shape;699;p16"/>
            <p:cNvSpPr/>
            <p:nvPr/>
          </p:nvSpPr>
          <p:spPr>
            <a:xfrm>
              <a:off x="2881312" y="4738687"/>
              <a:ext cx="1125537" cy="571500"/>
            </a:xfrm>
            <a:custGeom>
              <a:avLst/>
              <a:gdLst/>
              <a:ahLst/>
              <a:cxnLst/>
              <a:rect l="l" t="t" r="r" b="b"/>
              <a:pathLst>
                <a:path w="120000" h="120000" extrusionOk="0">
                  <a:moveTo>
                    <a:pt x="59830" y="113000"/>
                  </a:moveTo>
                  <a:lnTo>
                    <a:pt x="61184" y="113000"/>
                  </a:lnTo>
                  <a:lnTo>
                    <a:pt x="62623" y="112666"/>
                  </a:lnTo>
                  <a:lnTo>
                    <a:pt x="63892" y="112666"/>
                  </a:lnTo>
                  <a:lnTo>
                    <a:pt x="65331" y="112333"/>
                  </a:lnTo>
                  <a:lnTo>
                    <a:pt x="66770" y="112000"/>
                  </a:lnTo>
                  <a:lnTo>
                    <a:pt x="68039" y="111500"/>
                  </a:lnTo>
                  <a:lnTo>
                    <a:pt x="69478" y="110833"/>
                  </a:lnTo>
                  <a:lnTo>
                    <a:pt x="70832" y="110500"/>
                  </a:lnTo>
                  <a:lnTo>
                    <a:pt x="72270" y="109833"/>
                  </a:lnTo>
                  <a:lnTo>
                    <a:pt x="73540" y="109166"/>
                  </a:lnTo>
                  <a:lnTo>
                    <a:pt x="74809" y="108333"/>
                  </a:lnTo>
                  <a:lnTo>
                    <a:pt x="76078" y="107666"/>
                  </a:lnTo>
                  <a:lnTo>
                    <a:pt x="77433" y="106666"/>
                  </a:lnTo>
                  <a:lnTo>
                    <a:pt x="78702" y="105333"/>
                  </a:lnTo>
                  <a:lnTo>
                    <a:pt x="79971" y="104500"/>
                  </a:lnTo>
                  <a:lnTo>
                    <a:pt x="81241" y="103500"/>
                  </a:lnTo>
                  <a:lnTo>
                    <a:pt x="82425" y="102166"/>
                  </a:lnTo>
                  <a:lnTo>
                    <a:pt x="83695" y="101000"/>
                  </a:lnTo>
                  <a:lnTo>
                    <a:pt x="84795" y="99666"/>
                  </a:lnTo>
                  <a:lnTo>
                    <a:pt x="86064" y="98500"/>
                  </a:lnTo>
                  <a:lnTo>
                    <a:pt x="87249" y="96833"/>
                  </a:lnTo>
                  <a:lnTo>
                    <a:pt x="88349" y="95666"/>
                  </a:lnTo>
                  <a:lnTo>
                    <a:pt x="89619" y="94000"/>
                  </a:lnTo>
                  <a:lnTo>
                    <a:pt x="90719" y="92666"/>
                  </a:lnTo>
                  <a:lnTo>
                    <a:pt x="91734" y="91166"/>
                  </a:lnTo>
                  <a:lnTo>
                    <a:pt x="92834" y="89500"/>
                  </a:lnTo>
                  <a:lnTo>
                    <a:pt x="93935" y="87666"/>
                  </a:lnTo>
                  <a:lnTo>
                    <a:pt x="94950" y="86000"/>
                  </a:lnTo>
                  <a:lnTo>
                    <a:pt x="96050" y="84166"/>
                  </a:lnTo>
                  <a:lnTo>
                    <a:pt x="96981" y="82333"/>
                  </a:lnTo>
                  <a:lnTo>
                    <a:pt x="97997" y="80333"/>
                  </a:lnTo>
                  <a:lnTo>
                    <a:pt x="99097" y="78500"/>
                  </a:lnTo>
                  <a:lnTo>
                    <a:pt x="99943" y="76500"/>
                  </a:lnTo>
                  <a:lnTo>
                    <a:pt x="100874" y="74333"/>
                  </a:lnTo>
                  <a:lnTo>
                    <a:pt x="101720" y="72500"/>
                  </a:lnTo>
                  <a:lnTo>
                    <a:pt x="102651" y="70500"/>
                  </a:lnTo>
                  <a:lnTo>
                    <a:pt x="103497" y="68333"/>
                  </a:lnTo>
                  <a:lnTo>
                    <a:pt x="104259" y="66166"/>
                  </a:lnTo>
                  <a:lnTo>
                    <a:pt x="105105" y="63833"/>
                  </a:lnTo>
                  <a:lnTo>
                    <a:pt x="106036" y="61666"/>
                  </a:lnTo>
                  <a:lnTo>
                    <a:pt x="106713" y="59166"/>
                  </a:lnTo>
                  <a:lnTo>
                    <a:pt x="107306" y="57000"/>
                  </a:lnTo>
                  <a:lnTo>
                    <a:pt x="108152" y="54666"/>
                  </a:lnTo>
                  <a:lnTo>
                    <a:pt x="108744" y="52166"/>
                  </a:lnTo>
                  <a:lnTo>
                    <a:pt x="109421" y="49666"/>
                  </a:lnTo>
                  <a:lnTo>
                    <a:pt x="110014" y="47500"/>
                  </a:lnTo>
                  <a:lnTo>
                    <a:pt x="110691" y="44833"/>
                  </a:lnTo>
                  <a:lnTo>
                    <a:pt x="111368" y="42333"/>
                  </a:lnTo>
                  <a:lnTo>
                    <a:pt x="111791" y="39833"/>
                  </a:lnTo>
                  <a:lnTo>
                    <a:pt x="112299" y="37333"/>
                  </a:lnTo>
                  <a:lnTo>
                    <a:pt x="112637" y="34833"/>
                  </a:lnTo>
                  <a:lnTo>
                    <a:pt x="113145" y="32166"/>
                  </a:lnTo>
                  <a:lnTo>
                    <a:pt x="113568" y="29666"/>
                  </a:lnTo>
                  <a:lnTo>
                    <a:pt x="113906" y="26833"/>
                  </a:lnTo>
                  <a:lnTo>
                    <a:pt x="114245" y="24333"/>
                  </a:lnTo>
                  <a:lnTo>
                    <a:pt x="114753" y="21833"/>
                  </a:lnTo>
                  <a:lnTo>
                    <a:pt x="114837" y="19000"/>
                  </a:lnTo>
                  <a:lnTo>
                    <a:pt x="115176" y="16333"/>
                  </a:lnTo>
                  <a:lnTo>
                    <a:pt x="115345" y="13500"/>
                  </a:lnTo>
                  <a:lnTo>
                    <a:pt x="115684" y="11000"/>
                  </a:lnTo>
                  <a:lnTo>
                    <a:pt x="115853" y="8166"/>
                  </a:lnTo>
                  <a:lnTo>
                    <a:pt x="116022" y="5333"/>
                  </a:lnTo>
                  <a:lnTo>
                    <a:pt x="116022" y="2833"/>
                  </a:lnTo>
                  <a:lnTo>
                    <a:pt x="116191" y="0"/>
                  </a:lnTo>
                  <a:lnTo>
                    <a:pt x="116445" y="0"/>
                  </a:lnTo>
                  <a:lnTo>
                    <a:pt x="116784" y="0"/>
                  </a:lnTo>
                  <a:lnTo>
                    <a:pt x="116953" y="0"/>
                  </a:lnTo>
                  <a:lnTo>
                    <a:pt x="117291" y="0"/>
                  </a:lnTo>
                  <a:lnTo>
                    <a:pt x="117799" y="0"/>
                  </a:lnTo>
                  <a:lnTo>
                    <a:pt x="118222" y="0"/>
                  </a:lnTo>
                  <a:lnTo>
                    <a:pt x="118561" y="0"/>
                  </a:lnTo>
                  <a:lnTo>
                    <a:pt x="118899" y="0"/>
                  </a:lnTo>
                  <a:lnTo>
                    <a:pt x="119069" y="0"/>
                  </a:lnTo>
                  <a:lnTo>
                    <a:pt x="119407" y="0"/>
                  </a:lnTo>
                  <a:lnTo>
                    <a:pt x="119661" y="0"/>
                  </a:lnTo>
                  <a:lnTo>
                    <a:pt x="120000" y="0"/>
                  </a:lnTo>
                  <a:lnTo>
                    <a:pt x="119830" y="3166"/>
                  </a:lnTo>
                  <a:lnTo>
                    <a:pt x="119830" y="6000"/>
                  </a:lnTo>
                  <a:lnTo>
                    <a:pt x="119661" y="9166"/>
                  </a:lnTo>
                  <a:lnTo>
                    <a:pt x="119576" y="12000"/>
                  </a:lnTo>
                  <a:lnTo>
                    <a:pt x="119407" y="14833"/>
                  </a:lnTo>
                  <a:lnTo>
                    <a:pt x="119069" y="18000"/>
                  </a:lnTo>
                  <a:lnTo>
                    <a:pt x="118899" y="20833"/>
                  </a:lnTo>
                  <a:lnTo>
                    <a:pt x="118561" y="23666"/>
                  </a:lnTo>
                  <a:lnTo>
                    <a:pt x="118222" y="26500"/>
                  </a:lnTo>
                  <a:lnTo>
                    <a:pt x="117968" y="29666"/>
                  </a:lnTo>
                  <a:lnTo>
                    <a:pt x="117461" y="32166"/>
                  </a:lnTo>
                  <a:lnTo>
                    <a:pt x="117122" y="35166"/>
                  </a:lnTo>
                  <a:lnTo>
                    <a:pt x="116614" y="38000"/>
                  </a:lnTo>
                  <a:lnTo>
                    <a:pt x="116191" y="40833"/>
                  </a:lnTo>
                  <a:lnTo>
                    <a:pt x="115684" y="43333"/>
                  </a:lnTo>
                  <a:lnTo>
                    <a:pt x="115007" y="46166"/>
                  </a:lnTo>
                  <a:lnTo>
                    <a:pt x="114414" y="49000"/>
                  </a:lnTo>
                  <a:lnTo>
                    <a:pt x="113906" y="51500"/>
                  </a:lnTo>
                  <a:lnTo>
                    <a:pt x="113145" y="54166"/>
                  </a:lnTo>
                  <a:lnTo>
                    <a:pt x="112637" y="56666"/>
                  </a:lnTo>
                  <a:lnTo>
                    <a:pt x="111791" y="59166"/>
                  </a:lnTo>
                  <a:lnTo>
                    <a:pt x="111198" y="61666"/>
                  </a:lnTo>
                  <a:lnTo>
                    <a:pt x="110352" y="64166"/>
                  </a:lnTo>
                  <a:lnTo>
                    <a:pt x="109590" y="66833"/>
                  </a:lnTo>
                  <a:lnTo>
                    <a:pt x="108744" y="69000"/>
                  </a:lnTo>
                  <a:lnTo>
                    <a:pt x="107983" y="71166"/>
                  </a:lnTo>
                  <a:lnTo>
                    <a:pt x="106967" y="73333"/>
                  </a:lnTo>
                  <a:lnTo>
                    <a:pt x="106205" y="76000"/>
                  </a:lnTo>
                  <a:lnTo>
                    <a:pt x="105190" y="78166"/>
                  </a:lnTo>
                  <a:lnTo>
                    <a:pt x="104428" y="80333"/>
                  </a:lnTo>
                  <a:lnTo>
                    <a:pt x="103497" y="82333"/>
                  </a:lnTo>
                  <a:lnTo>
                    <a:pt x="102482" y="84500"/>
                  </a:lnTo>
                  <a:lnTo>
                    <a:pt x="101382" y="86333"/>
                  </a:lnTo>
                  <a:lnTo>
                    <a:pt x="100197" y="88333"/>
                  </a:lnTo>
                  <a:lnTo>
                    <a:pt x="99266" y="90166"/>
                  </a:lnTo>
                  <a:lnTo>
                    <a:pt x="98166" y="92166"/>
                  </a:lnTo>
                  <a:lnTo>
                    <a:pt x="96981" y="94000"/>
                  </a:lnTo>
                  <a:lnTo>
                    <a:pt x="95881" y="95833"/>
                  </a:lnTo>
                  <a:lnTo>
                    <a:pt x="94781" y="97500"/>
                  </a:lnTo>
                  <a:lnTo>
                    <a:pt x="93681" y="99333"/>
                  </a:lnTo>
                  <a:lnTo>
                    <a:pt x="92327" y="100666"/>
                  </a:lnTo>
                  <a:lnTo>
                    <a:pt x="91227" y="102166"/>
                  </a:lnTo>
                  <a:lnTo>
                    <a:pt x="89957" y="103833"/>
                  </a:lnTo>
                  <a:lnTo>
                    <a:pt x="88857" y="105333"/>
                  </a:lnTo>
                  <a:lnTo>
                    <a:pt x="87334" y="106666"/>
                  </a:lnTo>
                  <a:lnTo>
                    <a:pt x="86064" y="108000"/>
                  </a:lnTo>
                  <a:lnTo>
                    <a:pt x="84795" y="109166"/>
                  </a:lnTo>
                  <a:lnTo>
                    <a:pt x="83526" y="110500"/>
                  </a:lnTo>
                  <a:lnTo>
                    <a:pt x="82256" y="111500"/>
                  </a:lnTo>
                  <a:lnTo>
                    <a:pt x="80818" y="112666"/>
                  </a:lnTo>
                  <a:lnTo>
                    <a:pt x="79464" y="113666"/>
                  </a:lnTo>
                  <a:lnTo>
                    <a:pt x="78025" y="114666"/>
                  </a:lnTo>
                  <a:lnTo>
                    <a:pt x="76755" y="115166"/>
                  </a:lnTo>
                  <a:lnTo>
                    <a:pt x="75317" y="116166"/>
                  </a:lnTo>
                  <a:lnTo>
                    <a:pt x="73878" y="116833"/>
                  </a:lnTo>
                  <a:lnTo>
                    <a:pt x="72440" y="117500"/>
                  </a:lnTo>
                  <a:lnTo>
                    <a:pt x="71001" y="118000"/>
                  </a:lnTo>
                  <a:lnTo>
                    <a:pt x="69478" y="118666"/>
                  </a:lnTo>
                  <a:lnTo>
                    <a:pt x="67870" y="119000"/>
                  </a:lnTo>
                  <a:lnTo>
                    <a:pt x="66431" y="119333"/>
                  </a:lnTo>
                  <a:lnTo>
                    <a:pt x="64992" y="119666"/>
                  </a:lnTo>
                  <a:lnTo>
                    <a:pt x="63385" y="120000"/>
                  </a:lnTo>
                  <a:lnTo>
                    <a:pt x="61946" y="120000"/>
                  </a:lnTo>
                  <a:lnTo>
                    <a:pt x="60338" y="120000"/>
                  </a:lnTo>
                  <a:lnTo>
                    <a:pt x="58730" y="120000"/>
                  </a:lnTo>
                  <a:lnTo>
                    <a:pt x="57291" y="120000"/>
                  </a:lnTo>
                  <a:lnTo>
                    <a:pt x="55684" y="119666"/>
                  </a:lnTo>
                  <a:lnTo>
                    <a:pt x="54076" y="119333"/>
                  </a:lnTo>
                  <a:lnTo>
                    <a:pt x="52637" y="119000"/>
                  </a:lnTo>
                  <a:lnTo>
                    <a:pt x="51198" y="118666"/>
                  </a:lnTo>
                  <a:lnTo>
                    <a:pt x="49590" y="118000"/>
                  </a:lnTo>
                  <a:lnTo>
                    <a:pt x="48152" y="117833"/>
                  </a:lnTo>
                  <a:lnTo>
                    <a:pt x="46713" y="117166"/>
                  </a:lnTo>
                  <a:lnTo>
                    <a:pt x="45190" y="116500"/>
                  </a:lnTo>
                  <a:lnTo>
                    <a:pt x="43751" y="115500"/>
                  </a:lnTo>
                  <a:lnTo>
                    <a:pt x="42313" y="114833"/>
                  </a:lnTo>
                  <a:lnTo>
                    <a:pt x="40874" y="114000"/>
                  </a:lnTo>
                  <a:lnTo>
                    <a:pt x="39435" y="113000"/>
                  </a:lnTo>
                  <a:lnTo>
                    <a:pt x="38166" y="112000"/>
                  </a:lnTo>
                  <a:lnTo>
                    <a:pt x="36897" y="111166"/>
                  </a:lnTo>
                  <a:lnTo>
                    <a:pt x="35458" y="109833"/>
                  </a:lnTo>
                  <a:lnTo>
                    <a:pt x="34104" y="108500"/>
                  </a:lnTo>
                  <a:lnTo>
                    <a:pt x="32834" y="107333"/>
                  </a:lnTo>
                  <a:lnTo>
                    <a:pt x="31565" y="106000"/>
                  </a:lnTo>
                  <a:lnTo>
                    <a:pt x="30126" y="104500"/>
                  </a:lnTo>
                  <a:lnTo>
                    <a:pt x="28942" y="103166"/>
                  </a:lnTo>
                  <a:lnTo>
                    <a:pt x="27672" y="101666"/>
                  </a:lnTo>
                  <a:lnTo>
                    <a:pt x="26572" y="100333"/>
                  </a:lnTo>
                  <a:lnTo>
                    <a:pt x="25303" y="98833"/>
                  </a:lnTo>
                  <a:lnTo>
                    <a:pt x="24118" y="96833"/>
                  </a:lnTo>
                  <a:lnTo>
                    <a:pt x="23018" y="95333"/>
                  </a:lnTo>
                  <a:lnTo>
                    <a:pt x="21918" y="93666"/>
                  </a:lnTo>
                  <a:lnTo>
                    <a:pt x="20818" y="91833"/>
                  </a:lnTo>
                  <a:lnTo>
                    <a:pt x="19633" y="89833"/>
                  </a:lnTo>
                  <a:lnTo>
                    <a:pt x="18702" y="88000"/>
                  </a:lnTo>
                  <a:lnTo>
                    <a:pt x="17686" y="86000"/>
                  </a:lnTo>
                  <a:lnTo>
                    <a:pt x="16586" y="83833"/>
                  </a:lnTo>
                  <a:lnTo>
                    <a:pt x="15655" y="82000"/>
                  </a:lnTo>
                  <a:lnTo>
                    <a:pt x="14640" y="79666"/>
                  </a:lnTo>
                  <a:lnTo>
                    <a:pt x="13709" y="77500"/>
                  </a:lnTo>
                  <a:lnTo>
                    <a:pt x="12693" y="75333"/>
                  </a:lnTo>
                  <a:lnTo>
                    <a:pt x="11932" y="73166"/>
                  </a:lnTo>
                  <a:lnTo>
                    <a:pt x="11086" y="70833"/>
                  </a:lnTo>
                  <a:lnTo>
                    <a:pt x="10324" y="68666"/>
                  </a:lnTo>
                  <a:lnTo>
                    <a:pt x="9478" y="66166"/>
                  </a:lnTo>
                  <a:lnTo>
                    <a:pt x="8716" y="63833"/>
                  </a:lnTo>
                  <a:lnTo>
                    <a:pt x="7870" y="61333"/>
                  </a:lnTo>
                  <a:lnTo>
                    <a:pt x="7277" y="59166"/>
                  </a:lnTo>
                  <a:lnTo>
                    <a:pt x="6600" y="56333"/>
                  </a:lnTo>
                  <a:lnTo>
                    <a:pt x="6008" y="53833"/>
                  </a:lnTo>
                  <a:lnTo>
                    <a:pt x="5331" y="51166"/>
                  </a:lnTo>
                  <a:lnTo>
                    <a:pt x="4654" y="48666"/>
                  </a:lnTo>
                  <a:lnTo>
                    <a:pt x="4231" y="46166"/>
                  </a:lnTo>
                  <a:lnTo>
                    <a:pt x="3723" y="43333"/>
                  </a:lnTo>
                  <a:lnTo>
                    <a:pt x="3046" y="40500"/>
                  </a:lnTo>
                  <a:lnTo>
                    <a:pt x="2792" y="38000"/>
                  </a:lnTo>
                  <a:lnTo>
                    <a:pt x="2284" y="35166"/>
                  </a:lnTo>
                  <a:lnTo>
                    <a:pt x="1946" y="32166"/>
                  </a:lnTo>
                  <a:lnTo>
                    <a:pt x="1438" y="29333"/>
                  </a:lnTo>
                  <a:lnTo>
                    <a:pt x="1354" y="26500"/>
                  </a:lnTo>
                  <a:lnTo>
                    <a:pt x="846" y="23666"/>
                  </a:lnTo>
                  <a:lnTo>
                    <a:pt x="677" y="20833"/>
                  </a:lnTo>
                  <a:lnTo>
                    <a:pt x="507" y="17666"/>
                  </a:lnTo>
                  <a:lnTo>
                    <a:pt x="338" y="14833"/>
                  </a:lnTo>
                  <a:lnTo>
                    <a:pt x="169" y="12000"/>
                  </a:lnTo>
                  <a:lnTo>
                    <a:pt x="169" y="8833"/>
                  </a:lnTo>
                  <a:lnTo>
                    <a:pt x="0" y="6000"/>
                  </a:lnTo>
                  <a:lnTo>
                    <a:pt x="0" y="2833"/>
                  </a:lnTo>
                  <a:lnTo>
                    <a:pt x="169" y="2166"/>
                  </a:lnTo>
                  <a:lnTo>
                    <a:pt x="338" y="1500"/>
                  </a:lnTo>
                  <a:lnTo>
                    <a:pt x="338" y="500"/>
                  </a:lnTo>
                  <a:lnTo>
                    <a:pt x="507" y="0"/>
                  </a:lnTo>
                  <a:lnTo>
                    <a:pt x="846" y="0"/>
                  </a:lnTo>
                  <a:lnTo>
                    <a:pt x="1354" y="0"/>
                  </a:lnTo>
                  <a:lnTo>
                    <a:pt x="1607" y="0"/>
                  </a:lnTo>
                  <a:lnTo>
                    <a:pt x="1946" y="0"/>
                  </a:lnTo>
                  <a:lnTo>
                    <a:pt x="2115" y="0"/>
                  </a:lnTo>
                  <a:lnTo>
                    <a:pt x="2623" y="0"/>
                  </a:lnTo>
                  <a:lnTo>
                    <a:pt x="2792" y="0"/>
                  </a:lnTo>
                  <a:lnTo>
                    <a:pt x="2961" y="0"/>
                  </a:lnTo>
                  <a:lnTo>
                    <a:pt x="3215" y="0"/>
                  </a:lnTo>
                  <a:lnTo>
                    <a:pt x="3554" y="0"/>
                  </a:lnTo>
                  <a:lnTo>
                    <a:pt x="3554" y="166"/>
                  </a:lnTo>
                  <a:lnTo>
                    <a:pt x="3554" y="833"/>
                  </a:lnTo>
                  <a:lnTo>
                    <a:pt x="3723" y="1833"/>
                  </a:lnTo>
                  <a:lnTo>
                    <a:pt x="3723" y="2833"/>
                  </a:lnTo>
                  <a:lnTo>
                    <a:pt x="3723" y="5333"/>
                  </a:lnTo>
                  <a:lnTo>
                    <a:pt x="3723" y="8166"/>
                  </a:lnTo>
                  <a:lnTo>
                    <a:pt x="3892" y="10666"/>
                  </a:lnTo>
                  <a:lnTo>
                    <a:pt x="4062" y="13500"/>
                  </a:lnTo>
                  <a:lnTo>
                    <a:pt x="4062" y="16333"/>
                  </a:lnTo>
                  <a:lnTo>
                    <a:pt x="4400" y="19000"/>
                  </a:lnTo>
                  <a:lnTo>
                    <a:pt x="4569" y="21833"/>
                  </a:lnTo>
                  <a:lnTo>
                    <a:pt x="4823" y="24666"/>
                  </a:lnTo>
                  <a:lnTo>
                    <a:pt x="4992" y="27166"/>
                  </a:lnTo>
                  <a:lnTo>
                    <a:pt x="5500" y="29666"/>
                  </a:lnTo>
                  <a:lnTo>
                    <a:pt x="5839" y="32166"/>
                  </a:lnTo>
                  <a:lnTo>
                    <a:pt x="6262" y="35166"/>
                  </a:lnTo>
                  <a:lnTo>
                    <a:pt x="6600" y="37666"/>
                  </a:lnTo>
                  <a:lnTo>
                    <a:pt x="7108" y="40166"/>
                  </a:lnTo>
                  <a:lnTo>
                    <a:pt x="7616" y="42666"/>
                  </a:lnTo>
                  <a:lnTo>
                    <a:pt x="8039" y="45166"/>
                  </a:lnTo>
                  <a:lnTo>
                    <a:pt x="8716" y="47500"/>
                  </a:lnTo>
                  <a:lnTo>
                    <a:pt x="9224" y="50000"/>
                  </a:lnTo>
                  <a:lnTo>
                    <a:pt x="9816" y="52500"/>
                  </a:lnTo>
                  <a:lnTo>
                    <a:pt x="10493" y="54666"/>
                  </a:lnTo>
                  <a:lnTo>
                    <a:pt x="11086" y="57000"/>
                  </a:lnTo>
                  <a:lnTo>
                    <a:pt x="11932" y="59166"/>
                  </a:lnTo>
                  <a:lnTo>
                    <a:pt x="12609" y="61666"/>
                  </a:lnTo>
                  <a:lnTo>
                    <a:pt x="13370" y="63833"/>
                  </a:lnTo>
                  <a:lnTo>
                    <a:pt x="14217" y="66166"/>
                  </a:lnTo>
                  <a:lnTo>
                    <a:pt x="14978" y="68000"/>
                  </a:lnTo>
                  <a:lnTo>
                    <a:pt x="15825" y="70166"/>
                  </a:lnTo>
                  <a:lnTo>
                    <a:pt x="16586" y="72500"/>
                  </a:lnTo>
                  <a:lnTo>
                    <a:pt x="17602" y="74333"/>
                  </a:lnTo>
                  <a:lnTo>
                    <a:pt x="18533" y="76333"/>
                  </a:lnTo>
                  <a:lnTo>
                    <a:pt x="19294" y="78166"/>
                  </a:lnTo>
                  <a:lnTo>
                    <a:pt x="20479" y="80333"/>
                  </a:lnTo>
                  <a:lnTo>
                    <a:pt x="21241" y="82000"/>
                  </a:lnTo>
                  <a:lnTo>
                    <a:pt x="22256" y="83833"/>
                  </a:lnTo>
                  <a:lnTo>
                    <a:pt x="23356" y="85833"/>
                  </a:lnTo>
                  <a:lnTo>
                    <a:pt x="24287" y="87333"/>
                  </a:lnTo>
                  <a:lnTo>
                    <a:pt x="25303" y="89000"/>
                  </a:lnTo>
                  <a:lnTo>
                    <a:pt x="26403" y="90500"/>
                  </a:lnTo>
                  <a:lnTo>
                    <a:pt x="27503" y="92166"/>
                  </a:lnTo>
                  <a:lnTo>
                    <a:pt x="28688" y="94000"/>
                  </a:lnTo>
                  <a:lnTo>
                    <a:pt x="29788" y="95333"/>
                  </a:lnTo>
                  <a:lnTo>
                    <a:pt x="30888" y="96500"/>
                  </a:lnTo>
                  <a:lnTo>
                    <a:pt x="32073" y="98166"/>
                  </a:lnTo>
                  <a:lnTo>
                    <a:pt x="33342" y="99333"/>
                  </a:lnTo>
                  <a:lnTo>
                    <a:pt x="34442" y="100666"/>
                  </a:lnTo>
                  <a:lnTo>
                    <a:pt x="35712" y="102000"/>
                  </a:lnTo>
                  <a:lnTo>
                    <a:pt x="36897" y="102833"/>
                  </a:lnTo>
                  <a:lnTo>
                    <a:pt x="38335" y="104166"/>
                  </a:lnTo>
                  <a:lnTo>
                    <a:pt x="39435" y="105166"/>
                  </a:lnTo>
                  <a:lnTo>
                    <a:pt x="40705" y="106000"/>
                  </a:lnTo>
                  <a:lnTo>
                    <a:pt x="41974" y="107000"/>
                  </a:lnTo>
                  <a:lnTo>
                    <a:pt x="43328" y="108000"/>
                  </a:lnTo>
                  <a:lnTo>
                    <a:pt x="44598" y="108500"/>
                  </a:lnTo>
                  <a:lnTo>
                    <a:pt x="45867" y="109166"/>
                  </a:lnTo>
                  <a:lnTo>
                    <a:pt x="47306" y="109833"/>
                  </a:lnTo>
                  <a:lnTo>
                    <a:pt x="48575" y="110500"/>
                  </a:lnTo>
                  <a:lnTo>
                    <a:pt x="50014" y="111166"/>
                  </a:lnTo>
                  <a:lnTo>
                    <a:pt x="51368" y="111500"/>
                  </a:lnTo>
                  <a:lnTo>
                    <a:pt x="52806" y="112000"/>
                  </a:lnTo>
                  <a:lnTo>
                    <a:pt x="54076" y="112333"/>
                  </a:lnTo>
                  <a:lnTo>
                    <a:pt x="55514" y="112666"/>
                  </a:lnTo>
                  <a:lnTo>
                    <a:pt x="56953" y="112666"/>
                  </a:lnTo>
                  <a:lnTo>
                    <a:pt x="58392" y="113000"/>
                  </a:lnTo>
                  <a:lnTo>
                    <a:pt x="59830" y="113000"/>
                  </a:lnTo>
                  <a:lnTo>
                    <a:pt x="59830" y="113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700" name="Google Shape;700;p16"/>
          <p:cNvPicPr preferRelativeResize="0"/>
          <p:nvPr/>
        </p:nvPicPr>
        <p:blipFill rotWithShape="1">
          <a:blip r:embed="rId3">
            <a:alphaModFix/>
          </a:blip>
          <a:srcRect/>
          <a:stretch/>
        </p:blipFill>
        <p:spPr>
          <a:xfrm>
            <a:off x="0" y="3667125"/>
            <a:ext cx="4127993" cy="3184945"/>
          </a:xfrm>
          <a:prstGeom prst="rect">
            <a:avLst/>
          </a:prstGeom>
          <a:noFill/>
          <a:ln>
            <a:noFill/>
          </a:ln>
        </p:spPr>
      </p:pic>
      <p:grpSp>
        <p:nvGrpSpPr>
          <p:cNvPr id="701" name="Google Shape;701;p16"/>
          <p:cNvGrpSpPr/>
          <p:nvPr/>
        </p:nvGrpSpPr>
        <p:grpSpPr>
          <a:xfrm>
            <a:off x="3933825" y="3613150"/>
            <a:ext cx="1212849" cy="1235075"/>
            <a:chOff x="6118225" y="4121150"/>
            <a:chExt cx="1212849" cy="1235075"/>
          </a:xfrm>
        </p:grpSpPr>
        <p:sp>
          <p:nvSpPr>
            <p:cNvPr id="702" name="Google Shape;702;p16"/>
            <p:cNvSpPr/>
            <p:nvPr/>
          </p:nvSpPr>
          <p:spPr>
            <a:xfrm>
              <a:off x="7078662" y="4754562"/>
              <a:ext cx="252412" cy="387350"/>
            </a:xfrm>
            <a:custGeom>
              <a:avLst/>
              <a:gdLst/>
              <a:ahLst/>
              <a:cxnLst/>
              <a:rect l="l" t="t" r="r" b="b"/>
              <a:pathLst>
                <a:path w="120000" h="120000" extrusionOk="0">
                  <a:moveTo>
                    <a:pt x="93584" y="74110"/>
                  </a:moveTo>
                  <a:lnTo>
                    <a:pt x="88679" y="77546"/>
                  </a:lnTo>
                  <a:lnTo>
                    <a:pt x="83773" y="80981"/>
                  </a:lnTo>
                  <a:lnTo>
                    <a:pt x="79245" y="84417"/>
                  </a:lnTo>
                  <a:lnTo>
                    <a:pt x="73962" y="87607"/>
                  </a:lnTo>
                  <a:lnTo>
                    <a:pt x="68679" y="90797"/>
                  </a:lnTo>
                  <a:lnTo>
                    <a:pt x="63018" y="93742"/>
                  </a:lnTo>
                  <a:lnTo>
                    <a:pt x="57358" y="96932"/>
                  </a:lnTo>
                  <a:lnTo>
                    <a:pt x="51698" y="99631"/>
                  </a:lnTo>
                  <a:lnTo>
                    <a:pt x="45660" y="102576"/>
                  </a:lnTo>
                  <a:lnTo>
                    <a:pt x="39622" y="105276"/>
                  </a:lnTo>
                  <a:lnTo>
                    <a:pt x="33584" y="108220"/>
                  </a:lnTo>
                  <a:lnTo>
                    <a:pt x="26792" y="110674"/>
                  </a:lnTo>
                  <a:lnTo>
                    <a:pt x="20377" y="112883"/>
                  </a:lnTo>
                  <a:lnTo>
                    <a:pt x="13962" y="115582"/>
                  </a:lnTo>
                  <a:lnTo>
                    <a:pt x="6792" y="117791"/>
                  </a:lnTo>
                  <a:lnTo>
                    <a:pt x="0" y="120000"/>
                  </a:lnTo>
                  <a:lnTo>
                    <a:pt x="3773" y="111901"/>
                  </a:lnTo>
                  <a:lnTo>
                    <a:pt x="7924" y="103312"/>
                  </a:lnTo>
                  <a:lnTo>
                    <a:pt x="10943" y="94723"/>
                  </a:lnTo>
                  <a:lnTo>
                    <a:pt x="13962" y="86134"/>
                  </a:lnTo>
                  <a:lnTo>
                    <a:pt x="16603" y="77055"/>
                  </a:lnTo>
                  <a:lnTo>
                    <a:pt x="18490" y="67730"/>
                  </a:lnTo>
                  <a:lnTo>
                    <a:pt x="20377" y="58650"/>
                  </a:lnTo>
                  <a:lnTo>
                    <a:pt x="21509" y="49079"/>
                  </a:lnTo>
                  <a:lnTo>
                    <a:pt x="29056" y="46625"/>
                  </a:lnTo>
                  <a:lnTo>
                    <a:pt x="36603" y="43926"/>
                  </a:lnTo>
                  <a:lnTo>
                    <a:pt x="43773" y="41472"/>
                  </a:lnTo>
                  <a:lnTo>
                    <a:pt x="50943" y="38773"/>
                  </a:lnTo>
                  <a:lnTo>
                    <a:pt x="57735" y="36073"/>
                  </a:lnTo>
                  <a:lnTo>
                    <a:pt x="64150" y="33128"/>
                  </a:lnTo>
                  <a:lnTo>
                    <a:pt x="70943" y="30184"/>
                  </a:lnTo>
                  <a:lnTo>
                    <a:pt x="76981" y="26993"/>
                  </a:lnTo>
                  <a:lnTo>
                    <a:pt x="83018" y="23803"/>
                  </a:lnTo>
                  <a:lnTo>
                    <a:pt x="89056" y="20858"/>
                  </a:lnTo>
                  <a:lnTo>
                    <a:pt x="94716" y="17423"/>
                  </a:lnTo>
                  <a:lnTo>
                    <a:pt x="100377" y="13987"/>
                  </a:lnTo>
                  <a:lnTo>
                    <a:pt x="105660" y="10552"/>
                  </a:lnTo>
                  <a:lnTo>
                    <a:pt x="110188" y="7361"/>
                  </a:lnTo>
                  <a:lnTo>
                    <a:pt x="115094" y="3680"/>
                  </a:lnTo>
                  <a:lnTo>
                    <a:pt x="120000" y="0"/>
                  </a:lnTo>
                  <a:lnTo>
                    <a:pt x="119245" y="9815"/>
                  </a:lnTo>
                  <a:lnTo>
                    <a:pt x="117358" y="19386"/>
                  </a:lnTo>
                  <a:lnTo>
                    <a:pt x="115094" y="28957"/>
                  </a:lnTo>
                  <a:lnTo>
                    <a:pt x="112075" y="38527"/>
                  </a:lnTo>
                  <a:lnTo>
                    <a:pt x="108679" y="47607"/>
                  </a:lnTo>
                  <a:lnTo>
                    <a:pt x="104150" y="56687"/>
                  </a:lnTo>
                  <a:lnTo>
                    <a:pt x="99245" y="65766"/>
                  </a:lnTo>
                  <a:lnTo>
                    <a:pt x="93584" y="7411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03" name="Google Shape;703;p16"/>
            <p:cNvSpPr/>
            <p:nvPr/>
          </p:nvSpPr>
          <p:spPr>
            <a:xfrm>
              <a:off x="6470650" y="5233987"/>
              <a:ext cx="228600" cy="122237"/>
            </a:xfrm>
            <a:custGeom>
              <a:avLst/>
              <a:gdLst/>
              <a:ahLst/>
              <a:cxnLst/>
              <a:rect l="l" t="t" r="r" b="b"/>
              <a:pathLst>
                <a:path w="120000" h="120000" extrusionOk="0">
                  <a:moveTo>
                    <a:pt x="35540" y="92549"/>
                  </a:moveTo>
                  <a:lnTo>
                    <a:pt x="30940" y="82352"/>
                  </a:lnTo>
                  <a:lnTo>
                    <a:pt x="25923" y="72156"/>
                  </a:lnTo>
                  <a:lnTo>
                    <a:pt x="21742" y="61176"/>
                  </a:lnTo>
                  <a:lnTo>
                    <a:pt x="16724" y="49411"/>
                  </a:lnTo>
                  <a:lnTo>
                    <a:pt x="12543" y="37647"/>
                  </a:lnTo>
                  <a:lnTo>
                    <a:pt x="7944" y="26666"/>
                  </a:lnTo>
                  <a:lnTo>
                    <a:pt x="3763" y="13333"/>
                  </a:lnTo>
                  <a:lnTo>
                    <a:pt x="0" y="0"/>
                  </a:lnTo>
                  <a:lnTo>
                    <a:pt x="7108" y="3921"/>
                  </a:lnTo>
                  <a:lnTo>
                    <a:pt x="13797" y="7058"/>
                  </a:lnTo>
                  <a:lnTo>
                    <a:pt x="21324" y="10980"/>
                  </a:lnTo>
                  <a:lnTo>
                    <a:pt x="28432" y="14901"/>
                  </a:lnTo>
                  <a:lnTo>
                    <a:pt x="35540" y="17254"/>
                  </a:lnTo>
                  <a:lnTo>
                    <a:pt x="42648" y="19607"/>
                  </a:lnTo>
                  <a:lnTo>
                    <a:pt x="50592" y="22745"/>
                  </a:lnTo>
                  <a:lnTo>
                    <a:pt x="57700" y="24313"/>
                  </a:lnTo>
                  <a:lnTo>
                    <a:pt x="65644" y="27450"/>
                  </a:lnTo>
                  <a:lnTo>
                    <a:pt x="73170" y="29019"/>
                  </a:lnTo>
                  <a:lnTo>
                    <a:pt x="80696" y="30588"/>
                  </a:lnTo>
                  <a:lnTo>
                    <a:pt x="88641" y="31372"/>
                  </a:lnTo>
                  <a:lnTo>
                    <a:pt x="96167" y="33725"/>
                  </a:lnTo>
                  <a:lnTo>
                    <a:pt x="104111" y="34509"/>
                  </a:lnTo>
                  <a:lnTo>
                    <a:pt x="112055" y="34509"/>
                  </a:lnTo>
                  <a:lnTo>
                    <a:pt x="120000" y="35294"/>
                  </a:lnTo>
                  <a:lnTo>
                    <a:pt x="120000" y="120000"/>
                  </a:lnTo>
                  <a:lnTo>
                    <a:pt x="114564" y="119215"/>
                  </a:lnTo>
                  <a:lnTo>
                    <a:pt x="108710" y="119215"/>
                  </a:lnTo>
                  <a:lnTo>
                    <a:pt x="103693" y="118431"/>
                  </a:lnTo>
                  <a:lnTo>
                    <a:pt x="98257" y="116862"/>
                  </a:lnTo>
                  <a:lnTo>
                    <a:pt x="92822" y="116078"/>
                  </a:lnTo>
                  <a:lnTo>
                    <a:pt x="87804" y="114509"/>
                  </a:lnTo>
                  <a:lnTo>
                    <a:pt x="82369" y="112941"/>
                  </a:lnTo>
                  <a:lnTo>
                    <a:pt x="76933" y="111372"/>
                  </a:lnTo>
                  <a:lnTo>
                    <a:pt x="71916" y="109019"/>
                  </a:lnTo>
                  <a:lnTo>
                    <a:pt x="66480" y="107450"/>
                  </a:lnTo>
                  <a:lnTo>
                    <a:pt x="61045" y="105882"/>
                  </a:lnTo>
                  <a:lnTo>
                    <a:pt x="56027" y="102745"/>
                  </a:lnTo>
                  <a:lnTo>
                    <a:pt x="51010" y="100392"/>
                  </a:lnTo>
                  <a:lnTo>
                    <a:pt x="45574" y="97254"/>
                  </a:lnTo>
                  <a:lnTo>
                    <a:pt x="40975" y="94901"/>
                  </a:lnTo>
                  <a:lnTo>
                    <a:pt x="35540" y="92549"/>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04" name="Google Shape;704;p16"/>
            <p:cNvSpPr/>
            <p:nvPr/>
          </p:nvSpPr>
          <p:spPr>
            <a:xfrm>
              <a:off x="6118225" y="4481512"/>
              <a:ext cx="227012" cy="384175"/>
            </a:xfrm>
            <a:custGeom>
              <a:avLst/>
              <a:gdLst/>
              <a:ahLst/>
              <a:cxnLst/>
              <a:rect l="l" t="t" r="r" b="b"/>
              <a:pathLst>
                <a:path w="120000" h="120000" extrusionOk="0">
                  <a:moveTo>
                    <a:pt x="110769" y="120000"/>
                  </a:moveTo>
                  <a:lnTo>
                    <a:pt x="101538" y="117520"/>
                  </a:lnTo>
                  <a:lnTo>
                    <a:pt x="92727" y="114545"/>
                  </a:lnTo>
                  <a:lnTo>
                    <a:pt x="84755" y="111818"/>
                  </a:lnTo>
                  <a:lnTo>
                    <a:pt x="76363" y="108595"/>
                  </a:lnTo>
                  <a:lnTo>
                    <a:pt x="68391" y="105371"/>
                  </a:lnTo>
                  <a:lnTo>
                    <a:pt x="60839" y="102396"/>
                  </a:lnTo>
                  <a:lnTo>
                    <a:pt x="53286" y="98925"/>
                  </a:lnTo>
                  <a:lnTo>
                    <a:pt x="46153" y="95454"/>
                  </a:lnTo>
                  <a:lnTo>
                    <a:pt x="39440" y="91735"/>
                  </a:lnTo>
                  <a:lnTo>
                    <a:pt x="33146" y="88264"/>
                  </a:lnTo>
                  <a:lnTo>
                    <a:pt x="26853" y="84545"/>
                  </a:lnTo>
                  <a:lnTo>
                    <a:pt x="20559" y="80578"/>
                  </a:lnTo>
                  <a:lnTo>
                    <a:pt x="15104" y="76859"/>
                  </a:lnTo>
                  <a:lnTo>
                    <a:pt x="9650" y="72892"/>
                  </a:lnTo>
                  <a:lnTo>
                    <a:pt x="5034" y="68677"/>
                  </a:lnTo>
                  <a:lnTo>
                    <a:pt x="0" y="64710"/>
                  </a:lnTo>
                  <a:lnTo>
                    <a:pt x="1678" y="56033"/>
                  </a:lnTo>
                  <a:lnTo>
                    <a:pt x="2937" y="47851"/>
                  </a:lnTo>
                  <a:lnTo>
                    <a:pt x="5454" y="39421"/>
                  </a:lnTo>
                  <a:lnTo>
                    <a:pt x="8811" y="31239"/>
                  </a:lnTo>
                  <a:lnTo>
                    <a:pt x="12167" y="23305"/>
                  </a:lnTo>
                  <a:lnTo>
                    <a:pt x="16363" y="15619"/>
                  </a:lnTo>
                  <a:lnTo>
                    <a:pt x="21398" y="7933"/>
                  </a:lnTo>
                  <a:lnTo>
                    <a:pt x="26853" y="0"/>
                  </a:lnTo>
                  <a:lnTo>
                    <a:pt x="30629" y="3223"/>
                  </a:lnTo>
                  <a:lnTo>
                    <a:pt x="34405" y="6446"/>
                  </a:lnTo>
                  <a:lnTo>
                    <a:pt x="38601" y="9173"/>
                  </a:lnTo>
                  <a:lnTo>
                    <a:pt x="43636" y="12396"/>
                  </a:lnTo>
                  <a:lnTo>
                    <a:pt x="48251" y="15123"/>
                  </a:lnTo>
                  <a:lnTo>
                    <a:pt x="53706" y="17851"/>
                  </a:lnTo>
                  <a:lnTo>
                    <a:pt x="59160" y="20578"/>
                  </a:lnTo>
                  <a:lnTo>
                    <a:pt x="65034" y="23305"/>
                  </a:lnTo>
                  <a:lnTo>
                    <a:pt x="71328" y="25785"/>
                  </a:lnTo>
                  <a:lnTo>
                    <a:pt x="77622" y="28264"/>
                  </a:lnTo>
                  <a:lnTo>
                    <a:pt x="83916" y="30991"/>
                  </a:lnTo>
                  <a:lnTo>
                    <a:pt x="90629" y="33223"/>
                  </a:lnTo>
                  <a:lnTo>
                    <a:pt x="97762" y="35454"/>
                  </a:lnTo>
                  <a:lnTo>
                    <a:pt x="104895" y="37685"/>
                  </a:lnTo>
                  <a:lnTo>
                    <a:pt x="112027" y="40165"/>
                  </a:lnTo>
                  <a:lnTo>
                    <a:pt x="120000" y="42148"/>
                  </a:lnTo>
                  <a:lnTo>
                    <a:pt x="117062" y="52561"/>
                  </a:lnTo>
                  <a:lnTo>
                    <a:pt x="114545" y="63471"/>
                  </a:lnTo>
                  <a:lnTo>
                    <a:pt x="112867" y="74628"/>
                  </a:lnTo>
                  <a:lnTo>
                    <a:pt x="111188" y="85785"/>
                  </a:lnTo>
                  <a:lnTo>
                    <a:pt x="110769" y="94214"/>
                  </a:lnTo>
                  <a:lnTo>
                    <a:pt x="110349" y="102892"/>
                  </a:lnTo>
                  <a:lnTo>
                    <a:pt x="110349" y="111570"/>
                  </a:lnTo>
                  <a:lnTo>
                    <a:pt x="110769" y="12000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05" name="Google Shape;705;p16"/>
            <p:cNvSpPr/>
            <p:nvPr/>
          </p:nvSpPr>
          <p:spPr>
            <a:xfrm>
              <a:off x="6378575" y="4637087"/>
              <a:ext cx="320675" cy="314325"/>
            </a:xfrm>
            <a:custGeom>
              <a:avLst/>
              <a:gdLst/>
              <a:ahLst/>
              <a:cxnLst/>
              <a:rect l="l" t="t" r="r" b="b"/>
              <a:pathLst>
                <a:path w="120000" h="120000" extrusionOk="0">
                  <a:moveTo>
                    <a:pt x="592" y="46666"/>
                  </a:moveTo>
                  <a:lnTo>
                    <a:pt x="1481" y="34848"/>
                  </a:lnTo>
                  <a:lnTo>
                    <a:pt x="2370" y="23030"/>
                  </a:lnTo>
                  <a:lnTo>
                    <a:pt x="4148" y="11515"/>
                  </a:lnTo>
                  <a:lnTo>
                    <a:pt x="5925" y="0"/>
                  </a:lnTo>
                  <a:lnTo>
                    <a:pt x="12148" y="2121"/>
                  </a:lnTo>
                  <a:lnTo>
                    <a:pt x="18666" y="4242"/>
                  </a:lnTo>
                  <a:lnTo>
                    <a:pt x="24888" y="6363"/>
                  </a:lnTo>
                  <a:lnTo>
                    <a:pt x="32000" y="8181"/>
                  </a:lnTo>
                  <a:lnTo>
                    <a:pt x="38814" y="9696"/>
                  </a:lnTo>
                  <a:lnTo>
                    <a:pt x="45629" y="11515"/>
                  </a:lnTo>
                  <a:lnTo>
                    <a:pt x="52444" y="13030"/>
                  </a:lnTo>
                  <a:lnTo>
                    <a:pt x="59555" y="14242"/>
                  </a:lnTo>
                  <a:lnTo>
                    <a:pt x="66666" y="15454"/>
                  </a:lnTo>
                  <a:lnTo>
                    <a:pt x="74074" y="16363"/>
                  </a:lnTo>
                  <a:lnTo>
                    <a:pt x="81777" y="17575"/>
                  </a:lnTo>
                  <a:lnTo>
                    <a:pt x="89185" y="18181"/>
                  </a:lnTo>
                  <a:lnTo>
                    <a:pt x="96592" y="18787"/>
                  </a:lnTo>
                  <a:lnTo>
                    <a:pt x="104296" y="19090"/>
                  </a:lnTo>
                  <a:lnTo>
                    <a:pt x="112000" y="19696"/>
                  </a:lnTo>
                  <a:lnTo>
                    <a:pt x="120000" y="20000"/>
                  </a:lnTo>
                  <a:lnTo>
                    <a:pt x="120000" y="119999"/>
                  </a:lnTo>
                  <a:lnTo>
                    <a:pt x="111703" y="119696"/>
                  </a:lnTo>
                  <a:lnTo>
                    <a:pt x="104000" y="119393"/>
                  </a:lnTo>
                  <a:lnTo>
                    <a:pt x="96000" y="119090"/>
                  </a:lnTo>
                  <a:lnTo>
                    <a:pt x="88296" y="117878"/>
                  </a:lnTo>
                  <a:lnTo>
                    <a:pt x="80296" y="117272"/>
                  </a:lnTo>
                  <a:lnTo>
                    <a:pt x="72592" y="116060"/>
                  </a:lnTo>
                  <a:lnTo>
                    <a:pt x="64888" y="114848"/>
                  </a:lnTo>
                  <a:lnTo>
                    <a:pt x="57481" y="113333"/>
                  </a:lnTo>
                  <a:lnTo>
                    <a:pt x="50074" y="111818"/>
                  </a:lnTo>
                  <a:lnTo>
                    <a:pt x="42370" y="109999"/>
                  </a:lnTo>
                  <a:lnTo>
                    <a:pt x="35259" y="108181"/>
                  </a:lnTo>
                  <a:lnTo>
                    <a:pt x="28148" y="106060"/>
                  </a:lnTo>
                  <a:lnTo>
                    <a:pt x="21333" y="103939"/>
                  </a:lnTo>
                  <a:lnTo>
                    <a:pt x="14222" y="101515"/>
                  </a:lnTo>
                  <a:lnTo>
                    <a:pt x="7703" y="99090"/>
                  </a:lnTo>
                  <a:lnTo>
                    <a:pt x="888" y="96363"/>
                  </a:lnTo>
                  <a:lnTo>
                    <a:pt x="0" y="84242"/>
                  </a:lnTo>
                  <a:lnTo>
                    <a:pt x="0" y="71818"/>
                  </a:lnTo>
                  <a:lnTo>
                    <a:pt x="0" y="59393"/>
                  </a:lnTo>
                  <a:lnTo>
                    <a:pt x="592" y="46666"/>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06" name="Google Shape;706;p16"/>
            <p:cNvSpPr/>
            <p:nvPr/>
          </p:nvSpPr>
          <p:spPr>
            <a:xfrm>
              <a:off x="7107237" y="4468812"/>
              <a:ext cx="220662" cy="385762"/>
            </a:xfrm>
            <a:custGeom>
              <a:avLst/>
              <a:gdLst/>
              <a:ahLst/>
              <a:cxnLst/>
              <a:rect l="l" t="t" r="r" b="b"/>
              <a:pathLst>
                <a:path w="120000" h="120000" extrusionOk="0">
                  <a:moveTo>
                    <a:pt x="10791" y="90617"/>
                  </a:moveTo>
                  <a:lnTo>
                    <a:pt x="9064" y="78518"/>
                  </a:lnTo>
                  <a:lnTo>
                    <a:pt x="6906" y="66666"/>
                  </a:lnTo>
                  <a:lnTo>
                    <a:pt x="3884" y="54814"/>
                  </a:lnTo>
                  <a:lnTo>
                    <a:pt x="0" y="43209"/>
                  </a:lnTo>
                  <a:lnTo>
                    <a:pt x="7338" y="40987"/>
                  </a:lnTo>
                  <a:lnTo>
                    <a:pt x="14676" y="38765"/>
                  </a:lnTo>
                  <a:lnTo>
                    <a:pt x="22014" y="36543"/>
                  </a:lnTo>
                  <a:lnTo>
                    <a:pt x="28489" y="34074"/>
                  </a:lnTo>
                  <a:lnTo>
                    <a:pt x="35827" y="31604"/>
                  </a:lnTo>
                  <a:lnTo>
                    <a:pt x="42302" y="29135"/>
                  </a:lnTo>
                  <a:lnTo>
                    <a:pt x="47913" y="26419"/>
                  </a:lnTo>
                  <a:lnTo>
                    <a:pt x="53956" y="23703"/>
                  </a:lnTo>
                  <a:lnTo>
                    <a:pt x="59568" y="20740"/>
                  </a:lnTo>
                  <a:lnTo>
                    <a:pt x="64316" y="18024"/>
                  </a:lnTo>
                  <a:lnTo>
                    <a:pt x="69928" y="15061"/>
                  </a:lnTo>
                  <a:lnTo>
                    <a:pt x="74244" y="12345"/>
                  </a:lnTo>
                  <a:lnTo>
                    <a:pt x="78992" y="9382"/>
                  </a:lnTo>
                  <a:lnTo>
                    <a:pt x="82877" y="6172"/>
                  </a:lnTo>
                  <a:lnTo>
                    <a:pt x="86762" y="3209"/>
                  </a:lnTo>
                  <a:lnTo>
                    <a:pt x="90215" y="0"/>
                  </a:lnTo>
                  <a:lnTo>
                    <a:pt x="95827" y="7160"/>
                  </a:lnTo>
                  <a:lnTo>
                    <a:pt x="100575" y="14567"/>
                  </a:lnTo>
                  <a:lnTo>
                    <a:pt x="105323" y="22222"/>
                  </a:lnTo>
                  <a:lnTo>
                    <a:pt x="109640" y="29876"/>
                  </a:lnTo>
                  <a:lnTo>
                    <a:pt x="113093" y="37530"/>
                  </a:lnTo>
                  <a:lnTo>
                    <a:pt x="116115" y="45432"/>
                  </a:lnTo>
                  <a:lnTo>
                    <a:pt x="118273" y="53580"/>
                  </a:lnTo>
                  <a:lnTo>
                    <a:pt x="120000" y="61728"/>
                  </a:lnTo>
                  <a:lnTo>
                    <a:pt x="116115" y="65925"/>
                  </a:lnTo>
                  <a:lnTo>
                    <a:pt x="111366" y="70370"/>
                  </a:lnTo>
                  <a:lnTo>
                    <a:pt x="106187" y="74320"/>
                  </a:lnTo>
                  <a:lnTo>
                    <a:pt x="101438" y="78518"/>
                  </a:lnTo>
                  <a:lnTo>
                    <a:pt x="95395" y="82469"/>
                  </a:lnTo>
                  <a:lnTo>
                    <a:pt x="89352" y="86172"/>
                  </a:lnTo>
                  <a:lnTo>
                    <a:pt x="82877" y="90123"/>
                  </a:lnTo>
                  <a:lnTo>
                    <a:pt x="76402" y="93827"/>
                  </a:lnTo>
                  <a:lnTo>
                    <a:pt x="69064" y="97530"/>
                  </a:lnTo>
                  <a:lnTo>
                    <a:pt x="61294" y="100987"/>
                  </a:lnTo>
                  <a:lnTo>
                    <a:pt x="53956" y="104444"/>
                  </a:lnTo>
                  <a:lnTo>
                    <a:pt x="46187" y="107901"/>
                  </a:lnTo>
                  <a:lnTo>
                    <a:pt x="37553" y="110864"/>
                  </a:lnTo>
                  <a:lnTo>
                    <a:pt x="29352" y="114074"/>
                  </a:lnTo>
                  <a:lnTo>
                    <a:pt x="20287" y="117283"/>
                  </a:lnTo>
                  <a:lnTo>
                    <a:pt x="11223" y="120000"/>
                  </a:lnTo>
                  <a:lnTo>
                    <a:pt x="11654" y="112592"/>
                  </a:lnTo>
                  <a:lnTo>
                    <a:pt x="11654" y="105185"/>
                  </a:lnTo>
                  <a:lnTo>
                    <a:pt x="11223" y="98024"/>
                  </a:lnTo>
                  <a:lnTo>
                    <a:pt x="10791" y="90617"/>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07" name="Google Shape;707;p16"/>
            <p:cNvSpPr/>
            <p:nvPr/>
          </p:nvSpPr>
          <p:spPr>
            <a:xfrm>
              <a:off x="6750050" y="4627562"/>
              <a:ext cx="327025" cy="323850"/>
            </a:xfrm>
            <a:custGeom>
              <a:avLst/>
              <a:gdLst/>
              <a:ahLst/>
              <a:cxnLst/>
              <a:rect l="l" t="t" r="r" b="b"/>
              <a:pathLst>
                <a:path w="120000" h="120000" extrusionOk="0">
                  <a:moveTo>
                    <a:pt x="119710" y="49950"/>
                  </a:moveTo>
                  <a:lnTo>
                    <a:pt x="120000" y="60886"/>
                  </a:lnTo>
                  <a:lnTo>
                    <a:pt x="120000" y="71822"/>
                  </a:lnTo>
                  <a:lnTo>
                    <a:pt x="120000" y="82463"/>
                  </a:lnTo>
                  <a:lnTo>
                    <a:pt x="119130" y="93399"/>
                  </a:lnTo>
                  <a:lnTo>
                    <a:pt x="112463" y="96354"/>
                  </a:lnTo>
                  <a:lnTo>
                    <a:pt x="105797" y="99014"/>
                  </a:lnTo>
                  <a:lnTo>
                    <a:pt x="99130" y="101674"/>
                  </a:lnTo>
                  <a:lnTo>
                    <a:pt x="92173" y="104039"/>
                  </a:lnTo>
                  <a:lnTo>
                    <a:pt x="84927" y="106403"/>
                  </a:lnTo>
                  <a:lnTo>
                    <a:pt x="77971" y="108472"/>
                  </a:lnTo>
                  <a:lnTo>
                    <a:pt x="70434" y="110541"/>
                  </a:lnTo>
                  <a:lnTo>
                    <a:pt x="62898" y="112315"/>
                  </a:lnTo>
                  <a:lnTo>
                    <a:pt x="55362" y="113497"/>
                  </a:lnTo>
                  <a:lnTo>
                    <a:pt x="47826" y="115270"/>
                  </a:lnTo>
                  <a:lnTo>
                    <a:pt x="39710" y="116157"/>
                  </a:lnTo>
                  <a:lnTo>
                    <a:pt x="32173" y="117635"/>
                  </a:lnTo>
                  <a:lnTo>
                    <a:pt x="24057" y="118226"/>
                  </a:lnTo>
                  <a:lnTo>
                    <a:pt x="15942" y="119113"/>
                  </a:lnTo>
                  <a:lnTo>
                    <a:pt x="8115" y="119704"/>
                  </a:lnTo>
                  <a:lnTo>
                    <a:pt x="0" y="120000"/>
                  </a:lnTo>
                  <a:lnTo>
                    <a:pt x="0" y="22463"/>
                  </a:lnTo>
                  <a:lnTo>
                    <a:pt x="8115" y="22167"/>
                  </a:lnTo>
                  <a:lnTo>
                    <a:pt x="15652" y="21576"/>
                  </a:lnTo>
                  <a:lnTo>
                    <a:pt x="23478" y="20985"/>
                  </a:lnTo>
                  <a:lnTo>
                    <a:pt x="31014" y="20098"/>
                  </a:lnTo>
                  <a:lnTo>
                    <a:pt x="38550" y="19211"/>
                  </a:lnTo>
                  <a:lnTo>
                    <a:pt x="45797" y="18029"/>
                  </a:lnTo>
                  <a:lnTo>
                    <a:pt x="53043" y="16847"/>
                  </a:lnTo>
                  <a:lnTo>
                    <a:pt x="60579" y="15665"/>
                  </a:lnTo>
                  <a:lnTo>
                    <a:pt x="67536" y="13891"/>
                  </a:lnTo>
                  <a:lnTo>
                    <a:pt x="74492" y="12413"/>
                  </a:lnTo>
                  <a:lnTo>
                    <a:pt x="81159" y="10344"/>
                  </a:lnTo>
                  <a:lnTo>
                    <a:pt x="87826" y="8866"/>
                  </a:lnTo>
                  <a:lnTo>
                    <a:pt x="94492" y="6798"/>
                  </a:lnTo>
                  <a:lnTo>
                    <a:pt x="100869" y="4729"/>
                  </a:lnTo>
                  <a:lnTo>
                    <a:pt x="107246" y="2364"/>
                  </a:lnTo>
                  <a:lnTo>
                    <a:pt x="113333" y="0"/>
                  </a:lnTo>
                  <a:lnTo>
                    <a:pt x="115652" y="12118"/>
                  </a:lnTo>
                  <a:lnTo>
                    <a:pt x="117391" y="24532"/>
                  </a:lnTo>
                  <a:lnTo>
                    <a:pt x="118550" y="36945"/>
                  </a:lnTo>
                  <a:lnTo>
                    <a:pt x="119710" y="4995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08" name="Google Shape;708;p16"/>
            <p:cNvSpPr/>
            <p:nvPr/>
          </p:nvSpPr>
          <p:spPr>
            <a:xfrm>
              <a:off x="6750050" y="4341812"/>
              <a:ext cx="298450" cy="295275"/>
            </a:xfrm>
            <a:custGeom>
              <a:avLst/>
              <a:gdLst/>
              <a:ahLst/>
              <a:cxnLst/>
              <a:rect l="l" t="t" r="r" b="b"/>
              <a:pathLst>
                <a:path w="120000" h="120000" extrusionOk="0">
                  <a:moveTo>
                    <a:pt x="0" y="120000"/>
                  </a:moveTo>
                  <a:lnTo>
                    <a:pt x="0" y="15806"/>
                  </a:lnTo>
                  <a:lnTo>
                    <a:pt x="5411" y="15161"/>
                  </a:lnTo>
                  <a:lnTo>
                    <a:pt x="11140" y="14838"/>
                  </a:lnTo>
                  <a:lnTo>
                    <a:pt x="16551" y="14516"/>
                  </a:lnTo>
                  <a:lnTo>
                    <a:pt x="21962" y="14193"/>
                  </a:lnTo>
                  <a:lnTo>
                    <a:pt x="27692" y="13548"/>
                  </a:lnTo>
                  <a:lnTo>
                    <a:pt x="32785" y="12580"/>
                  </a:lnTo>
                  <a:lnTo>
                    <a:pt x="38196" y="11612"/>
                  </a:lnTo>
                  <a:lnTo>
                    <a:pt x="43289" y="10967"/>
                  </a:lnTo>
                  <a:lnTo>
                    <a:pt x="48381" y="9677"/>
                  </a:lnTo>
                  <a:lnTo>
                    <a:pt x="53156" y="8709"/>
                  </a:lnTo>
                  <a:lnTo>
                    <a:pt x="58249" y="7419"/>
                  </a:lnTo>
                  <a:lnTo>
                    <a:pt x="63023" y="6129"/>
                  </a:lnTo>
                  <a:lnTo>
                    <a:pt x="67798" y="4838"/>
                  </a:lnTo>
                  <a:lnTo>
                    <a:pt x="72254" y="3548"/>
                  </a:lnTo>
                  <a:lnTo>
                    <a:pt x="77029" y="1612"/>
                  </a:lnTo>
                  <a:lnTo>
                    <a:pt x="81485" y="0"/>
                  </a:lnTo>
                  <a:lnTo>
                    <a:pt x="87214" y="10322"/>
                  </a:lnTo>
                  <a:lnTo>
                    <a:pt x="92944" y="21612"/>
                  </a:lnTo>
                  <a:lnTo>
                    <a:pt x="98355" y="32903"/>
                  </a:lnTo>
                  <a:lnTo>
                    <a:pt x="103129" y="44516"/>
                  </a:lnTo>
                  <a:lnTo>
                    <a:pt x="107904" y="56774"/>
                  </a:lnTo>
                  <a:lnTo>
                    <a:pt x="112360" y="69677"/>
                  </a:lnTo>
                  <a:lnTo>
                    <a:pt x="116180" y="82580"/>
                  </a:lnTo>
                  <a:lnTo>
                    <a:pt x="120000" y="95806"/>
                  </a:lnTo>
                  <a:lnTo>
                    <a:pt x="113633" y="98387"/>
                  </a:lnTo>
                  <a:lnTo>
                    <a:pt x="107267" y="100967"/>
                  </a:lnTo>
                  <a:lnTo>
                    <a:pt x="100265" y="103225"/>
                  </a:lnTo>
                  <a:lnTo>
                    <a:pt x="93262" y="105483"/>
                  </a:lnTo>
                  <a:lnTo>
                    <a:pt x="86259" y="107419"/>
                  </a:lnTo>
                  <a:lnTo>
                    <a:pt x="78938" y="109354"/>
                  </a:lnTo>
                  <a:lnTo>
                    <a:pt x="71618" y="111290"/>
                  </a:lnTo>
                  <a:lnTo>
                    <a:pt x="64297" y="112580"/>
                  </a:lnTo>
                  <a:lnTo>
                    <a:pt x="56657" y="114193"/>
                  </a:lnTo>
                  <a:lnTo>
                    <a:pt x="48700" y="115483"/>
                  </a:lnTo>
                  <a:lnTo>
                    <a:pt x="40742" y="116774"/>
                  </a:lnTo>
                  <a:lnTo>
                    <a:pt x="33103" y="117419"/>
                  </a:lnTo>
                  <a:lnTo>
                    <a:pt x="24827" y="118709"/>
                  </a:lnTo>
                  <a:lnTo>
                    <a:pt x="16551" y="119354"/>
                  </a:lnTo>
                  <a:lnTo>
                    <a:pt x="8594" y="119677"/>
                  </a:lnTo>
                  <a:lnTo>
                    <a:pt x="0" y="12000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09" name="Google Shape;709;p16"/>
            <p:cNvSpPr/>
            <p:nvPr/>
          </p:nvSpPr>
          <p:spPr>
            <a:xfrm>
              <a:off x="6750050" y="4124325"/>
              <a:ext cx="174625" cy="204787"/>
            </a:xfrm>
            <a:custGeom>
              <a:avLst/>
              <a:gdLst/>
              <a:ahLst/>
              <a:cxnLst/>
              <a:rect l="l" t="t" r="r" b="b"/>
              <a:pathLst>
                <a:path w="120000" h="120000" extrusionOk="0">
                  <a:moveTo>
                    <a:pt x="0" y="120000"/>
                  </a:moveTo>
                  <a:lnTo>
                    <a:pt x="0" y="0"/>
                  </a:lnTo>
                  <a:lnTo>
                    <a:pt x="7090" y="3706"/>
                  </a:lnTo>
                  <a:lnTo>
                    <a:pt x="14727" y="7876"/>
                  </a:lnTo>
                  <a:lnTo>
                    <a:pt x="21818" y="12509"/>
                  </a:lnTo>
                  <a:lnTo>
                    <a:pt x="28909" y="17142"/>
                  </a:lnTo>
                  <a:lnTo>
                    <a:pt x="36545" y="22239"/>
                  </a:lnTo>
                  <a:lnTo>
                    <a:pt x="44181" y="27799"/>
                  </a:lnTo>
                  <a:lnTo>
                    <a:pt x="52363" y="33822"/>
                  </a:lnTo>
                  <a:lnTo>
                    <a:pt x="60000" y="39845"/>
                  </a:lnTo>
                  <a:lnTo>
                    <a:pt x="67090" y="46332"/>
                  </a:lnTo>
                  <a:lnTo>
                    <a:pt x="74727" y="53281"/>
                  </a:lnTo>
                  <a:lnTo>
                    <a:pt x="82363" y="60694"/>
                  </a:lnTo>
                  <a:lnTo>
                    <a:pt x="90000" y="68108"/>
                  </a:lnTo>
                  <a:lnTo>
                    <a:pt x="97636" y="76447"/>
                  </a:lnTo>
                  <a:lnTo>
                    <a:pt x="105272" y="84324"/>
                  </a:lnTo>
                  <a:lnTo>
                    <a:pt x="112363" y="92664"/>
                  </a:lnTo>
                  <a:lnTo>
                    <a:pt x="120000" y="101930"/>
                  </a:lnTo>
                  <a:lnTo>
                    <a:pt x="113454" y="103320"/>
                  </a:lnTo>
                  <a:lnTo>
                    <a:pt x="106909" y="105637"/>
                  </a:lnTo>
                  <a:lnTo>
                    <a:pt x="99272" y="107027"/>
                  </a:lnTo>
                  <a:lnTo>
                    <a:pt x="92181" y="108880"/>
                  </a:lnTo>
                  <a:lnTo>
                    <a:pt x="85636" y="110270"/>
                  </a:lnTo>
                  <a:lnTo>
                    <a:pt x="78000" y="111660"/>
                  </a:lnTo>
                  <a:lnTo>
                    <a:pt x="70363" y="113050"/>
                  </a:lnTo>
                  <a:lnTo>
                    <a:pt x="62727" y="113976"/>
                  </a:lnTo>
                  <a:lnTo>
                    <a:pt x="55636" y="115366"/>
                  </a:lnTo>
                  <a:lnTo>
                    <a:pt x="48000" y="116293"/>
                  </a:lnTo>
                  <a:lnTo>
                    <a:pt x="40363" y="117220"/>
                  </a:lnTo>
                  <a:lnTo>
                    <a:pt x="32181" y="118146"/>
                  </a:lnTo>
                  <a:lnTo>
                    <a:pt x="24000" y="118610"/>
                  </a:lnTo>
                  <a:lnTo>
                    <a:pt x="16363" y="119073"/>
                  </a:lnTo>
                  <a:lnTo>
                    <a:pt x="8181" y="119536"/>
                  </a:lnTo>
                  <a:lnTo>
                    <a:pt x="0" y="12000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0" name="Google Shape;710;p16"/>
            <p:cNvSpPr/>
            <p:nvPr/>
          </p:nvSpPr>
          <p:spPr>
            <a:xfrm>
              <a:off x="6835775" y="4121150"/>
              <a:ext cx="220662" cy="157162"/>
            </a:xfrm>
            <a:custGeom>
              <a:avLst/>
              <a:gdLst/>
              <a:ahLst/>
              <a:cxnLst/>
              <a:rect l="l" t="t" r="r" b="b"/>
              <a:pathLst>
                <a:path w="120000" h="120000" extrusionOk="0">
                  <a:moveTo>
                    <a:pt x="0" y="0"/>
                  </a:moveTo>
                  <a:lnTo>
                    <a:pt x="8172" y="1818"/>
                  </a:lnTo>
                  <a:lnTo>
                    <a:pt x="16344" y="4848"/>
                  </a:lnTo>
                  <a:lnTo>
                    <a:pt x="24516" y="7272"/>
                  </a:lnTo>
                  <a:lnTo>
                    <a:pt x="32258" y="10909"/>
                  </a:lnTo>
                  <a:lnTo>
                    <a:pt x="40430" y="14545"/>
                  </a:lnTo>
                  <a:lnTo>
                    <a:pt x="47741" y="18181"/>
                  </a:lnTo>
                  <a:lnTo>
                    <a:pt x="55483" y="22424"/>
                  </a:lnTo>
                  <a:lnTo>
                    <a:pt x="63225" y="26060"/>
                  </a:lnTo>
                  <a:lnTo>
                    <a:pt x="70537" y="30303"/>
                  </a:lnTo>
                  <a:lnTo>
                    <a:pt x="77849" y="35151"/>
                  </a:lnTo>
                  <a:lnTo>
                    <a:pt x="85591" y="41212"/>
                  </a:lnTo>
                  <a:lnTo>
                    <a:pt x="92473" y="46060"/>
                  </a:lnTo>
                  <a:lnTo>
                    <a:pt x="99354" y="51515"/>
                  </a:lnTo>
                  <a:lnTo>
                    <a:pt x="106666" y="56969"/>
                  </a:lnTo>
                  <a:lnTo>
                    <a:pt x="113118" y="63636"/>
                  </a:lnTo>
                  <a:lnTo>
                    <a:pt x="120000" y="69696"/>
                  </a:lnTo>
                  <a:lnTo>
                    <a:pt x="116129" y="76363"/>
                  </a:lnTo>
                  <a:lnTo>
                    <a:pt x="111827" y="83636"/>
                  </a:lnTo>
                  <a:lnTo>
                    <a:pt x="106666" y="89696"/>
                  </a:lnTo>
                  <a:lnTo>
                    <a:pt x="100645" y="96969"/>
                  </a:lnTo>
                  <a:lnTo>
                    <a:pt x="94623" y="103030"/>
                  </a:lnTo>
                  <a:lnTo>
                    <a:pt x="88172" y="108484"/>
                  </a:lnTo>
                  <a:lnTo>
                    <a:pt x="81290" y="114545"/>
                  </a:lnTo>
                  <a:lnTo>
                    <a:pt x="73978" y="119999"/>
                  </a:lnTo>
                  <a:lnTo>
                    <a:pt x="65376" y="101818"/>
                  </a:lnTo>
                  <a:lnTo>
                    <a:pt x="56774" y="84848"/>
                  </a:lnTo>
                  <a:lnTo>
                    <a:pt x="47311" y="68484"/>
                  </a:lnTo>
                  <a:lnTo>
                    <a:pt x="38279" y="52727"/>
                  </a:lnTo>
                  <a:lnTo>
                    <a:pt x="28817" y="38181"/>
                  </a:lnTo>
                  <a:lnTo>
                    <a:pt x="19354" y="24242"/>
                  </a:lnTo>
                  <a:lnTo>
                    <a:pt x="9462" y="11515"/>
                  </a:lnTo>
                  <a:lnTo>
                    <a:pt x="0" y="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1" name="Google Shape;711;p16"/>
            <p:cNvSpPr/>
            <p:nvPr/>
          </p:nvSpPr>
          <p:spPr>
            <a:xfrm>
              <a:off x="6523037" y="4124325"/>
              <a:ext cx="176212" cy="204787"/>
            </a:xfrm>
            <a:custGeom>
              <a:avLst/>
              <a:gdLst/>
              <a:ahLst/>
              <a:cxnLst/>
              <a:rect l="l" t="t" r="r" b="b"/>
              <a:pathLst>
                <a:path w="120000" h="120000" extrusionOk="0">
                  <a:moveTo>
                    <a:pt x="119999" y="0"/>
                  </a:moveTo>
                  <a:lnTo>
                    <a:pt x="119999" y="120000"/>
                  </a:lnTo>
                  <a:lnTo>
                    <a:pt x="111928" y="120000"/>
                  </a:lnTo>
                  <a:lnTo>
                    <a:pt x="103856" y="119534"/>
                  </a:lnTo>
                  <a:lnTo>
                    <a:pt x="95784" y="119069"/>
                  </a:lnTo>
                  <a:lnTo>
                    <a:pt x="87713" y="118604"/>
                  </a:lnTo>
                  <a:lnTo>
                    <a:pt x="79641" y="117209"/>
                  </a:lnTo>
                  <a:lnTo>
                    <a:pt x="71569" y="116744"/>
                  </a:lnTo>
                  <a:lnTo>
                    <a:pt x="64035" y="115813"/>
                  </a:lnTo>
                  <a:lnTo>
                    <a:pt x="56502" y="114883"/>
                  </a:lnTo>
                  <a:lnTo>
                    <a:pt x="48968" y="113488"/>
                  </a:lnTo>
                  <a:lnTo>
                    <a:pt x="41973" y="112558"/>
                  </a:lnTo>
                  <a:lnTo>
                    <a:pt x="34439" y="111162"/>
                  </a:lnTo>
                  <a:lnTo>
                    <a:pt x="27443" y="109302"/>
                  </a:lnTo>
                  <a:lnTo>
                    <a:pt x="20448" y="107906"/>
                  </a:lnTo>
                  <a:lnTo>
                    <a:pt x="13452" y="106046"/>
                  </a:lnTo>
                  <a:lnTo>
                    <a:pt x="6995" y="104651"/>
                  </a:lnTo>
                  <a:lnTo>
                    <a:pt x="0" y="102790"/>
                  </a:lnTo>
                  <a:lnTo>
                    <a:pt x="6995" y="93953"/>
                  </a:lnTo>
                  <a:lnTo>
                    <a:pt x="13991" y="85116"/>
                  </a:lnTo>
                  <a:lnTo>
                    <a:pt x="21524" y="77209"/>
                  </a:lnTo>
                  <a:lnTo>
                    <a:pt x="27982" y="69302"/>
                  </a:lnTo>
                  <a:lnTo>
                    <a:pt x="35515" y="61860"/>
                  </a:lnTo>
                  <a:lnTo>
                    <a:pt x="43049" y="53953"/>
                  </a:lnTo>
                  <a:lnTo>
                    <a:pt x="50582" y="47441"/>
                  </a:lnTo>
                  <a:lnTo>
                    <a:pt x="58116" y="40465"/>
                  </a:lnTo>
                  <a:lnTo>
                    <a:pt x="65112" y="34418"/>
                  </a:lnTo>
                  <a:lnTo>
                    <a:pt x="73183" y="27906"/>
                  </a:lnTo>
                  <a:lnTo>
                    <a:pt x="80717" y="22790"/>
                  </a:lnTo>
                  <a:lnTo>
                    <a:pt x="88789" y="17209"/>
                  </a:lnTo>
                  <a:lnTo>
                    <a:pt x="96322" y="12558"/>
                  </a:lnTo>
                  <a:lnTo>
                    <a:pt x="104394" y="7906"/>
                  </a:lnTo>
                  <a:lnTo>
                    <a:pt x="111928" y="3720"/>
                  </a:lnTo>
                  <a:lnTo>
                    <a:pt x="119999" y="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2" name="Google Shape;712;p16"/>
            <p:cNvSpPr/>
            <p:nvPr/>
          </p:nvSpPr>
          <p:spPr>
            <a:xfrm>
              <a:off x="6386512" y="4121150"/>
              <a:ext cx="225425" cy="158750"/>
            </a:xfrm>
            <a:custGeom>
              <a:avLst/>
              <a:gdLst/>
              <a:ahLst/>
              <a:cxnLst/>
              <a:rect l="l" t="t" r="r" b="b"/>
              <a:pathLst>
                <a:path w="120000" h="120000" extrusionOk="0">
                  <a:moveTo>
                    <a:pt x="46382" y="120000"/>
                  </a:moveTo>
                  <a:lnTo>
                    <a:pt x="39148" y="115175"/>
                  </a:lnTo>
                  <a:lnTo>
                    <a:pt x="31914" y="109748"/>
                  </a:lnTo>
                  <a:lnTo>
                    <a:pt x="25531" y="103718"/>
                  </a:lnTo>
                  <a:lnTo>
                    <a:pt x="19574" y="97688"/>
                  </a:lnTo>
                  <a:lnTo>
                    <a:pt x="13617" y="91658"/>
                  </a:lnTo>
                  <a:lnTo>
                    <a:pt x="8936" y="85025"/>
                  </a:lnTo>
                  <a:lnTo>
                    <a:pt x="3829" y="78391"/>
                  </a:lnTo>
                  <a:lnTo>
                    <a:pt x="0" y="71155"/>
                  </a:lnTo>
                  <a:lnTo>
                    <a:pt x="6808" y="65125"/>
                  </a:lnTo>
                  <a:lnTo>
                    <a:pt x="13617" y="59095"/>
                  </a:lnTo>
                  <a:lnTo>
                    <a:pt x="20425" y="52462"/>
                  </a:lnTo>
                  <a:lnTo>
                    <a:pt x="28085" y="47035"/>
                  </a:lnTo>
                  <a:lnTo>
                    <a:pt x="34893" y="42211"/>
                  </a:lnTo>
                  <a:lnTo>
                    <a:pt x="42127" y="36783"/>
                  </a:lnTo>
                  <a:lnTo>
                    <a:pt x="49361" y="31959"/>
                  </a:lnTo>
                  <a:lnTo>
                    <a:pt x="57446" y="27135"/>
                  </a:lnTo>
                  <a:lnTo>
                    <a:pt x="64680" y="22914"/>
                  </a:lnTo>
                  <a:lnTo>
                    <a:pt x="72340" y="18693"/>
                  </a:lnTo>
                  <a:lnTo>
                    <a:pt x="80000" y="15075"/>
                  </a:lnTo>
                  <a:lnTo>
                    <a:pt x="87659" y="11457"/>
                  </a:lnTo>
                  <a:lnTo>
                    <a:pt x="96170" y="8442"/>
                  </a:lnTo>
                  <a:lnTo>
                    <a:pt x="103829" y="5427"/>
                  </a:lnTo>
                  <a:lnTo>
                    <a:pt x="111914" y="2412"/>
                  </a:lnTo>
                  <a:lnTo>
                    <a:pt x="120000" y="0"/>
                  </a:lnTo>
                  <a:lnTo>
                    <a:pt x="110212" y="11457"/>
                  </a:lnTo>
                  <a:lnTo>
                    <a:pt x="100851" y="24120"/>
                  </a:lnTo>
                  <a:lnTo>
                    <a:pt x="91063" y="37989"/>
                  </a:lnTo>
                  <a:lnTo>
                    <a:pt x="81702" y="52462"/>
                  </a:lnTo>
                  <a:lnTo>
                    <a:pt x="72340" y="68140"/>
                  </a:lnTo>
                  <a:lnTo>
                    <a:pt x="63829" y="84422"/>
                  </a:lnTo>
                  <a:lnTo>
                    <a:pt x="54893" y="101909"/>
                  </a:lnTo>
                  <a:lnTo>
                    <a:pt x="46382" y="12000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3" name="Google Shape;713;p16"/>
            <p:cNvSpPr/>
            <p:nvPr/>
          </p:nvSpPr>
          <p:spPr>
            <a:xfrm>
              <a:off x="6403975" y="4343400"/>
              <a:ext cx="295275" cy="295275"/>
            </a:xfrm>
            <a:custGeom>
              <a:avLst/>
              <a:gdLst/>
              <a:ahLst/>
              <a:cxnLst/>
              <a:rect l="l" t="t" r="r" b="b"/>
              <a:pathLst>
                <a:path w="120000" h="120000" extrusionOk="0">
                  <a:moveTo>
                    <a:pt x="120000" y="14918"/>
                  </a:moveTo>
                  <a:lnTo>
                    <a:pt x="120000" y="120000"/>
                  </a:lnTo>
                  <a:lnTo>
                    <a:pt x="111612" y="119675"/>
                  </a:lnTo>
                  <a:lnTo>
                    <a:pt x="103548" y="119351"/>
                  </a:lnTo>
                  <a:lnTo>
                    <a:pt x="95483" y="119027"/>
                  </a:lnTo>
                  <a:lnTo>
                    <a:pt x="87096" y="118378"/>
                  </a:lnTo>
                  <a:lnTo>
                    <a:pt x="79354" y="117405"/>
                  </a:lnTo>
                  <a:lnTo>
                    <a:pt x="71612" y="116432"/>
                  </a:lnTo>
                  <a:lnTo>
                    <a:pt x="63870" y="115135"/>
                  </a:lnTo>
                  <a:lnTo>
                    <a:pt x="56129" y="113837"/>
                  </a:lnTo>
                  <a:lnTo>
                    <a:pt x="48709" y="112540"/>
                  </a:lnTo>
                  <a:lnTo>
                    <a:pt x="41290" y="110918"/>
                  </a:lnTo>
                  <a:lnTo>
                    <a:pt x="34193" y="109297"/>
                  </a:lnTo>
                  <a:lnTo>
                    <a:pt x="27096" y="107351"/>
                  </a:lnTo>
                  <a:lnTo>
                    <a:pt x="20000" y="105405"/>
                  </a:lnTo>
                  <a:lnTo>
                    <a:pt x="12903" y="103459"/>
                  </a:lnTo>
                  <a:lnTo>
                    <a:pt x="6129" y="101189"/>
                  </a:lnTo>
                  <a:lnTo>
                    <a:pt x="0" y="98918"/>
                  </a:lnTo>
                  <a:lnTo>
                    <a:pt x="3225" y="84972"/>
                  </a:lnTo>
                  <a:lnTo>
                    <a:pt x="7096" y="72000"/>
                  </a:lnTo>
                  <a:lnTo>
                    <a:pt x="11290" y="58702"/>
                  </a:lnTo>
                  <a:lnTo>
                    <a:pt x="15806" y="46054"/>
                  </a:lnTo>
                  <a:lnTo>
                    <a:pt x="20645" y="33729"/>
                  </a:lnTo>
                  <a:lnTo>
                    <a:pt x="25806" y="22378"/>
                  </a:lnTo>
                  <a:lnTo>
                    <a:pt x="31612" y="10702"/>
                  </a:lnTo>
                  <a:lnTo>
                    <a:pt x="37419" y="0"/>
                  </a:lnTo>
                  <a:lnTo>
                    <a:pt x="41935" y="1297"/>
                  </a:lnTo>
                  <a:lnTo>
                    <a:pt x="46774" y="2918"/>
                  </a:lnTo>
                  <a:lnTo>
                    <a:pt x="51290" y="4216"/>
                  </a:lnTo>
                  <a:lnTo>
                    <a:pt x="56129" y="5837"/>
                  </a:lnTo>
                  <a:lnTo>
                    <a:pt x="61290" y="6810"/>
                  </a:lnTo>
                  <a:lnTo>
                    <a:pt x="66129" y="8108"/>
                  </a:lnTo>
                  <a:lnTo>
                    <a:pt x="71290" y="9081"/>
                  </a:lnTo>
                  <a:lnTo>
                    <a:pt x="76451" y="10054"/>
                  </a:lnTo>
                  <a:lnTo>
                    <a:pt x="81612" y="11027"/>
                  </a:lnTo>
                  <a:lnTo>
                    <a:pt x="86774" y="11675"/>
                  </a:lnTo>
                  <a:lnTo>
                    <a:pt x="92580" y="12648"/>
                  </a:lnTo>
                  <a:lnTo>
                    <a:pt x="97741" y="13297"/>
                  </a:lnTo>
                  <a:lnTo>
                    <a:pt x="103225" y="13621"/>
                  </a:lnTo>
                  <a:lnTo>
                    <a:pt x="108709" y="13945"/>
                  </a:lnTo>
                  <a:lnTo>
                    <a:pt x="114193" y="14270"/>
                  </a:lnTo>
                  <a:lnTo>
                    <a:pt x="120000" y="14918"/>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4" name="Google Shape;714;p16"/>
            <p:cNvSpPr/>
            <p:nvPr/>
          </p:nvSpPr>
          <p:spPr>
            <a:xfrm>
              <a:off x="6384925" y="4945062"/>
              <a:ext cx="314325" cy="273050"/>
            </a:xfrm>
            <a:custGeom>
              <a:avLst/>
              <a:gdLst/>
              <a:ahLst/>
              <a:cxnLst/>
              <a:rect l="l" t="t" r="r" b="b"/>
              <a:pathLst>
                <a:path w="120000" h="120000" extrusionOk="0">
                  <a:moveTo>
                    <a:pt x="120000" y="25043"/>
                  </a:moveTo>
                  <a:lnTo>
                    <a:pt x="120000" y="120000"/>
                  </a:lnTo>
                  <a:lnTo>
                    <a:pt x="113316" y="119304"/>
                  </a:lnTo>
                  <a:lnTo>
                    <a:pt x="106632" y="118956"/>
                  </a:lnTo>
                  <a:lnTo>
                    <a:pt x="100253" y="118608"/>
                  </a:lnTo>
                  <a:lnTo>
                    <a:pt x="93569" y="117913"/>
                  </a:lnTo>
                  <a:lnTo>
                    <a:pt x="87493" y="116869"/>
                  </a:lnTo>
                  <a:lnTo>
                    <a:pt x="81113" y="115826"/>
                  </a:lnTo>
                  <a:lnTo>
                    <a:pt x="74734" y="115130"/>
                  </a:lnTo>
                  <a:lnTo>
                    <a:pt x="68354" y="113391"/>
                  </a:lnTo>
                  <a:lnTo>
                    <a:pt x="62278" y="112347"/>
                  </a:lnTo>
                  <a:lnTo>
                    <a:pt x="56202" y="110608"/>
                  </a:lnTo>
                  <a:lnTo>
                    <a:pt x="50430" y="108869"/>
                  </a:lnTo>
                  <a:lnTo>
                    <a:pt x="44354" y="107130"/>
                  </a:lnTo>
                  <a:lnTo>
                    <a:pt x="38278" y="105391"/>
                  </a:lnTo>
                  <a:lnTo>
                    <a:pt x="32506" y="102956"/>
                  </a:lnTo>
                  <a:lnTo>
                    <a:pt x="26734" y="100869"/>
                  </a:lnTo>
                  <a:lnTo>
                    <a:pt x="21265" y="98782"/>
                  </a:lnTo>
                  <a:lnTo>
                    <a:pt x="17316" y="87304"/>
                  </a:lnTo>
                  <a:lnTo>
                    <a:pt x="13974" y="76173"/>
                  </a:lnTo>
                  <a:lnTo>
                    <a:pt x="10632" y="64000"/>
                  </a:lnTo>
                  <a:lnTo>
                    <a:pt x="7898" y="52173"/>
                  </a:lnTo>
                  <a:lnTo>
                    <a:pt x="5468" y="39304"/>
                  </a:lnTo>
                  <a:lnTo>
                    <a:pt x="3341" y="26434"/>
                  </a:lnTo>
                  <a:lnTo>
                    <a:pt x="1215" y="13217"/>
                  </a:lnTo>
                  <a:lnTo>
                    <a:pt x="0" y="0"/>
                  </a:lnTo>
                  <a:lnTo>
                    <a:pt x="6683" y="2782"/>
                  </a:lnTo>
                  <a:lnTo>
                    <a:pt x="13670" y="5217"/>
                  </a:lnTo>
                  <a:lnTo>
                    <a:pt x="20658" y="8000"/>
                  </a:lnTo>
                  <a:lnTo>
                    <a:pt x="27949" y="10086"/>
                  </a:lnTo>
                  <a:lnTo>
                    <a:pt x="35240" y="12521"/>
                  </a:lnTo>
                  <a:lnTo>
                    <a:pt x="42531" y="14608"/>
                  </a:lnTo>
                  <a:lnTo>
                    <a:pt x="49822" y="16000"/>
                  </a:lnTo>
                  <a:lnTo>
                    <a:pt x="57417" y="17739"/>
                  </a:lnTo>
                  <a:lnTo>
                    <a:pt x="65012" y="19478"/>
                  </a:lnTo>
                  <a:lnTo>
                    <a:pt x="72607" y="20869"/>
                  </a:lnTo>
                  <a:lnTo>
                    <a:pt x="80506" y="21565"/>
                  </a:lnTo>
                  <a:lnTo>
                    <a:pt x="88101" y="22956"/>
                  </a:lnTo>
                  <a:lnTo>
                    <a:pt x="96000" y="23652"/>
                  </a:lnTo>
                  <a:lnTo>
                    <a:pt x="103898" y="24000"/>
                  </a:lnTo>
                  <a:lnTo>
                    <a:pt x="111797" y="24347"/>
                  </a:lnTo>
                  <a:lnTo>
                    <a:pt x="120000" y="25043"/>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5" name="Google Shape;715;p16"/>
            <p:cNvSpPr/>
            <p:nvPr/>
          </p:nvSpPr>
          <p:spPr>
            <a:xfrm>
              <a:off x="6750050" y="5232400"/>
              <a:ext cx="234950" cy="123825"/>
            </a:xfrm>
            <a:custGeom>
              <a:avLst/>
              <a:gdLst/>
              <a:ahLst/>
              <a:cxnLst/>
              <a:rect l="l" t="t" r="r" b="b"/>
              <a:pathLst>
                <a:path w="120000" h="120000" extrusionOk="0">
                  <a:moveTo>
                    <a:pt x="0" y="35844"/>
                  </a:moveTo>
                  <a:lnTo>
                    <a:pt x="8108" y="35064"/>
                  </a:lnTo>
                  <a:lnTo>
                    <a:pt x="15405" y="35064"/>
                  </a:lnTo>
                  <a:lnTo>
                    <a:pt x="23513" y="34285"/>
                  </a:lnTo>
                  <a:lnTo>
                    <a:pt x="30810" y="31948"/>
                  </a:lnTo>
                  <a:lnTo>
                    <a:pt x="38918" y="31168"/>
                  </a:lnTo>
                  <a:lnTo>
                    <a:pt x="46216" y="29610"/>
                  </a:lnTo>
                  <a:lnTo>
                    <a:pt x="53918" y="28051"/>
                  </a:lnTo>
                  <a:lnTo>
                    <a:pt x="61621" y="24935"/>
                  </a:lnTo>
                  <a:lnTo>
                    <a:pt x="69324" y="23376"/>
                  </a:lnTo>
                  <a:lnTo>
                    <a:pt x="76621" y="20259"/>
                  </a:lnTo>
                  <a:lnTo>
                    <a:pt x="83513" y="17922"/>
                  </a:lnTo>
                  <a:lnTo>
                    <a:pt x="91216" y="14025"/>
                  </a:lnTo>
                  <a:lnTo>
                    <a:pt x="98513" y="10909"/>
                  </a:lnTo>
                  <a:lnTo>
                    <a:pt x="105405" y="7792"/>
                  </a:lnTo>
                  <a:lnTo>
                    <a:pt x="113108" y="3896"/>
                  </a:lnTo>
                  <a:lnTo>
                    <a:pt x="120000" y="0"/>
                  </a:lnTo>
                  <a:lnTo>
                    <a:pt x="116351" y="12467"/>
                  </a:lnTo>
                  <a:lnTo>
                    <a:pt x="112702" y="24155"/>
                  </a:lnTo>
                  <a:lnTo>
                    <a:pt x="108243" y="35844"/>
                  </a:lnTo>
                  <a:lnTo>
                    <a:pt x="104594" y="46753"/>
                  </a:lnTo>
                  <a:lnTo>
                    <a:pt x="100540" y="57662"/>
                  </a:lnTo>
                  <a:lnTo>
                    <a:pt x="96081" y="67792"/>
                  </a:lnTo>
                  <a:lnTo>
                    <a:pt x="92027" y="77922"/>
                  </a:lnTo>
                  <a:lnTo>
                    <a:pt x="87567" y="88051"/>
                  </a:lnTo>
                  <a:lnTo>
                    <a:pt x="82297" y="91168"/>
                  </a:lnTo>
                  <a:lnTo>
                    <a:pt x="77027" y="94285"/>
                  </a:lnTo>
                  <a:lnTo>
                    <a:pt x="71351" y="97402"/>
                  </a:lnTo>
                  <a:lnTo>
                    <a:pt x="66486" y="100519"/>
                  </a:lnTo>
                  <a:lnTo>
                    <a:pt x="61216" y="102857"/>
                  </a:lnTo>
                  <a:lnTo>
                    <a:pt x="55540" y="105974"/>
                  </a:lnTo>
                  <a:lnTo>
                    <a:pt x="49864" y="107532"/>
                  </a:lnTo>
                  <a:lnTo>
                    <a:pt x="45000" y="110649"/>
                  </a:lnTo>
                  <a:lnTo>
                    <a:pt x="39324" y="112207"/>
                  </a:lnTo>
                  <a:lnTo>
                    <a:pt x="33648" y="113766"/>
                  </a:lnTo>
                  <a:lnTo>
                    <a:pt x="27972" y="116103"/>
                  </a:lnTo>
                  <a:lnTo>
                    <a:pt x="22297" y="116883"/>
                  </a:lnTo>
                  <a:lnTo>
                    <a:pt x="17027" y="117662"/>
                  </a:lnTo>
                  <a:lnTo>
                    <a:pt x="11351" y="118441"/>
                  </a:lnTo>
                  <a:lnTo>
                    <a:pt x="5675" y="119220"/>
                  </a:lnTo>
                  <a:lnTo>
                    <a:pt x="0" y="120000"/>
                  </a:lnTo>
                  <a:lnTo>
                    <a:pt x="0" y="35844"/>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6" name="Google Shape;716;p16"/>
            <p:cNvSpPr/>
            <p:nvPr/>
          </p:nvSpPr>
          <p:spPr>
            <a:xfrm>
              <a:off x="6750050" y="4937125"/>
              <a:ext cx="320675" cy="280987"/>
            </a:xfrm>
            <a:custGeom>
              <a:avLst/>
              <a:gdLst/>
              <a:ahLst/>
              <a:cxnLst/>
              <a:rect l="l" t="t" r="r" b="b"/>
              <a:pathLst>
                <a:path w="120000" h="120000" extrusionOk="0">
                  <a:moveTo>
                    <a:pt x="0" y="119999"/>
                  </a:moveTo>
                  <a:lnTo>
                    <a:pt x="0" y="27718"/>
                  </a:lnTo>
                  <a:lnTo>
                    <a:pt x="8275" y="27042"/>
                  </a:lnTo>
                  <a:lnTo>
                    <a:pt x="15960" y="26704"/>
                  </a:lnTo>
                  <a:lnTo>
                    <a:pt x="24236" y="26028"/>
                  </a:lnTo>
                  <a:lnTo>
                    <a:pt x="31921" y="25014"/>
                  </a:lnTo>
                  <a:lnTo>
                    <a:pt x="39901" y="23661"/>
                  </a:lnTo>
                  <a:lnTo>
                    <a:pt x="47586" y="22647"/>
                  </a:lnTo>
                  <a:lnTo>
                    <a:pt x="55270" y="20957"/>
                  </a:lnTo>
                  <a:lnTo>
                    <a:pt x="62660" y="19267"/>
                  </a:lnTo>
                  <a:lnTo>
                    <a:pt x="70049" y="17577"/>
                  </a:lnTo>
                  <a:lnTo>
                    <a:pt x="77733" y="15549"/>
                  </a:lnTo>
                  <a:lnTo>
                    <a:pt x="84827" y="13183"/>
                  </a:lnTo>
                  <a:lnTo>
                    <a:pt x="92216" y="10816"/>
                  </a:lnTo>
                  <a:lnTo>
                    <a:pt x="99014" y="8450"/>
                  </a:lnTo>
                  <a:lnTo>
                    <a:pt x="106403" y="5746"/>
                  </a:lnTo>
                  <a:lnTo>
                    <a:pt x="113201" y="3042"/>
                  </a:lnTo>
                  <a:lnTo>
                    <a:pt x="120000" y="0"/>
                  </a:lnTo>
                  <a:lnTo>
                    <a:pt x="118226" y="13183"/>
                  </a:lnTo>
                  <a:lnTo>
                    <a:pt x="116453" y="26366"/>
                  </a:lnTo>
                  <a:lnTo>
                    <a:pt x="114088" y="39211"/>
                  </a:lnTo>
                  <a:lnTo>
                    <a:pt x="111724" y="52056"/>
                  </a:lnTo>
                  <a:lnTo>
                    <a:pt x="109064" y="64563"/>
                  </a:lnTo>
                  <a:lnTo>
                    <a:pt x="105517" y="76394"/>
                  </a:lnTo>
                  <a:lnTo>
                    <a:pt x="102266" y="87887"/>
                  </a:lnTo>
                  <a:lnTo>
                    <a:pt x="98423" y="99380"/>
                  </a:lnTo>
                  <a:lnTo>
                    <a:pt x="92512" y="101408"/>
                  </a:lnTo>
                  <a:lnTo>
                    <a:pt x="86896" y="103436"/>
                  </a:lnTo>
                  <a:lnTo>
                    <a:pt x="80985" y="105802"/>
                  </a:lnTo>
                  <a:lnTo>
                    <a:pt x="75369" y="107492"/>
                  </a:lnTo>
                  <a:lnTo>
                    <a:pt x="69162" y="109183"/>
                  </a:lnTo>
                  <a:lnTo>
                    <a:pt x="62955" y="110873"/>
                  </a:lnTo>
                  <a:lnTo>
                    <a:pt x="57044" y="112563"/>
                  </a:lnTo>
                  <a:lnTo>
                    <a:pt x="50837" y="113915"/>
                  </a:lnTo>
                  <a:lnTo>
                    <a:pt x="44630" y="115267"/>
                  </a:lnTo>
                  <a:lnTo>
                    <a:pt x="38423" y="116281"/>
                  </a:lnTo>
                  <a:lnTo>
                    <a:pt x="31921" y="116957"/>
                  </a:lnTo>
                  <a:lnTo>
                    <a:pt x="26009" y="117971"/>
                  </a:lnTo>
                  <a:lnTo>
                    <a:pt x="19507" y="118647"/>
                  </a:lnTo>
                  <a:lnTo>
                    <a:pt x="13004" y="118985"/>
                  </a:lnTo>
                  <a:lnTo>
                    <a:pt x="6502" y="119323"/>
                  </a:lnTo>
                  <a:lnTo>
                    <a:pt x="0" y="119999"/>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7" name="Google Shape;717;p16"/>
            <p:cNvSpPr/>
            <p:nvPr/>
          </p:nvSpPr>
          <p:spPr>
            <a:xfrm>
              <a:off x="6997700" y="4243387"/>
              <a:ext cx="246062" cy="312737"/>
            </a:xfrm>
            <a:custGeom>
              <a:avLst/>
              <a:gdLst/>
              <a:ahLst/>
              <a:cxnLst/>
              <a:rect l="l" t="t" r="r" b="b"/>
              <a:pathLst>
                <a:path w="120000" h="120000" extrusionOk="0">
                  <a:moveTo>
                    <a:pt x="120000" y="64405"/>
                  </a:moveTo>
                  <a:lnTo>
                    <a:pt x="118451" y="68658"/>
                  </a:lnTo>
                  <a:lnTo>
                    <a:pt x="115741" y="72303"/>
                  </a:lnTo>
                  <a:lnTo>
                    <a:pt x="113032" y="76253"/>
                  </a:lnTo>
                  <a:lnTo>
                    <a:pt x="109935" y="80202"/>
                  </a:lnTo>
                  <a:lnTo>
                    <a:pt x="106838" y="83848"/>
                  </a:lnTo>
                  <a:lnTo>
                    <a:pt x="102580" y="87493"/>
                  </a:lnTo>
                  <a:lnTo>
                    <a:pt x="98709" y="91139"/>
                  </a:lnTo>
                  <a:lnTo>
                    <a:pt x="94451" y="94784"/>
                  </a:lnTo>
                  <a:lnTo>
                    <a:pt x="89419" y="98126"/>
                  </a:lnTo>
                  <a:lnTo>
                    <a:pt x="84387" y="101772"/>
                  </a:lnTo>
                  <a:lnTo>
                    <a:pt x="78580" y="104810"/>
                  </a:lnTo>
                  <a:lnTo>
                    <a:pt x="73161" y="108151"/>
                  </a:lnTo>
                  <a:lnTo>
                    <a:pt x="66967" y="111189"/>
                  </a:lnTo>
                  <a:lnTo>
                    <a:pt x="60774" y="114227"/>
                  </a:lnTo>
                  <a:lnTo>
                    <a:pt x="54193" y="117265"/>
                  </a:lnTo>
                  <a:lnTo>
                    <a:pt x="47612" y="120000"/>
                  </a:lnTo>
                  <a:lnTo>
                    <a:pt x="42967" y="107848"/>
                  </a:lnTo>
                  <a:lnTo>
                    <a:pt x="37935" y="95696"/>
                  </a:lnTo>
                  <a:lnTo>
                    <a:pt x="32129" y="83848"/>
                  </a:lnTo>
                  <a:lnTo>
                    <a:pt x="26322" y="72607"/>
                  </a:lnTo>
                  <a:lnTo>
                    <a:pt x="20516" y="61670"/>
                  </a:lnTo>
                  <a:lnTo>
                    <a:pt x="13935" y="50734"/>
                  </a:lnTo>
                  <a:lnTo>
                    <a:pt x="7354" y="40405"/>
                  </a:lnTo>
                  <a:lnTo>
                    <a:pt x="0" y="30379"/>
                  </a:lnTo>
                  <a:lnTo>
                    <a:pt x="7741" y="27341"/>
                  </a:lnTo>
                  <a:lnTo>
                    <a:pt x="15096" y="23696"/>
                  </a:lnTo>
                  <a:lnTo>
                    <a:pt x="22064" y="20354"/>
                  </a:lnTo>
                  <a:lnTo>
                    <a:pt x="28258" y="16405"/>
                  </a:lnTo>
                  <a:lnTo>
                    <a:pt x="34064" y="12455"/>
                  </a:lnTo>
                  <a:lnTo>
                    <a:pt x="39483" y="8506"/>
                  </a:lnTo>
                  <a:lnTo>
                    <a:pt x="44516" y="4253"/>
                  </a:lnTo>
                  <a:lnTo>
                    <a:pt x="48774" y="0"/>
                  </a:lnTo>
                  <a:lnTo>
                    <a:pt x="54193" y="3341"/>
                  </a:lnTo>
                  <a:lnTo>
                    <a:pt x="59225" y="6987"/>
                  </a:lnTo>
                  <a:lnTo>
                    <a:pt x="64258" y="10329"/>
                  </a:lnTo>
                  <a:lnTo>
                    <a:pt x="69290" y="13974"/>
                  </a:lnTo>
                  <a:lnTo>
                    <a:pt x="74322" y="17924"/>
                  </a:lnTo>
                  <a:lnTo>
                    <a:pt x="78580" y="21569"/>
                  </a:lnTo>
                  <a:lnTo>
                    <a:pt x="83612" y="25518"/>
                  </a:lnTo>
                  <a:lnTo>
                    <a:pt x="87870" y="29468"/>
                  </a:lnTo>
                  <a:lnTo>
                    <a:pt x="92516" y="33417"/>
                  </a:lnTo>
                  <a:lnTo>
                    <a:pt x="96774" y="37670"/>
                  </a:lnTo>
                  <a:lnTo>
                    <a:pt x="101032" y="41924"/>
                  </a:lnTo>
                  <a:lnTo>
                    <a:pt x="104903" y="46177"/>
                  </a:lnTo>
                  <a:lnTo>
                    <a:pt x="109161" y="50734"/>
                  </a:lnTo>
                  <a:lnTo>
                    <a:pt x="113032" y="55291"/>
                  </a:lnTo>
                  <a:lnTo>
                    <a:pt x="116516" y="59848"/>
                  </a:lnTo>
                  <a:lnTo>
                    <a:pt x="120000" y="64405"/>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8" name="Google Shape;718;p16"/>
            <p:cNvSpPr/>
            <p:nvPr/>
          </p:nvSpPr>
          <p:spPr>
            <a:xfrm>
              <a:off x="6194425" y="4246562"/>
              <a:ext cx="254000" cy="319087"/>
            </a:xfrm>
            <a:custGeom>
              <a:avLst/>
              <a:gdLst/>
              <a:ahLst/>
              <a:cxnLst/>
              <a:rect l="l" t="t" r="r" b="b"/>
              <a:pathLst>
                <a:path w="120000" h="120000" extrusionOk="0">
                  <a:moveTo>
                    <a:pt x="71849" y="0"/>
                  </a:moveTo>
                  <a:lnTo>
                    <a:pt x="76363" y="4168"/>
                  </a:lnTo>
                  <a:lnTo>
                    <a:pt x="80877" y="8337"/>
                  </a:lnTo>
                  <a:lnTo>
                    <a:pt x="86144" y="12208"/>
                  </a:lnTo>
                  <a:lnTo>
                    <a:pt x="92163" y="15781"/>
                  </a:lnTo>
                  <a:lnTo>
                    <a:pt x="98557" y="19652"/>
                  </a:lnTo>
                  <a:lnTo>
                    <a:pt x="105329" y="22928"/>
                  </a:lnTo>
                  <a:lnTo>
                    <a:pt x="112100" y="26203"/>
                  </a:lnTo>
                  <a:lnTo>
                    <a:pt x="120000" y="29181"/>
                  </a:lnTo>
                  <a:lnTo>
                    <a:pt x="113228" y="39305"/>
                  </a:lnTo>
                  <a:lnTo>
                    <a:pt x="106457" y="49727"/>
                  </a:lnTo>
                  <a:lnTo>
                    <a:pt x="100438" y="60744"/>
                  </a:lnTo>
                  <a:lnTo>
                    <a:pt x="94796" y="71761"/>
                  </a:lnTo>
                  <a:lnTo>
                    <a:pt x="89529" y="83374"/>
                  </a:lnTo>
                  <a:lnTo>
                    <a:pt x="84639" y="95285"/>
                  </a:lnTo>
                  <a:lnTo>
                    <a:pt x="80125" y="107493"/>
                  </a:lnTo>
                  <a:lnTo>
                    <a:pt x="76363" y="120000"/>
                  </a:lnTo>
                  <a:lnTo>
                    <a:pt x="69216" y="117320"/>
                  </a:lnTo>
                  <a:lnTo>
                    <a:pt x="62821" y="114640"/>
                  </a:lnTo>
                  <a:lnTo>
                    <a:pt x="56802" y="111960"/>
                  </a:lnTo>
                  <a:lnTo>
                    <a:pt x="50783" y="109280"/>
                  </a:lnTo>
                  <a:lnTo>
                    <a:pt x="44764" y="106004"/>
                  </a:lnTo>
                  <a:lnTo>
                    <a:pt x="39122" y="103027"/>
                  </a:lnTo>
                  <a:lnTo>
                    <a:pt x="33855" y="99751"/>
                  </a:lnTo>
                  <a:lnTo>
                    <a:pt x="28965" y="96774"/>
                  </a:lnTo>
                  <a:lnTo>
                    <a:pt x="24451" y="93498"/>
                  </a:lnTo>
                  <a:lnTo>
                    <a:pt x="19937" y="89925"/>
                  </a:lnTo>
                  <a:lnTo>
                    <a:pt x="15423" y="86650"/>
                  </a:lnTo>
                  <a:lnTo>
                    <a:pt x="11661" y="83076"/>
                  </a:lnTo>
                  <a:lnTo>
                    <a:pt x="8275" y="79205"/>
                  </a:lnTo>
                  <a:lnTo>
                    <a:pt x="5266" y="75930"/>
                  </a:lnTo>
                  <a:lnTo>
                    <a:pt x="2633" y="72059"/>
                  </a:lnTo>
                  <a:lnTo>
                    <a:pt x="0" y="68188"/>
                  </a:lnTo>
                  <a:lnTo>
                    <a:pt x="3385" y="63424"/>
                  </a:lnTo>
                  <a:lnTo>
                    <a:pt x="7523" y="58660"/>
                  </a:lnTo>
                  <a:lnTo>
                    <a:pt x="11285" y="53895"/>
                  </a:lnTo>
                  <a:lnTo>
                    <a:pt x="15047" y="49131"/>
                  </a:lnTo>
                  <a:lnTo>
                    <a:pt x="19184" y="44665"/>
                  </a:lnTo>
                  <a:lnTo>
                    <a:pt x="23322" y="39900"/>
                  </a:lnTo>
                  <a:lnTo>
                    <a:pt x="27836" y="35732"/>
                  </a:lnTo>
                  <a:lnTo>
                    <a:pt x="31974" y="31265"/>
                  </a:lnTo>
                  <a:lnTo>
                    <a:pt x="36865" y="26799"/>
                  </a:lnTo>
                  <a:lnTo>
                    <a:pt x="41003" y="22630"/>
                  </a:lnTo>
                  <a:lnTo>
                    <a:pt x="45893" y="19057"/>
                  </a:lnTo>
                  <a:lnTo>
                    <a:pt x="51159" y="14888"/>
                  </a:lnTo>
                  <a:lnTo>
                    <a:pt x="56050" y="11017"/>
                  </a:lnTo>
                  <a:lnTo>
                    <a:pt x="60940" y="7444"/>
                  </a:lnTo>
                  <a:lnTo>
                    <a:pt x="66583" y="3573"/>
                  </a:lnTo>
                  <a:lnTo>
                    <a:pt x="71849" y="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19" name="Google Shape;719;p16"/>
            <p:cNvSpPr/>
            <p:nvPr/>
          </p:nvSpPr>
          <p:spPr>
            <a:xfrm>
              <a:off x="6118225" y="4772025"/>
              <a:ext cx="258762" cy="371475"/>
            </a:xfrm>
            <a:custGeom>
              <a:avLst/>
              <a:gdLst/>
              <a:ahLst/>
              <a:cxnLst/>
              <a:rect l="l" t="t" r="r" b="b"/>
              <a:pathLst>
                <a:path w="120000" h="120000" extrusionOk="0">
                  <a:moveTo>
                    <a:pt x="99449" y="49125"/>
                  </a:moveTo>
                  <a:lnTo>
                    <a:pt x="100550" y="58336"/>
                  </a:lnTo>
                  <a:lnTo>
                    <a:pt x="102752" y="67803"/>
                  </a:lnTo>
                  <a:lnTo>
                    <a:pt x="104954" y="77014"/>
                  </a:lnTo>
                  <a:lnTo>
                    <a:pt x="107522" y="85970"/>
                  </a:lnTo>
                  <a:lnTo>
                    <a:pt x="110091" y="94669"/>
                  </a:lnTo>
                  <a:lnTo>
                    <a:pt x="113027" y="103624"/>
                  </a:lnTo>
                  <a:lnTo>
                    <a:pt x="116330" y="111812"/>
                  </a:lnTo>
                  <a:lnTo>
                    <a:pt x="120000" y="120000"/>
                  </a:lnTo>
                  <a:lnTo>
                    <a:pt x="111926" y="117441"/>
                  </a:lnTo>
                  <a:lnTo>
                    <a:pt x="104587" y="114371"/>
                  </a:lnTo>
                  <a:lnTo>
                    <a:pt x="97247" y="111556"/>
                  </a:lnTo>
                  <a:lnTo>
                    <a:pt x="89541" y="108230"/>
                  </a:lnTo>
                  <a:lnTo>
                    <a:pt x="82935" y="104904"/>
                  </a:lnTo>
                  <a:lnTo>
                    <a:pt x="75596" y="101833"/>
                  </a:lnTo>
                  <a:lnTo>
                    <a:pt x="68990" y="98251"/>
                  </a:lnTo>
                  <a:lnTo>
                    <a:pt x="62752" y="94413"/>
                  </a:lnTo>
                  <a:lnTo>
                    <a:pt x="56146" y="90575"/>
                  </a:lnTo>
                  <a:lnTo>
                    <a:pt x="50275" y="86737"/>
                  </a:lnTo>
                  <a:lnTo>
                    <a:pt x="44403" y="82643"/>
                  </a:lnTo>
                  <a:lnTo>
                    <a:pt x="38899" y="78805"/>
                  </a:lnTo>
                  <a:lnTo>
                    <a:pt x="33394" y="74456"/>
                  </a:lnTo>
                  <a:lnTo>
                    <a:pt x="28256" y="69850"/>
                  </a:lnTo>
                  <a:lnTo>
                    <a:pt x="23853" y="65501"/>
                  </a:lnTo>
                  <a:lnTo>
                    <a:pt x="19082" y="61151"/>
                  </a:lnTo>
                  <a:lnTo>
                    <a:pt x="15412" y="53731"/>
                  </a:lnTo>
                  <a:lnTo>
                    <a:pt x="11743" y="46311"/>
                  </a:lnTo>
                  <a:lnTo>
                    <a:pt x="8807" y="38891"/>
                  </a:lnTo>
                  <a:lnTo>
                    <a:pt x="6238" y="31471"/>
                  </a:lnTo>
                  <a:lnTo>
                    <a:pt x="4403" y="23795"/>
                  </a:lnTo>
                  <a:lnTo>
                    <a:pt x="2568" y="16119"/>
                  </a:lnTo>
                  <a:lnTo>
                    <a:pt x="733" y="8187"/>
                  </a:lnTo>
                  <a:lnTo>
                    <a:pt x="0" y="0"/>
                  </a:lnTo>
                  <a:lnTo>
                    <a:pt x="4770" y="3582"/>
                  </a:lnTo>
                  <a:lnTo>
                    <a:pt x="9908" y="7420"/>
                  </a:lnTo>
                  <a:lnTo>
                    <a:pt x="14678" y="11002"/>
                  </a:lnTo>
                  <a:lnTo>
                    <a:pt x="20183" y="14328"/>
                  </a:lnTo>
                  <a:lnTo>
                    <a:pt x="26055" y="17910"/>
                  </a:lnTo>
                  <a:lnTo>
                    <a:pt x="31559" y="20980"/>
                  </a:lnTo>
                  <a:lnTo>
                    <a:pt x="37798" y="24307"/>
                  </a:lnTo>
                  <a:lnTo>
                    <a:pt x="44036" y="27121"/>
                  </a:lnTo>
                  <a:lnTo>
                    <a:pt x="50275" y="30447"/>
                  </a:lnTo>
                  <a:lnTo>
                    <a:pt x="56513" y="33518"/>
                  </a:lnTo>
                  <a:lnTo>
                    <a:pt x="63486" y="36076"/>
                  </a:lnTo>
                  <a:lnTo>
                    <a:pt x="70458" y="38891"/>
                  </a:lnTo>
                  <a:lnTo>
                    <a:pt x="77431" y="41705"/>
                  </a:lnTo>
                  <a:lnTo>
                    <a:pt x="84403" y="44264"/>
                  </a:lnTo>
                  <a:lnTo>
                    <a:pt x="91743" y="46567"/>
                  </a:lnTo>
                  <a:lnTo>
                    <a:pt x="99449" y="49125"/>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20" name="Google Shape;720;p16"/>
            <p:cNvSpPr/>
            <p:nvPr/>
          </p:nvSpPr>
          <p:spPr>
            <a:xfrm>
              <a:off x="6257925" y="5132387"/>
              <a:ext cx="185737" cy="152400"/>
            </a:xfrm>
            <a:custGeom>
              <a:avLst/>
              <a:gdLst/>
              <a:ahLst/>
              <a:cxnLst/>
              <a:rect l="l" t="t" r="r" b="b"/>
              <a:pathLst>
                <a:path w="120000" h="120000" extrusionOk="0">
                  <a:moveTo>
                    <a:pt x="0" y="0"/>
                  </a:moveTo>
                  <a:lnTo>
                    <a:pt x="5641" y="4329"/>
                  </a:lnTo>
                  <a:lnTo>
                    <a:pt x="10769" y="9278"/>
                  </a:lnTo>
                  <a:lnTo>
                    <a:pt x="16923" y="13608"/>
                  </a:lnTo>
                  <a:lnTo>
                    <a:pt x="22051" y="17938"/>
                  </a:lnTo>
                  <a:lnTo>
                    <a:pt x="27179" y="21649"/>
                  </a:lnTo>
                  <a:lnTo>
                    <a:pt x="33333" y="25979"/>
                  </a:lnTo>
                  <a:lnTo>
                    <a:pt x="38974" y="30309"/>
                  </a:lnTo>
                  <a:lnTo>
                    <a:pt x="45128" y="33402"/>
                  </a:lnTo>
                  <a:lnTo>
                    <a:pt x="50769" y="37113"/>
                  </a:lnTo>
                  <a:lnTo>
                    <a:pt x="56923" y="41443"/>
                  </a:lnTo>
                  <a:lnTo>
                    <a:pt x="62564" y="45154"/>
                  </a:lnTo>
                  <a:lnTo>
                    <a:pt x="69230" y="48247"/>
                  </a:lnTo>
                  <a:lnTo>
                    <a:pt x="75384" y="51340"/>
                  </a:lnTo>
                  <a:lnTo>
                    <a:pt x="81538" y="55051"/>
                  </a:lnTo>
                  <a:lnTo>
                    <a:pt x="88205" y="58762"/>
                  </a:lnTo>
                  <a:lnTo>
                    <a:pt x="94871" y="61237"/>
                  </a:lnTo>
                  <a:lnTo>
                    <a:pt x="97435" y="69278"/>
                  </a:lnTo>
                  <a:lnTo>
                    <a:pt x="100512" y="77319"/>
                  </a:lnTo>
                  <a:lnTo>
                    <a:pt x="103589" y="84742"/>
                  </a:lnTo>
                  <a:lnTo>
                    <a:pt x="106666" y="92164"/>
                  </a:lnTo>
                  <a:lnTo>
                    <a:pt x="110256" y="98969"/>
                  </a:lnTo>
                  <a:lnTo>
                    <a:pt x="112820" y="106391"/>
                  </a:lnTo>
                  <a:lnTo>
                    <a:pt x="116410" y="113195"/>
                  </a:lnTo>
                  <a:lnTo>
                    <a:pt x="120000" y="120000"/>
                  </a:lnTo>
                  <a:lnTo>
                    <a:pt x="111282" y="113814"/>
                  </a:lnTo>
                  <a:lnTo>
                    <a:pt x="103076" y="108247"/>
                  </a:lnTo>
                  <a:lnTo>
                    <a:pt x="94871" y="102061"/>
                  </a:lnTo>
                  <a:lnTo>
                    <a:pt x="86666" y="95257"/>
                  </a:lnTo>
                  <a:lnTo>
                    <a:pt x="78974" y="88453"/>
                  </a:lnTo>
                  <a:lnTo>
                    <a:pt x="70256" y="82268"/>
                  </a:lnTo>
                  <a:lnTo>
                    <a:pt x="62564" y="74845"/>
                  </a:lnTo>
                  <a:lnTo>
                    <a:pt x="54871" y="66804"/>
                  </a:lnTo>
                  <a:lnTo>
                    <a:pt x="48205" y="59381"/>
                  </a:lnTo>
                  <a:lnTo>
                    <a:pt x="40512" y="51340"/>
                  </a:lnTo>
                  <a:lnTo>
                    <a:pt x="33333" y="43298"/>
                  </a:lnTo>
                  <a:lnTo>
                    <a:pt x="26153" y="35257"/>
                  </a:lnTo>
                  <a:lnTo>
                    <a:pt x="19487" y="27216"/>
                  </a:lnTo>
                  <a:lnTo>
                    <a:pt x="13333" y="17938"/>
                  </a:lnTo>
                  <a:lnTo>
                    <a:pt x="6666" y="9278"/>
                  </a:lnTo>
                  <a:lnTo>
                    <a:pt x="0" y="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21" name="Google Shape;721;p16"/>
            <p:cNvSpPr/>
            <p:nvPr/>
          </p:nvSpPr>
          <p:spPr>
            <a:xfrm>
              <a:off x="7015162" y="5143500"/>
              <a:ext cx="165100" cy="136525"/>
            </a:xfrm>
            <a:custGeom>
              <a:avLst/>
              <a:gdLst/>
              <a:ahLst/>
              <a:cxnLst/>
              <a:rect l="l" t="t" r="r" b="b"/>
              <a:pathLst>
                <a:path w="120000" h="120000" extrusionOk="0">
                  <a:moveTo>
                    <a:pt x="0" y="120000"/>
                  </a:moveTo>
                  <a:lnTo>
                    <a:pt x="4019" y="112325"/>
                  </a:lnTo>
                  <a:lnTo>
                    <a:pt x="7464" y="105348"/>
                  </a:lnTo>
                  <a:lnTo>
                    <a:pt x="10909" y="96976"/>
                  </a:lnTo>
                  <a:lnTo>
                    <a:pt x="14354" y="90000"/>
                  </a:lnTo>
                  <a:lnTo>
                    <a:pt x="17224" y="82325"/>
                  </a:lnTo>
                  <a:lnTo>
                    <a:pt x="20669" y="73953"/>
                  </a:lnTo>
                  <a:lnTo>
                    <a:pt x="23540" y="66279"/>
                  </a:lnTo>
                  <a:lnTo>
                    <a:pt x="26411" y="57906"/>
                  </a:lnTo>
                  <a:lnTo>
                    <a:pt x="39043" y="51627"/>
                  </a:lnTo>
                  <a:lnTo>
                    <a:pt x="51674" y="45348"/>
                  </a:lnTo>
                  <a:lnTo>
                    <a:pt x="63732" y="38372"/>
                  </a:lnTo>
                  <a:lnTo>
                    <a:pt x="75789" y="31395"/>
                  </a:lnTo>
                  <a:lnTo>
                    <a:pt x="86698" y="24418"/>
                  </a:lnTo>
                  <a:lnTo>
                    <a:pt x="98181" y="16046"/>
                  </a:lnTo>
                  <a:lnTo>
                    <a:pt x="109090" y="8372"/>
                  </a:lnTo>
                  <a:lnTo>
                    <a:pt x="119999" y="0"/>
                  </a:lnTo>
                  <a:lnTo>
                    <a:pt x="113110" y="9069"/>
                  </a:lnTo>
                  <a:lnTo>
                    <a:pt x="106794" y="17441"/>
                  </a:lnTo>
                  <a:lnTo>
                    <a:pt x="99904" y="26511"/>
                  </a:lnTo>
                  <a:lnTo>
                    <a:pt x="93588" y="34883"/>
                  </a:lnTo>
                  <a:lnTo>
                    <a:pt x="86124" y="42558"/>
                  </a:lnTo>
                  <a:lnTo>
                    <a:pt x="79808" y="50930"/>
                  </a:lnTo>
                  <a:lnTo>
                    <a:pt x="71770" y="58604"/>
                  </a:lnTo>
                  <a:lnTo>
                    <a:pt x="64306" y="66279"/>
                  </a:lnTo>
                  <a:lnTo>
                    <a:pt x="56842" y="73953"/>
                  </a:lnTo>
                  <a:lnTo>
                    <a:pt x="49377" y="80930"/>
                  </a:lnTo>
                  <a:lnTo>
                    <a:pt x="41339" y="87906"/>
                  </a:lnTo>
                  <a:lnTo>
                    <a:pt x="33301" y="94883"/>
                  </a:lnTo>
                  <a:lnTo>
                    <a:pt x="25263" y="101162"/>
                  </a:lnTo>
                  <a:lnTo>
                    <a:pt x="16650" y="107441"/>
                  </a:lnTo>
                  <a:lnTo>
                    <a:pt x="8612" y="114418"/>
                  </a:lnTo>
                  <a:lnTo>
                    <a:pt x="0" y="120000"/>
                  </a:lnTo>
                  <a:close/>
                </a:path>
              </a:pathLst>
            </a:cu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5"/>
        <p:cNvGrpSpPr/>
        <p:nvPr/>
      </p:nvGrpSpPr>
      <p:grpSpPr>
        <a:xfrm>
          <a:off x="0" y="0"/>
          <a:ext cx="0" cy="0"/>
          <a:chOff x="0" y="0"/>
          <a:chExt cx="0" cy="0"/>
        </a:xfrm>
      </p:grpSpPr>
      <p:sp>
        <p:nvSpPr>
          <p:cNvPr id="726" name="Google Shape;726;p17"/>
          <p:cNvSpPr txBox="1"/>
          <p:nvPr/>
        </p:nvSpPr>
        <p:spPr>
          <a:xfrm>
            <a:off x="3852862" y="2006600"/>
            <a:ext cx="1416050" cy="588962"/>
          </a:xfrm>
          <a:prstGeom prst="rect">
            <a:avLst/>
          </a:prstGeom>
          <a:gradFill>
            <a:gsLst>
              <a:gs pos="0">
                <a:srgbClr val="AADBFC"/>
              </a:gs>
              <a:gs pos="100000">
                <a:srgbClr val="96C1DE"/>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300" b="1" i="1" u="none">
                <a:solidFill>
                  <a:schemeClr val="dk1"/>
                </a:solidFill>
                <a:latin typeface="Arial"/>
                <a:ea typeface="Arial"/>
                <a:cs typeface="Arial"/>
                <a:sym typeface="Arial"/>
              </a:rPr>
              <a:t>Objeto real</a:t>
            </a:r>
            <a:endParaRPr/>
          </a:p>
          <a:p>
            <a:pPr marL="0" marR="0" lvl="0" indent="0" algn="ctr" rtl="0">
              <a:lnSpc>
                <a:spcPct val="100000"/>
              </a:lnSpc>
              <a:spcBef>
                <a:spcPts val="650"/>
              </a:spcBef>
              <a:spcAft>
                <a:spcPts val="0"/>
              </a:spcAft>
              <a:buClr>
                <a:schemeClr val="dk1"/>
              </a:buClr>
              <a:buFont typeface="Arial"/>
              <a:buNone/>
            </a:pPr>
            <a:r>
              <a:rPr lang="en-US" sz="1300" b="1" i="1" u="none">
                <a:solidFill>
                  <a:schemeClr val="dk1"/>
                </a:solidFill>
                <a:latin typeface="Arial"/>
                <a:ea typeface="Arial"/>
                <a:cs typeface="Arial"/>
                <a:sym typeface="Arial"/>
              </a:rPr>
              <a:t>X</a:t>
            </a:r>
            <a:endParaRPr/>
          </a:p>
        </p:txBody>
      </p:sp>
      <p:sp>
        <p:nvSpPr>
          <p:cNvPr id="727" name="Google Shape;727;p17"/>
          <p:cNvSpPr txBox="1"/>
          <p:nvPr/>
        </p:nvSpPr>
        <p:spPr>
          <a:xfrm>
            <a:off x="3959225" y="5238750"/>
            <a:ext cx="1201737" cy="588962"/>
          </a:xfrm>
          <a:prstGeom prst="rect">
            <a:avLst/>
          </a:prstGeom>
          <a:gradFill>
            <a:gsLst>
              <a:gs pos="0">
                <a:srgbClr val="C1FCAA"/>
              </a:gs>
              <a:gs pos="100000">
                <a:srgbClr val="AADE9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300" b="1" i="1" u="none">
                <a:solidFill>
                  <a:schemeClr val="dk1"/>
                </a:solidFill>
                <a:latin typeface="Arial"/>
                <a:ea typeface="Arial"/>
                <a:cs typeface="Arial"/>
                <a:sym typeface="Arial"/>
              </a:rPr>
              <a:t>Modelo</a:t>
            </a:r>
            <a:endParaRPr/>
          </a:p>
          <a:p>
            <a:pPr marL="0" marR="0" lvl="0" indent="0" algn="ctr" rtl="0">
              <a:lnSpc>
                <a:spcPct val="100000"/>
              </a:lnSpc>
              <a:spcBef>
                <a:spcPts val="650"/>
              </a:spcBef>
              <a:spcAft>
                <a:spcPts val="0"/>
              </a:spcAft>
              <a:buClr>
                <a:schemeClr val="dk1"/>
              </a:buClr>
              <a:buFont typeface="Arial"/>
              <a:buNone/>
            </a:pPr>
            <a:r>
              <a:rPr lang="en-US" sz="1300" b="1" i="1" u="none">
                <a:solidFill>
                  <a:schemeClr val="dk1"/>
                </a:solidFill>
                <a:latin typeface="Arial"/>
                <a:ea typeface="Arial"/>
                <a:cs typeface="Arial"/>
                <a:sym typeface="Arial"/>
              </a:rPr>
              <a:t>M</a:t>
            </a:r>
            <a:endParaRPr/>
          </a:p>
        </p:txBody>
      </p:sp>
      <p:sp>
        <p:nvSpPr>
          <p:cNvPr id="728" name="Google Shape;728;p17"/>
          <p:cNvSpPr txBox="1"/>
          <p:nvPr/>
        </p:nvSpPr>
        <p:spPr>
          <a:xfrm>
            <a:off x="1911350" y="3249612"/>
            <a:ext cx="1354137" cy="290512"/>
          </a:xfrm>
          <a:prstGeom prst="rect">
            <a:avLst/>
          </a:prstGeom>
          <a:gradFill>
            <a:gsLst>
              <a:gs pos="0">
                <a:srgbClr val="AADBFC"/>
              </a:gs>
              <a:gs pos="100000">
                <a:srgbClr val="96C1DE"/>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300" b="1" i="1" u="none">
                <a:solidFill>
                  <a:schemeClr val="dk1"/>
                </a:solidFill>
                <a:latin typeface="Arial"/>
                <a:ea typeface="Arial"/>
                <a:cs typeface="Arial"/>
                <a:sym typeface="Arial"/>
              </a:rPr>
              <a:t>Cuestión C</a:t>
            </a:r>
            <a:endParaRPr/>
          </a:p>
        </p:txBody>
      </p:sp>
      <p:sp>
        <p:nvSpPr>
          <p:cNvPr id="729" name="Google Shape;729;p17"/>
          <p:cNvSpPr txBox="1"/>
          <p:nvPr/>
        </p:nvSpPr>
        <p:spPr>
          <a:xfrm>
            <a:off x="1911350" y="4443412"/>
            <a:ext cx="1354137" cy="288925"/>
          </a:xfrm>
          <a:prstGeom prst="rect">
            <a:avLst/>
          </a:prstGeom>
          <a:gradFill>
            <a:gsLst>
              <a:gs pos="0">
                <a:srgbClr val="AADBFC"/>
              </a:gs>
              <a:gs pos="100000">
                <a:srgbClr val="96C1DE"/>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300" b="1" i="1" u="none">
                <a:solidFill>
                  <a:schemeClr val="dk1"/>
                </a:solidFill>
                <a:latin typeface="Arial"/>
                <a:ea typeface="Arial"/>
                <a:cs typeface="Arial"/>
                <a:sym typeface="Arial"/>
              </a:rPr>
              <a:t>Cuestión C´</a:t>
            </a:r>
            <a:endParaRPr/>
          </a:p>
        </p:txBody>
      </p:sp>
      <p:sp>
        <p:nvSpPr>
          <p:cNvPr id="730" name="Google Shape;730;p17"/>
          <p:cNvSpPr txBox="1"/>
          <p:nvPr/>
        </p:nvSpPr>
        <p:spPr>
          <a:xfrm>
            <a:off x="5791200" y="3195637"/>
            <a:ext cx="1628775" cy="290512"/>
          </a:xfrm>
          <a:prstGeom prst="rect">
            <a:avLst/>
          </a:prstGeom>
          <a:gradFill>
            <a:gsLst>
              <a:gs pos="0">
                <a:srgbClr val="C1FCAA"/>
              </a:gs>
              <a:gs pos="100000">
                <a:srgbClr val="AADE9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300" b="1" i="1" u="none">
                <a:solidFill>
                  <a:schemeClr val="dk1"/>
                </a:solidFill>
                <a:latin typeface="Arial"/>
                <a:ea typeface="Arial"/>
                <a:cs typeface="Arial"/>
                <a:sym typeface="Arial"/>
              </a:rPr>
              <a:t>Respuesta R´</a:t>
            </a:r>
            <a:endParaRPr/>
          </a:p>
        </p:txBody>
      </p:sp>
      <p:sp>
        <p:nvSpPr>
          <p:cNvPr id="731" name="Google Shape;731;p17"/>
          <p:cNvSpPr txBox="1"/>
          <p:nvPr/>
        </p:nvSpPr>
        <p:spPr>
          <a:xfrm>
            <a:off x="5791200" y="4333875"/>
            <a:ext cx="1628775" cy="292100"/>
          </a:xfrm>
          <a:prstGeom prst="rect">
            <a:avLst/>
          </a:prstGeom>
          <a:gradFill>
            <a:gsLst>
              <a:gs pos="0">
                <a:srgbClr val="C1FCAA"/>
              </a:gs>
              <a:gs pos="100000">
                <a:srgbClr val="AADE96"/>
              </a:gs>
            </a:gsLst>
            <a:lin ang="108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300" b="1" i="1" u="none">
                <a:solidFill>
                  <a:schemeClr val="dk1"/>
                </a:solidFill>
                <a:latin typeface="Arial"/>
                <a:ea typeface="Arial"/>
                <a:cs typeface="Arial"/>
                <a:sym typeface="Arial"/>
              </a:rPr>
              <a:t>Respuesta R</a:t>
            </a:r>
            <a:endParaRPr/>
          </a:p>
        </p:txBody>
      </p:sp>
      <p:grpSp>
        <p:nvGrpSpPr>
          <p:cNvPr id="732" name="Google Shape;732;p17"/>
          <p:cNvGrpSpPr/>
          <p:nvPr/>
        </p:nvGrpSpPr>
        <p:grpSpPr>
          <a:xfrm>
            <a:off x="1911350" y="2006600"/>
            <a:ext cx="1941512" cy="1243012"/>
            <a:chOff x="1911350" y="2006600"/>
            <a:chExt cx="1941512" cy="1243012"/>
          </a:xfrm>
        </p:grpSpPr>
        <p:sp>
          <p:nvSpPr>
            <p:cNvPr id="733" name="Google Shape;733;p17"/>
            <p:cNvSpPr txBox="1"/>
            <p:nvPr/>
          </p:nvSpPr>
          <p:spPr>
            <a:xfrm>
              <a:off x="1911350" y="2006600"/>
              <a:ext cx="1001712" cy="2619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100" b="0" i="0" u="none">
                  <a:solidFill>
                    <a:schemeClr val="dk1"/>
                  </a:solidFill>
                  <a:latin typeface="Arial"/>
                  <a:ea typeface="Arial"/>
                  <a:cs typeface="Arial"/>
                  <a:sym typeface="Arial"/>
                </a:rPr>
                <a:t>Aplicable a X</a:t>
              </a:r>
              <a:endParaRPr/>
            </a:p>
          </p:txBody>
        </p:sp>
        <p:cxnSp>
          <p:nvCxnSpPr>
            <p:cNvPr id="734" name="Google Shape;734;p17"/>
            <p:cNvCxnSpPr/>
            <p:nvPr/>
          </p:nvCxnSpPr>
          <p:spPr>
            <a:xfrm flipH="1">
              <a:off x="2589212" y="2362200"/>
              <a:ext cx="1263650" cy="887412"/>
            </a:xfrm>
            <a:prstGeom prst="bentConnector2">
              <a:avLst/>
            </a:prstGeom>
            <a:noFill/>
            <a:ln w="28575" cap="flat" cmpd="sng">
              <a:solidFill>
                <a:srgbClr val="808080"/>
              </a:solidFill>
              <a:prstDash val="solid"/>
              <a:miter lim="800000"/>
              <a:headEnd type="none" w="sm" len="sm"/>
              <a:tailEnd type="triangle" w="med" len="med"/>
            </a:ln>
          </p:spPr>
        </p:cxnSp>
      </p:grpSp>
      <p:cxnSp>
        <p:nvCxnSpPr>
          <p:cNvPr id="735" name="Google Shape;735;p17"/>
          <p:cNvCxnSpPr/>
          <p:nvPr/>
        </p:nvCxnSpPr>
        <p:spPr>
          <a:xfrm>
            <a:off x="2589212" y="3598862"/>
            <a:ext cx="0" cy="844550"/>
          </a:xfrm>
          <a:prstGeom prst="straightConnector1">
            <a:avLst/>
          </a:prstGeom>
          <a:noFill/>
          <a:ln w="28575" cap="flat" cmpd="sng">
            <a:solidFill>
              <a:srgbClr val="808080"/>
            </a:solidFill>
            <a:prstDash val="solid"/>
            <a:miter lim="800000"/>
            <a:headEnd type="none" w="sm" len="sm"/>
            <a:tailEnd type="triangle" w="med" len="med"/>
          </a:ln>
        </p:spPr>
      </p:cxnSp>
      <p:grpSp>
        <p:nvGrpSpPr>
          <p:cNvPr id="736" name="Google Shape;736;p17"/>
          <p:cNvGrpSpPr/>
          <p:nvPr/>
        </p:nvGrpSpPr>
        <p:grpSpPr>
          <a:xfrm>
            <a:off x="1911350" y="4791075"/>
            <a:ext cx="2047875" cy="1103312"/>
            <a:chOff x="1911350" y="4791075"/>
            <a:chExt cx="2047875" cy="1103312"/>
          </a:xfrm>
        </p:grpSpPr>
        <p:sp>
          <p:nvSpPr>
            <p:cNvPr id="737" name="Google Shape;737;p17"/>
            <p:cNvSpPr txBox="1"/>
            <p:nvPr/>
          </p:nvSpPr>
          <p:spPr>
            <a:xfrm>
              <a:off x="1911350" y="5632450"/>
              <a:ext cx="1023937" cy="2619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100" b="0" i="0" u="none">
                  <a:solidFill>
                    <a:schemeClr val="dk1"/>
                  </a:solidFill>
                  <a:latin typeface="Arial"/>
                  <a:ea typeface="Arial"/>
                  <a:cs typeface="Arial"/>
                  <a:sym typeface="Arial"/>
                </a:rPr>
                <a:t>Aplicable a M</a:t>
              </a:r>
              <a:endParaRPr/>
            </a:p>
          </p:txBody>
        </p:sp>
        <p:cxnSp>
          <p:nvCxnSpPr>
            <p:cNvPr id="738" name="Google Shape;738;p17"/>
            <p:cNvCxnSpPr/>
            <p:nvPr/>
          </p:nvCxnSpPr>
          <p:spPr>
            <a:xfrm rot="-5400000" flipH="1">
              <a:off x="2873375" y="4506912"/>
              <a:ext cx="801687" cy="1370012"/>
            </a:xfrm>
            <a:prstGeom prst="bentConnector2">
              <a:avLst/>
            </a:prstGeom>
            <a:noFill/>
            <a:ln w="28575" cap="flat" cmpd="sng">
              <a:solidFill>
                <a:srgbClr val="808080"/>
              </a:solidFill>
              <a:prstDash val="solid"/>
              <a:miter lim="800000"/>
              <a:headEnd type="none" w="sm" len="sm"/>
              <a:tailEnd type="triangle" w="med" len="med"/>
            </a:ln>
          </p:spPr>
        </p:cxnSp>
      </p:grpSp>
      <p:grpSp>
        <p:nvGrpSpPr>
          <p:cNvPr id="739" name="Google Shape;739;p17"/>
          <p:cNvGrpSpPr/>
          <p:nvPr/>
        </p:nvGrpSpPr>
        <p:grpSpPr>
          <a:xfrm>
            <a:off x="5160962" y="4683125"/>
            <a:ext cx="2052637" cy="1211262"/>
            <a:chOff x="5160962" y="4683125"/>
            <a:chExt cx="2052637" cy="1211262"/>
          </a:xfrm>
        </p:grpSpPr>
        <p:sp>
          <p:nvSpPr>
            <p:cNvPr id="740" name="Google Shape;740;p17"/>
            <p:cNvSpPr txBox="1"/>
            <p:nvPr/>
          </p:nvSpPr>
          <p:spPr>
            <a:xfrm>
              <a:off x="6189662" y="5632450"/>
              <a:ext cx="1023937" cy="2619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100" b="0" i="0" u="none">
                  <a:solidFill>
                    <a:schemeClr val="dk1"/>
                  </a:solidFill>
                  <a:latin typeface="Arial"/>
                  <a:ea typeface="Arial"/>
                  <a:cs typeface="Arial"/>
                  <a:sym typeface="Arial"/>
                </a:rPr>
                <a:t>Aplicable a M</a:t>
              </a:r>
              <a:endParaRPr/>
            </a:p>
          </p:txBody>
        </p:sp>
        <p:cxnSp>
          <p:nvCxnSpPr>
            <p:cNvPr id="741" name="Google Shape;741;p17"/>
            <p:cNvCxnSpPr/>
            <p:nvPr/>
          </p:nvCxnSpPr>
          <p:spPr>
            <a:xfrm rot="10800000" flipH="1">
              <a:off x="5160962" y="4683125"/>
              <a:ext cx="1444625" cy="909637"/>
            </a:xfrm>
            <a:prstGeom prst="bentConnector2">
              <a:avLst/>
            </a:prstGeom>
            <a:noFill/>
            <a:ln w="28575" cap="flat" cmpd="sng">
              <a:solidFill>
                <a:srgbClr val="808080"/>
              </a:solidFill>
              <a:prstDash val="solid"/>
              <a:miter lim="800000"/>
              <a:headEnd type="none" w="sm" len="sm"/>
              <a:tailEnd type="triangle" w="med" len="med"/>
            </a:ln>
          </p:spPr>
        </p:cxnSp>
      </p:grpSp>
      <p:cxnSp>
        <p:nvCxnSpPr>
          <p:cNvPr id="742" name="Google Shape;742;p17"/>
          <p:cNvCxnSpPr/>
          <p:nvPr/>
        </p:nvCxnSpPr>
        <p:spPr>
          <a:xfrm rot="10800000">
            <a:off x="6605587" y="3544887"/>
            <a:ext cx="0" cy="788987"/>
          </a:xfrm>
          <a:prstGeom prst="straightConnector1">
            <a:avLst/>
          </a:prstGeom>
          <a:noFill/>
          <a:ln w="28575" cap="flat" cmpd="sng">
            <a:solidFill>
              <a:srgbClr val="808080"/>
            </a:solidFill>
            <a:prstDash val="solid"/>
            <a:miter lim="800000"/>
            <a:headEnd type="none" w="sm" len="sm"/>
            <a:tailEnd type="triangle" w="med" len="med"/>
          </a:ln>
        </p:spPr>
      </p:cxnSp>
      <p:grpSp>
        <p:nvGrpSpPr>
          <p:cNvPr id="743" name="Google Shape;743;p17"/>
          <p:cNvGrpSpPr/>
          <p:nvPr/>
        </p:nvGrpSpPr>
        <p:grpSpPr>
          <a:xfrm>
            <a:off x="5268912" y="2006600"/>
            <a:ext cx="1949450" cy="1189037"/>
            <a:chOff x="5268912" y="2006600"/>
            <a:chExt cx="1949450" cy="1189037"/>
          </a:xfrm>
        </p:grpSpPr>
        <p:sp>
          <p:nvSpPr>
            <p:cNvPr id="744" name="Google Shape;744;p17"/>
            <p:cNvSpPr txBox="1"/>
            <p:nvPr/>
          </p:nvSpPr>
          <p:spPr>
            <a:xfrm>
              <a:off x="6216650" y="2006600"/>
              <a:ext cx="1001712" cy="2619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100" b="0" i="0" u="none">
                  <a:solidFill>
                    <a:schemeClr val="dk1"/>
                  </a:solidFill>
                  <a:latin typeface="Arial"/>
                  <a:ea typeface="Arial"/>
                  <a:cs typeface="Arial"/>
                  <a:sym typeface="Arial"/>
                </a:rPr>
                <a:t>Aplicable a X</a:t>
              </a:r>
              <a:endParaRPr/>
            </a:p>
          </p:txBody>
        </p:sp>
        <p:cxnSp>
          <p:nvCxnSpPr>
            <p:cNvPr id="745" name="Google Shape;745;p17"/>
            <p:cNvCxnSpPr/>
            <p:nvPr/>
          </p:nvCxnSpPr>
          <p:spPr>
            <a:xfrm rot="5400000" flipH="1">
              <a:off x="5520531" y="2110581"/>
              <a:ext cx="833437" cy="1336675"/>
            </a:xfrm>
            <a:prstGeom prst="bentConnector2">
              <a:avLst/>
            </a:prstGeom>
            <a:noFill/>
            <a:ln w="28575" cap="flat" cmpd="sng">
              <a:solidFill>
                <a:srgbClr val="808080"/>
              </a:solidFill>
              <a:prstDash val="solid"/>
              <a:miter lim="800000"/>
              <a:headEnd type="none" w="sm" len="sm"/>
              <a:tailEnd type="triangle" w="med" len="med"/>
            </a:ln>
          </p:spPr>
        </p:cxnSp>
      </p:grpSp>
      <p:grpSp>
        <p:nvGrpSpPr>
          <p:cNvPr id="746" name="Google Shape;746;p17"/>
          <p:cNvGrpSpPr/>
          <p:nvPr/>
        </p:nvGrpSpPr>
        <p:grpSpPr>
          <a:xfrm>
            <a:off x="2820987" y="2897187"/>
            <a:ext cx="3417887" cy="2076450"/>
            <a:chOff x="2820987" y="2897187"/>
            <a:chExt cx="3417887" cy="2076450"/>
          </a:xfrm>
        </p:grpSpPr>
        <p:sp>
          <p:nvSpPr>
            <p:cNvPr id="747" name="Google Shape;747;p17"/>
            <p:cNvSpPr txBox="1"/>
            <p:nvPr/>
          </p:nvSpPr>
          <p:spPr>
            <a:xfrm>
              <a:off x="3741737" y="3778250"/>
              <a:ext cx="1612900" cy="290512"/>
            </a:xfrm>
            <a:prstGeom prst="rect">
              <a:avLst/>
            </a:prstGeom>
            <a:no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1300" b="1" i="1" u="none">
                  <a:solidFill>
                    <a:schemeClr val="dk1"/>
                  </a:solidFill>
                  <a:latin typeface="Arial"/>
                  <a:ea typeface="Arial"/>
                  <a:cs typeface="Arial"/>
                  <a:sym typeface="Arial"/>
                </a:rPr>
                <a:t>Analogía</a:t>
              </a:r>
              <a:endParaRPr/>
            </a:p>
          </p:txBody>
        </p:sp>
        <p:cxnSp>
          <p:nvCxnSpPr>
            <p:cNvPr id="748" name="Google Shape;748;p17"/>
            <p:cNvCxnSpPr/>
            <p:nvPr/>
          </p:nvCxnSpPr>
          <p:spPr>
            <a:xfrm rot="10800000">
              <a:off x="2820987" y="3973512"/>
              <a:ext cx="1128712" cy="0"/>
            </a:xfrm>
            <a:prstGeom prst="straightConnector1">
              <a:avLst/>
            </a:prstGeom>
            <a:noFill/>
            <a:ln w="9525" cap="flat" cmpd="sng">
              <a:solidFill>
                <a:srgbClr val="808080"/>
              </a:solidFill>
              <a:prstDash val="solid"/>
              <a:miter lim="800000"/>
              <a:headEnd type="none" w="sm" len="sm"/>
              <a:tailEnd type="triangle" w="med" len="med"/>
            </a:ln>
          </p:spPr>
        </p:cxnSp>
        <p:cxnSp>
          <p:nvCxnSpPr>
            <p:cNvPr id="749" name="Google Shape;749;p17"/>
            <p:cNvCxnSpPr/>
            <p:nvPr/>
          </p:nvCxnSpPr>
          <p:spPr>
            <a:xfrm>
              <a:off x="5110162" y="3973512"/>
              <a:ext cx="1128712" cy="0"/>
            </a:xfrm>
            <a:prstGeom prst="straightConnector1">
              <a:avLst/>
            </a:prstGeom>
            <a:noFill/>
            <a:ln w="9525" cap="flat" cmpd="sng">
              <a:solidFill>
                <a:srgbClr val="808080"/>
              </a:solidFill>
              <a:prstDash val="solid"/>
              <a:miter lim="800000"/>
              <a:headEnd type="none" w="sm" len="sm"/>
              <a:tailEnd type="triangle" w="med" len="med"/>
            </a:ln>
          </p:spPr>
        </p:cxnSp>
        <p:cxnSp>
          <p:nvCxnSpPr>
            <p:cNvPr id="750" name="Google Shape;750;p17"/>
            <p:cNvCxnSpPr/>
            <p:nvPr/>
          </p:nvCxnSpPr>
          <p:spPr>
            <a:xfrm rot="10800000">
              <a:off x="4560887" y="2897187"/>
              <a:ext cx="0" cy="733425"/>
            </a:xfrm>
            <a:prstGeom prst="straightConnector1">
              <a:avLst/>
            </a:prstGeom>
            <a:noFill/>
            <a:ln w="9525" cap="flat" cmpd="sng">
              <a:solidFill>
                <a:srgbClr val="808080"/>
              </a:solidFill>
              <a:prstDash val="solid"/>
              <a:miter lim="800000"/>
              <a:headEnd type="none" w="sm" len="sm"/>
              <a:tailEnd type="triangle" w="med" len="med"/>
            </a:ln>
          </p:spPr>
        </p:cxnSp>
        <p:cxnSp>
          <p:nvCxnSpPr>
            <p:cNvPr id="751" name="Google Shape;751;p17"/>
            <p:cNvCxnSpPr/>
            <p:nvPr/>
          </p:nvCxnSpPr>
          <p:spPr>
            <a:xfrm>
              <a:off x="4560887" y="4240212"/>
              <a:ext cx="0" cy="733425"/>
            </a:xfrm>
            <a:prstGeom prst="straightConnector1">
              <a:avLst/>
            </a:prstGeom>
            <a:noFill/>
            <a:ln w="9525" cap="flat" cmpd="sng">
              <a:solidFill>
                <a:srgbClr val="808080"/>
              </a:solidFill>
              <a:prstDash val="solid"/>
              <a:miter lim="800000"/>
              <a:headEnd type="none" w="sm" len="sm"/>
              <a:tailEnd type="triangle" w="med" len="med"/>
            </a:ln>
          </p:spPr>
        </p:cxnSp>
      </p:grpSp>
      <p:sp>
        <p:nvSpPr>
          <p:cNvPr id="752" name="Google Shape;752;p17"/>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Generalidades sobre modelización</a:t>
            </a:r>
            <a:endParaRPr/>
          </a:p>
        </p:txBody>
      </p:sp>
      <p:grpSp>
        <p:nvGrpSpPr>
          <p:cNvPr id="753" name="Google Shape;753;p17"/>
          <p:cNvGrpSpPr/>
          <p:nvPr/>
        </p:nvGrpSpPr>
        <p:grpSpPr>
          <a:xfrm>
            <a:off x="1176338" y="874712"/>
            <a:ext cx="7167561" cy="533400"/>
            <a:chOff x="1176338" y="1535112"/>
            <a:chExt cx="7167561" cy="533400"/>
          </a:xfrm>
        </p:grpSpPr>
        <p:sp>
          <p:nvSpPr>
            <p:cNvPr id="754" name="Google Shape;754;p17"/>
            <p:cNvSpPr txBox="1"/>
            <p:nvPr/>
          </p:nvSpPr>
          <p:spPr>
            <a:xfrm rot="5400000">
              <a:off x="1167606" y="16406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55" name="Google Shape;755;p17"/>
            <p:cNvSpPr txBox="1"/>
            <p:nvPr/>
          </p:nvSpPr>
          <p:spPr>
            <a:xfrm>
              <a:off x="1325562" y="1535112"/>
              <a:ext cx="70183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Hay ciertos requisitos que debe de satisfacer un modelo determinado para considerarse válido: Simetría</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9"/>
        <p:cNvGrpSpPr/>
        <p:nvPr/>
      </p:nvGrpSpPr>
      <p:grpSpPr>
        <a:xfrm>
          <a:off x="0" y="0"/>
          <a:ext cx="0" cy="0"/>
          <a:chOff x="0" y="0"/>
          <a:chExt cx="0" cy="0"/>
        </a:xfrm>
      </p:grpSpPr>
      <p:grpSp>
        <p:nvGrpSpPr>
          <p:cNvPr id="760" name="Google Shape;760;p18"/>
          <p:cNvGrpSpPr/>
          <p:nvPr/>
        </p:nvGrpSpPr>
        <p:grpSpPr>
          <a:xfrm>
            <a:off x="927100" y="862012"/>
            <a:ext cx="7966075" cy="392112"/>
            <a:chOff x="927100" y="3414712"/>
            <a:chExt cx="7966075" cy="392112"/>
          </a:xfrm>
        </p:grpSpPr>
        <p:sp>
          <p:nvSpPr>
            <p:cNvPr id="761" name="Google Shape;761;p18"/>
            <p:cNvSpPr/>
            <p:nvPr/>
          </p:nvSpPr>
          <p:spPr>
            <a:xfrm>
              <a:off x="1085850" y="3417887"/>
              <a:ext cx="7807325" cy="38893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62" name="Google Shape;762;p18"/>
            <p:cNvSpPr txBox="1"/>
            <p:nvPr/>
          </p:nvSpPr>
          <p:spPr>
            <a:xfrm>
              <a:off x="1187450" y="3414712"/>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Ventajas de usar modelos</a:t>
              </a:r>
              <a:endParaRPr/>
            </a:p>
          </p:txBody>
        </p:sp>
        <p:sp>
          <p:nvSpPr>
            <p:cNvPr id="763" name="Google Shape;763;p18"/>
            <p:cNvSpPr/>
            <p:nvPr/>
          </p:nvSpPr>
          <p:spPr>
            <a:xfrm rot="5400000">
              <a:off x="900906" y="34917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764" name="Google Shape;764;p18"/>
          <p:cNvGrpSpPr/>
          <p:nvPr/>
        </p:nvGrpSpPr>
        <p:grpSpPr>
          <a:xfrm>
            <a:off x="1189038" y="1408112"/>
            <a:ext cx="7167561" cy="533400"/>
            <a:chOff x="1227138" y="1433512"/>
            <a:chExt cx="7167561" cy="533400"/>
          </a:xfrm>
        </p:grpSpPr>
        <p:sp>
          <p:nvSpPr>
            <p:cNvPr id="765" name="Google Shape;765;p18"/>
            <p:cNvSpPr txBox="1"/>
            <p:nvPr/>
          </p:nvSpPr>
          <p:spPr>
            <a:xfrm rot="5400000">
              <a:off x="1218406" y="15390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66" name="Google Shape;766;p18"/>
            <p:cNvSpPr txBox="1"/>
            <p:nvPr/>
          </p:nvSpPr>
          <p:spPr>
            <a:xfrm>
              <a:off x="1376362" y="1433512"/>
              <a:ext cx="70183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Permiten la integración de múltiples variables complejas en un marco definido y comparable con otros </a:t>
              </a:r>
              <a:endParaRPr/>
            </a:p>
          </p:txBody>
        </p:sp>
      </p:grpSp>
      <p:sp>
        <p:nvSpPr>
          <p:cNvPr id="767" name="Google Shape;767;p18"/>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Generalidades sobre modelización</a:t>
            </a:r>
            <a:endParaRPr/>
          </a:p>
        </p:txBody>
      </p:sp>
      <p:grpSp>
        <p:nvGrpSpPr>
          <p:cNvPr id="768" name="Google Shape;768;p18"/>
          <p:cNvGrpSpPr/>
          <p:nvPr/>
        </p:nvGrpSpPr>
        <p:grpSpPr>
          <a:xfrm>
            <a:off x="1189038" y="2087562"/>
            <a:ext cx="7167561" cy="754062"/>
            <a:chOff x="1227138" y="2112962"/>
            <a:chExt cx="7167561" cy="754062"/>
          </a:xfrm>
        </p:grpSpPr>
        <p:sp>
          <p:nvSpPr>
            <p:cNvPr id="769" name="Google Shape;769;p18"/>
            <p:cNvSpPr txBox="1"/>
            <p:nvPr/>
          </p:nvSpPr>
          <p:spPr>
            <a:xfrm rot="5400000">
              <a:off x="1218406" y="22185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70" name="Google Shape;770;p18"/>
            <p:cNvSpPr txBox="1"/>
            <p:nvPr/>
          </p:nvSpPr>
          <p:spPr>
            <a:xfrm>
              <a:off x="1376362" y="2112962"/>
              <a:ext cx="7018337" cy="7540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creación de modelos requiere la formación de grupos interdisciplinares que trabajen coordinadamente. En este sentido los modelos son una buena excusa para trabajar en equipo </a:t>
              </a:r>
              <a:endParaRPr/>
            </a:p>
          </p:txBody>
        </p:sp>
      </p:grpSp>
      <p:grpSp>
        <p:nvGrpSpPr>
          <p:cNvPr id="771" name="Google Shape;771;p18"/>
          <p:cNvGrpSpPr/>
          <p:nvPr/>
        </p:nvGrpSpPr>
        <p:grpSpPr>
          <a:xfrm>
            <a:off x="1189038" y="2989262"/>
            <a:ext cx="7167561" cy="974725"/>
            <a:chOff x="1227138" y="3014662"/>
            <a:chExt cx="7167561" cy="974725"/>
          </a:xfrm>
        </p:grpSpPr>
        <p:sp>
          <p:nvSpPr>
            <p:cNvPr id="772" name="Google Shape;772;p18"/>
            <p:cNvSpPr txBox="1"/>
            <p:nvPr/>
          </p:nvSpPr>
          <p:spPr>
            <a:xfrm rot="5400000">
              <a:off x="1218406" y="3113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73" name="Google Shape;773;p18"/>
            <p:cNvSpPr txBox="1"/>
            <p:nvPr/>
          </p:nvSpPr>
          <p:spPr>
            <a:xfrm>
              <a:off x="1376362" y="3014662"/>
              <a:ext cx="7018337" cy="9747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simulación es un proceso rápido y barato de investigación. Esto es especialmente cierto cuando los requerimientos económicos no permiten una fase intensa de captura de información para resolver un problema determinado </a:t>
              </a:r>
              <a:endParaRPr/>
            </a:p>
          </p:txBody>
        </p:sp>
      </p:grpSp>
      <p:grpSp>
        <p:nvGrpSpPr>
          <p:cNvPr id="774" name="Google Shape;774;p18"/>
          <p:cNvGrpSpPr/>
          <p:nvPr/>
        </p:nvGrpSpPr>
        <p:grpSpPr>
          <a:xfrm>
            <a:off x="1189038" y="4110037"/>
            <a:ext cx="7167561" cy="533400"/>
            <a:chOff x="1227138" y="4135437"/>
            <a:chExt cx="7167561" cy="533400"/>
          </a:xfrm>
        </p:grpSpPr>
        <p:sp>
          <p:nvSpPr>
            <p:cNvPr id="775" name="Google Shape;775;p18"/>
            <p:cNvSpPr txBox="1"/>
            <p:nvPr/>
          </p:nvSpPr>
          <p:spPr>
            <a:xfrm rot="5400000">
              <a:off x="1218406" y="42822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76" name="Google Shape;776;p18"/>
            <p:cNvSpPr txBox="1"/>
            <p:nvPr/>
          </p:nvSpPr>
          <p:spPr>
            <a:xfrm>
              <a:off x="1376362" y="4135437"/>
              <a:ext cx="70183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Gracias a los modelos se puede simular el transcurso de grandes periodos de tiempo en cuestión de segundos o minutos.</a:t>
              </a:r>
              <a:endParaRPr/>
            </a:p>
          </p:txBody>
        </p:sp>
      </p:grpSp>
      <p:grpSp>
        <p:nvGrpSpPr>
          <p:cNvPr id="777" name="Google Shape;777;p18"/>
          <p:cNvGrpSpPr/>
          <p:nvPr/>
        </p:nvGrpSpPr>
        <p:grpSpPr>
          <a:xfrm>
            <a:off x="1189038" y="4791075"/>
            <a:ext cx="7167561" cy="533400"/>
            <a:chOff x="1227138" y="4816475"/>
            <a:chExt cx="7167561" cy="533400"/>
          </a:xfrm>
        </p:grpSpPr>
        <p:sp>
          <p:nvSpPr>
            <p:cNvPr id="778" name="Google Shape;778;p18"/>
            <p:cNvSpPr txBox="1"/>
            <p:nvPr/>
          </p:nvSpPr>
          <p:spPr>
            <a:xfrm>
              <a:off x="1376362" y="4816475"/>
              <a:ext cx="70183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creación de un modelo casi siempre acaba mejorando la comprensión del proceso modelado por parte de los autores </a:t>
              </a:r>
              <a:endParaRPr/>
            </a:p>
          </p:txBody>
        </p:sp>
        <p:sp>
          <p:nvSpPr>
            <p:cNvPr id="779" name="Google Shape;779;p18"/>
            <p:cNvSpPr txBox="1"/>
            <p:nvPr/>
          </p:nvSpPr>
          <p:spPr>
            <a:xfrm rot="5400000">
              <a:off x="1218406" y="49045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780" name="Google Shape;780;p18"/>
          <p:cNvGrpSpPr/>
          <p:nvPr/>
        </p:nvGrpSpPr>
        <p:grpSpPr>
          <a:xfrm>
            <a:off x="1189038" y="5472112"/>
            <a:ext cx="7167561" cy="754062"/>
            <a:chOff x="1227138" y="5497512"/>
            <a:chExt cx="7167561" cy="754062"/>
          </a:xfrm>
        </p:grpSpPr>
        <p:sp>
          <p:nvSpPr>
            <p:cNvPr id="781" name="Google Shape;781;p18"/>
            <p:cNvSpPr txBox="1"/>
            <p:nvPr/>
          </p:nvSpPr>
          <p:spPr>
            <a:xfrm>
              <a:off x="1376362" y="5497512"/>
              <a:ext cx="7018337" cy="7540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Los modelos permiten un análisis del tipo “¿qué pasaría sí?”, lo que nos permite modificar ciertos parámetros del sistema modelizado para evaluar los resultados en los distintos casos. </a:t>
              </a:r>
              <a:endParaRPr/>
            </a:p>
          </p:txBody>
        </p:sp>
        <p:sp>
          <p:nvSpPr>
            <p:cNvPr id="782" name="Google Shape;782;p18"/>
            <p:cNvSpPr txBox="1"/>
            <p:nvPr/>
          </p:nvSpPr>
          <p:spPr>
            <a:xfrm rot="5400000">
              <a:off x="1218406" y="5653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6"/>
        <p:cNvGrpSpPr/>
        <p:nvPr/>
      </p:nvGrpSpPr>
      <p:grpSpPr>
        <a:xfrm>
          <a:off x="0" y="0"/>
          <a:ext cx="0" cy="0"/>
          <a:chOff x="0" y="0"/>
          <a:chExt cx="0" cy="0"/>
        </a:xfrm>
      </p:grpSpPr>
      <p:grpSp>
        <p:nvGrpSpPr>
          <p:cNvPr id="787" name="Google Shape;787;p19"/>
          <p:cNvGrpSpPr/>
          <p:nvPr/>
        </p:nvGrpSpPr>
        <p:grpSpPr>
          <a:xfrm>
            <a:off x="927100" y="862012"/>
            <a:ext cx="7966075" cy="392112"/>
            <a:chOff x="927100" y="3414712"/>
            <a:chExt cx="7966075" cy="392112"/>
          </a:xfrm>
        </p:grpSpPr>
        <p:sp>
          <p:nvSpPr>
            <p:cNvPr id="788" name="Google Shape;788;p19"/>
            <p:cNvSpPr/>
            <p:nvPr/>
          </p:nvSpPr>
          <p:spPr>
            <a:xfrm>
              <a:off x="1085850" y="3417887"/>
              <a:ext cx="7807325" cy="38893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89" name="Google Shape;789;p19"/>
            <p:cNvSpPr txBox="1"/>
            <p:nvPr/>
          </p:nvSpPr>
          <p:spPr>
            <a:xfrm>
              <a:off x="1187450" y="3414712"/>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Desventajas de usar modelos</a:t>
              </a:r>
              <a:endParaRPr/>
            </a:p>
          </p:txBody>
        </p:sp>
        <p:sp>
          <p:nvSpPr>
            <p:cNvPr id="790" name="Google Shape;790;p19"/>
            <p:cNvSpPr/>
            <p:nvPr/>
          </p:nvSpPr>
          <p:spPr>
            <a:xfrm rot="5400000">
              <a:off x="900906" y="34917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791" name="Google Shape;791;p19"/>
          <p:cNvGrpSpPr/>
          <p:nvPr/>
        </p:nvGrpSpPr>
        <p:grpSpPr>
          <a:xfrm>
            <a:off x="1189038" y="1382712"/>
            <a:ext cx="7167561" cy="1195387"/>
            <a:chOff x="1227138" y="1433512"/>
            <a:chExt cx="7167561" cy="1195387"/>
          </a:xfrm>
        </p:grpSpPr>
        <p:sp>
          <p:nvSpPr>
            <p:cNvPr id="792" name="Google Shape;792;p19"/>
            <p:cNvSpPr txBox="1"/>
            <p:nvPr/>
          </p:nvSpPr>
          <p:spPr>
            <a:xfrm rot="5400000">
              <a:off x="1218406" y="15390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93" name="Google Shape;793;p19"/>
            <p:cNvSpPr txBox="1"/>
            <p:nvPr/>
          </p:nvSpPr>
          <p:spPr>
            <a:xfrm>
              <a:off x="1376362" y="1433512"/>
              <a:ext cx="7018337" cy="119538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interpretación de los resultados. Éstos han de ser analizados críticamente, teniendo en cuenta el proceso de modelización y la información tomada para ejecutarlo. El hecho de que los resultados salgan de un ordenador, no indican que sean inherentemente correctos. </a:t>
              </a:r>
              <a:endParaRPr/>
            </a:p>
          </p:txBody>
        </p:sp>
      </p:grpSp>
      <p:sp>
        <p:nvSpPr>
          <p:cNvPr id="794" name="Google Shape;794;p19"/>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Generalidades sobre modelización</a:t>
            </a:r>
            <a:endParaRPr/>
          </a:p>
        </p:txBody>
      </p:sp>
      <p:grpSp>
        <p:nvGrpSpPr>
          <p:cNvPr id="795" name="Google Shape;795;p19"/>
          <p:cNvGrpSpPr/>
          <p:nvPr/>
        </p:nvGrpSpPr>
        <p:grpSpPr>
          <a:xfrm>
            <a:off x="1189038" y="2659062"/>
            <a:ext cx="7167561" cy="754062"/>
            <a:chOff x="1227138" y="2112962"/>
            <a:chExt cx="7167561" cy="754062"/>
          </a:xfrm>
        </p:grpSpPr>
        <p:sp>
          <p:nvSpPr>
            <p:cNvPr id="796" name="Google Shape;796;p19"/>
            <p:cNvSpPr txBox="1"/>
            <p:nvPr/>
          </p:nvSpPr>
          <p:spPr>
            <a:xfrm rot="5400000">
              <a:off x="1218406" y="22185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97" name="Google Shape;797;p19"/>
            <p:cNvSpPr txBox="1"/>
            <p:nvPr/>
          </p:nvSpPr>
          <p:spPr>
            <a:xfrm>
              <a:off x="1376362" y="2112962"/>
              <a:ext cx="7018337" cy="7540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Todos los modelos requieren una validación, con objeto de aplicar correctamente sus resultados. El problema es que no hay una metodología estándar para realizar esta comprobación </a:t>
              </a:r>
              <a:endParaRPr/>
            </a:p>
          </p:txBody>
        </p:sp>
      </p:grpSp>
      <p:grpSp>
        <p:nvGrpSpPr>
          <p:cNvPr id="798" name="Google Shape;798;p19"/>
          <p:cNvGrpSpPr/>
          <p:nvPr/>
        </p:nvGrpSpPr>
        <p:grpSpPr>
          <a:xfrm>
            <a:off x="1189038" y="3494087"/>
            <a:ext cx="7167561" cy="533400"/>
            <a:chOff x="1227138" y="3014662"/>
            <a:chExt cx="7167561" cy="533400"/>
          </a:xfrm>
        </p:grpSpPr>
        <p:sp>
          <p:nvSpPr>
            <p:cNvPr id="799" name="Google Shape;799;p19"/>
            <p:cNvSpPr txBox="1"/>
            <p:nvPr/>
          </p:nvSpPr>
          <p:spPr>
            <a:xfrm rot="5400000">
              <a:off x="1218406" y="3113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00" name="Google Shape;800;p19"/>
            <p:cNvSpPr txBox="1"/>
            <p:nvPr/>
          </p:nvSpPr>
          <p:spPr>
            <a:xfrm>
              <a:off x="1376362" y="3014662"/>
              <a:ext cx="70183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En muchas ocasiones, los modelos requieren gran cantidad de datos difíciles de conseguir. </a:t>
              </a:r>
              <a:endParaRPr/>
            </a:p>
          </p:txBody>
        </p:sp>
      </p:grpSp>
      <p:grpSp>
        <p:nvGrpSpPr>
          <p:cNvPr id="801" name="Google Shape;801;p19"/>
          <p:cNvGrpSpPr/>
          <p:nvPr/>
        </p:nvGrpSpPr>
        <p:grpSpPr>
          <a:xfrm>
            <a:off x="1189038" y="4108450"/>
            <a:ext cx="7167561" cy="974725"/>
            <a:chOff x="1227138" y="4135437"/>
            <a:chExt cx="7167561" cy="974725"/>
          </a:xfrm>
        </p:grpSpPr>
        <p:sp>
          <p:nvSpPr>
            <p:cNvPr id="802" name="Google Shape;802;p19"/>
            <p:cNvSpPr txBox="1"/>
            <p:nvPr/>
          </p:nvSpPr>
          <p:spPr>
            <a:xfrm rot="5400000">
              <a:off x="1218406" y="42822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03" name="Google Shape;803;p19"/>
            <p:cNvSpPr txBox="1"/>
            <p:nvPr/>
          </p:nvSpPr>
          <p:spPr>
            <a:xfrm>
              <a:off x="1376362" y="4135437"/>
              <a:ext cx="7018337" cy="9747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También hay casos en los que el desmesurado interés por realizar modelos resta importancia a la fase de captura de datos en campo. Su versatilidad puede llevar a esta situación porque es relativamente fácil hacer un modelo sobre cualquier aspecto del medio </a:t>
              </a:r>
              <a:endParaRPr/>
            </a:p>
          </p:txBody>
        </p:sp>
      </p:grpSp>
      <p:grpSp>
        <p:nvGrpSpPr>
          <p:cNvPr id="804" name="Google Shape;804;p19"/>
          <p:cNvGrpSpPr/>
          <p:nvPr/>
        </p:nvGrpSpPr>
        <p:grpSpPr>
          <a:xfrm>
            <a:off x="1189038" y="5165725"/>
            <a:ext cx="7167561" cy="1416050"/>
            <a:chOff x="1227138" y="4816475"/>
            <a:chExt cx="7167561" cy="1416050"/>
          </a:xfrm>
        </p:grpSpPr>
        <p:sp>
          <p:nvSpPr>
            <p:cNvPr id="805" name="Google Shape;805;p19"/>
            <p:cNvSpPr txBox="1"/>
            <p:nvPr/>
          </p:nvSpPr>
          <p:spPr>
            <a:xfrm>
              <a:off x="1376362" y="4816475"/>
              <a:ext cx="7018337" cy="14160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Por último, los generadores de modelos suelen caer en el error de que su modelo es el mejor. Cuando uno hace un modelo casi siempre se ajusta perfectamente a la realidad según el autor. Lo que ocurre en realidad es que el modelo se ajusta perfectamente a la percepción de la realidad que tiene su autor, y no necesariamente al mundo real en sí. Por esto se produce esta falsa (a veces) sensación de éxito. </a:t>
              </a:r>
              <a:endParaRPr/>
            </a:p>
          </p:txBody>
        </p:sp>
        <p:sp>
          <p:nvSpPr>
            <p:cNvPr id="806" name="Google Shape;806;p19"/>
            <p:cNvSpPr txBox="1"/>
            <p:nvPr/>
          </p:nvSpPr>
          <p:spPr>
            <a:xfrm rot="5400000">
              <a:off x="1218406" y="49045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0"/>
        <p:cNvGrpSpPr/>
        <p:nvPr/>
      </p:nvGrpSpPr>
      <p:grpSpPr>
        <a:xfrm>
          <a:off x="0" y="0"/>
          <a:ext cx="0" cy="0"/>
          <a:chOff x="0" y="0"/>
          <a:chExt cx="0" cy="0"/>
        </a:xfrm>
      </p:grpSpPr>
      <p:sp>
        <p:nvSpPr>
          <p:cNvPr id="811" name="Google Shape;811;p20"/>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Algunas bases teóricas necesarias</a:t>
            </a:r>
            <a:endParaRPr/>
          </a:p>
        </p:txBody>
      </p:sp>
      <p:sp>
        <p:nvSpPr>
          <p:cNvPr id="812" name="Google Shape;812;p20"/>
          <p:cNvSpPr txBox="1"/>
          <p:nvPr/>
        </p:nvSpPr>
        <p:spPr>
          <a:xfrm>
            <a:off x="993775" y="798512"/>
            <a:ext cx="7945437" cy="7540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generación de modelos espaciales en un SIG requiere el conocimiento de algunos conceptos teóricos aunque sea de manera sucinta. Los comentaremos brevemente a continuación</a:t>
            </a:r>
            <a:endParaRPr/>
          </a:p>
        </p:txBody>
      </p:sp>
      <p:grpSp>
        <p:nvGrpSpPr>
          <p:cNvPr id="813" name="Google Shape;813;p20"/>
          <p:cNvGrpSpPr/>
          <p:nvPr/>
        </p:nvGrpSpPr>
        <p:grpSpPr>
          <a:xfrm>
            <a:off x="795337" y="1738312"/>
            <a:ext cx="8116887" cy="1065213"/>
            <a:chOff x="795337" y="1738312"/>
            <a:chExt cx="8116887" cy="1065213"/>
          </a:xfrm>
        </p:grpSpPr>
        <p:grpSp>
          <p:nvGrpSpPr>
            <p:cNvPr id="814" name="Google Shape;814;p20"/>
            <p:cNvGrpSpPr/>
            <p:nvPr/>
          </p:nvGrpSpPr>
          <p:grpSpPr>
            <a:xfrm>
              <a:off x="795337" y="1738312"/>
              <a:ext cx="7966075" cy="392112"/>
              <a:chOff x="927100" y="3414712"/>
              <a:chExt cx="7966075" cy="392112"/>
            </a:xfrm>
          </p:grpSpPr>
          <p:sp>
            <p:nvSpPr>
              <p:cNvPr id="815" name="Google Shape;815;p20"/>
              <p:cNvSpPr/>
              <p:nvPr/>
            </p:nvSpPr>
            <p:spPr>
              <a:xfrm>
                <a:off x="1085850" y="3417887"/>
                <a:ext cx="7807325" cy="38893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16" name="Google Shape;816;p20"/>
              <p:cNvSpPr txBox="1"/>
              <p:nvPr/>
            </p:nvSpPr>
            <p:spPr>
              <a:xfrm>
                <a:off x="1187450" y="3414712"/>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Bases de conocimiento</a:t>
                </a:r>
                <a:endParaRPr/>
              </a:p>
            </p:txBody>
          </p:sp>
          <p:sp>
            <p:nvSpPr>
              <p:cNvPr id="817" name="Google Shape;817;p20"/>
              <p:cNvSpPr/>
              <p:nvPr/>
            </p:nvSpPr>
            <p:spPr>
              <a:xfrm rot="5400000">
                <a:off x="900906" y="34917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818" name="Google Shape;818;p20"/>
            <p:cNvSpPr txBox="1"/>
            <p:nvPr/>
          </p:nvSpPr>
          <p:spPr>
            <a:xfrm>
              <a:off x="966787" y="2270125"/>
              <a:ext cx="79454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“Lugares” donde se “guarda” información y experiencia sobre la forma de resolver problemas concretos ...</a:t>
              </a:r>
              <a:endParaRPr/>
            </a:p>
          </p:txBody>
        </p:sp>
      </p:grpSp>
      <p:grpSp>
        <p:nvGrpSpPr>
          <p:cNvPr id="819" name="Google Shape;819;p20"/>
          <p:cNvGrpSpPr/>
          <p:nvPr/>
        </p:nvGrpSpPr>
        <p:grpSpPr>
          <a:xfrm>
            <a:off x="795337" y="3197225"/>
            <a:ext cx="8116887" cy="730249"/>
            <a:chOff x="795337" y="3197225"/>
            <a:chExt cx="8116887" cy="730249"/>
          </a:xfrm>
        </p:grpSpPr>
        <p:grpSp>
          <p:nvGrpSpPr>
            <p:cNvPr id="820" name="Google Shape;820;p20"/>
            <p:cNvGrpSpPr/>
            <p:nvPr/>
          </p:nvGrpSpPr>
          <p:grpSpPr>
            <a:xfrm>
              <a:off x="795337" y="3197225"/>
              <a:ext cx="7966075" cy="392112"/>
              <a:chOff x="927100" y="3414712"/>
              <a:chExt cx="7966075" cy="392112"/>
            </a:xfrm>
          </p:grpSpPr>
          <p:sp>
            <p:nvSpPr>
              <p:cNvPr id="821" name="Google Shape;821;p20"/>
              <p:cNvSpPr/>
              <p:nvPr/>
            </p:nvSpPr>
            <p:spPr>
              <a:xfrm>
                <a:off x="1085850" y="3417887"/>
                <a:ext cx="7807325" cy="38893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22" name="Google Shape;822;p20"/>
              <p:cNvSpPr txBox="1"/>
              <p:nvPr/>
            </p:nvSpPr>
            <p:spPr>
              <a:xfrm>
                <a:off x="1187450" y="3414712"/>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Lógica proposicional</a:t>
                </a:r>
                <a:endParaRPr/>
              </a:p>
            </p:txBody>
          </p:sp>
          <p:sp>
            <p:nvSpPr>
              <p:cNvPr id="823" name="Google Shape;823;p20"/>
              <p:cNvSpPr/>
              <p:nvPr/>
            </p:nvSpPr>
            <p:spPr>
              <a:xfrm rot="5400000">
                <a:off x="900906" y="34917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824" name="Google Shape;824;p20"/>
            <p:cNvSpPr txBox="1"/>
            <p:nvPr/>
          </p:nvSpPr>
          <p:spPr>
            <a:xfrm>
              <a:off x="966787" y="3614737"/>
              <a:ext cx="7945437" cy="312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Basada en razonamientos considerados como válidos</a:t>
              </a:r>
              <a:endParaRPr/>
            </a:p>
          </p:txBody>
        </p:sp>
      </p:grpSp>
      <p:grpSp>
        <p:nvGrpSpPr>
          <p:cNvPr id="825" name="Google Shape;825;p20"/>
          <p:cNvGrpSpPr/>
          <p:nvPr/>
        </p:nvGrpSpPr>
        <p:grpSpPr>
          <a:xfrm>
            <a:off x="795337" y="4437062"/>
            <a:ext cx="8116887" cy="998538"/>
            <a:chOff x="795337" y="4437062"/>
            <a:chExt cx="8116887" cy="998538"/>
          </a:xfrm>
        </p:grpSpPr>
        <p:grpSp>
          <p:nvGrpSpPr>
            <p:cNvPr id="826" name="Google Shape;826;p20"/>
            <p:cNvGrpSpPr/>
            <p:nvPr/>
          </p:nvGrpSpPr>
          <p:grpSpPr>
            <a:xfrm>
              <a:off x="795337" y="4437062"/>
              <a:ext cx="7966075" cy="392112"/>
              <a:chOff x="927100" y="3414712"/>
              <a:chExt cx="7966075" cy="392112"/>
            </a:xfrm>
          </p:grpSpPr>
          <p:sp>
            <p:nvSpPr>
              <p:cNvPr id="827" name="Google Shape;827;p20"/>
              <p:cNvSpPr/>
              <p:nvPr/>
            </p:nvSpPr>
            <p:spPr>
              <a:xfrm>
                <a:off x="1085850" y="3417887"/>
                <a:ext cx="7807325" cy="38893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28" name="Google Shape;828;p20"/>
              <p:cNvSpPr txBox="1"/>
              <p:nvPr/>
            </p:nvSpPr>
            <p:spPr>
              <a:xfrm>
                <a:off x="1187450" y="3414712"/>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Lógica difusa</a:t>
                </a:r>
                <a:endParaRPr/>
              </a:p>
            </p:txBody>
          </p:sp>
          <p:sp>
            <p:nvSpPr>
              <p:cNvPr id="829" name="Google Shape;829;p20"/>
              <p:cNvSpPr/>
              <p:nvPr/>
            </p:nvSpPr>
            <p:spPr>
              <a:xfrm rot="5400000">
                <a:off x="900906" y="34917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830" name="Google Shape;830;p20"/>
            <p:cNvSpPr txBox="1"/>
            <p:nvPr/>
          </p:nvSpPr>
          <p:spPr>
            <a:xfrm>
              <a:off x="966787" y="4902200"/>
              <a:ext cx="7945437"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Generalización de la teoría de conjuntos que nos permite “discretizar” variables continuas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4"/>
        <p:cNvGrpSpPr/>
        <p:nvPr/>
      </p:nvGrpSpPr>
      <p:grpSpPr>
        <a:xfrm>
          <a:off x="0" y="0"/>
          <a:ext cx="0" cy="0"/>
          <a:chOff x="0" y="0"/>
          <a:chExt cx="0" cy="0"/>
        </a:xfrm>
      </p:grpSpPr>
      <p:sp>
        <p:nvSpPr>
          <p:cNvPr id="835" name="Google Shape;835;p21"/>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Bases de conocimiento</a:t>
            </a:r>
            <a:endParaRPr/>
          </a:p>
        </p:txBody>
      </p:sp>
      <p:sp>
        <p:nvSpPr>
          <p:cNvPr id="836" name="Google Shape;836;p21"/>
          <p:cNvSpPr/>
          <p:nvPr/>
        </p:nvSpPr>
        <p:spPr>
          <a:xfrm>
            <a:off x="6508750" y="4541837"/>
            <a:ext cx="1949450" cy="530225"/>
          </a:xfrm>
          <a:prstGeom prst="parallelogram">
            <a:avLst>
              <a:gd name="adj" fmla="val 3940"/>
            </a:avLst>
          </a:prstGeom>
          <a:gradFill>
            <a:gsLst>
              <a:gs pos="0">
                <a:srgbClr val="CCFFCC"/>
              </a:gs>
              <a:gs pos="100000">
                <a:srgbClr val="B4E1B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r>
              <a:rPr lang="en-US" sz="2000" b="0" i="0" u="none">
                <a:solidFill>
                  <a:schemeClr val="dk1"/>
                </a:solidFill>
                <a:latin typeface="Arial"/>
                <a:ea typeface="Arial"/>
                <a:cs typeface="Arial"/>
                <a:sym typeface="Arial"/>
              </a:rPr>
              <a:t>Resultados</a:t>
            </a:r>
            <a:endParaRPr/>
          </a:p>
        </p:txBody>
      </p:sp>
      <p:grpSp>
        <p:nvGrpSpPr>
          <p:cNvPr id="837" name="Google Shape;837;p21"/>
          <p:cNvGrpSpPr/>
          <p:nvPr/>
        </p:nvGrpSpPr>
        <p:grpSpPr>
          <a:xfrm>
            <a:off x="3514725" y="4418012"/>
            <a:ext cx="3171825" cy="793750"/>
            <a:chOff x="3514725" y="4418012"/>
            <a:chExt cx="3171825" cy="793750"/>
          </a:xfrm>
        </p:grpSpPr>
        <p:sp>
          <p:nvSpPr>
            <p:cNvPr id="838" name="Google Shape;838;p21"/>
            <p:cNvSpPr/>
            <p:nvPr/>
          </p:nvSpPr>
          <p:spPr>
            <a:xfrm>
              <a:off x="3514725" y="4418012"/>
              <a:ext cx="2079625" cy="793750"/>
            </a:xfrm>
            <a:prstGeom prst="hexagon">
              <a:avLst>
                <a:gd name="adj" fmla="val 1632"/>
                <a:gd name="vf" fmla="val 115470"/>
              </a:avLst>
            </a:prstGeom>
            <a:gradFill>
              <a:gsLst>
                <a:gs pos="0">
                  <a:srgbClr val="FF9999"/>
                </a:gs>
                <a:gs pos="100000">
                  <a:srgbClr val="E1878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r>
                <a:rPr lang="en-US" sz="1800" b="1" i="0" u="none">
                  <a:solidFill>
                    <a:schemeClr val="dk1"/>
                  </a:solidFill>
                  <a:latin typeface="Arial"/>
                  <a:ea typeface="Arial"/>
                  <a:cs typeface="Arial"/>
                  <a:sym typeface="Arial"/>
                </a:rPr>
                <a:t>Base de</a:t>
              </a:r>
              <a:endParaRPr/>
            </a:p>
            <a:p>
              <a:pPr marL="0" marR="0" lvl="0" indent="0" algn="ctr" rtl="0">
                <a:lnSpc>
                  <a:spcPct val="100000"/>
                </a:lnSpc>
                <a:spcBef>
                  <a:spcPts val="0"/>
                </a:spcBef>
                <a:spcAft>
                  <a:spcPts val="0"/>
                </a:spcAft>
                <a:buClr>
                  <a:schemeClr val="dk1"/>
                </a:buClr>
                <a:buFont typeface="Arial"/>
                <a:buNone/>
              </a:pPr>
              <a:r>
                <a:rPr lang="en-US" sz="1800" b="1" i="0" u="none">
                  <a:solidFill>
                    <a:schemeClr val="dk1"/>
                  </a:solidFill>
                  <a:latin typeface="Arial"/>
                  <a:ea typeface="Arial"/>
                  <a:cs typeface="Arial"/>
                  <a:sym typeface="Arial"/>
                </a:rPr>
                <a:t>conocimiento</a:t>
              </a:r>
              <a:endParaRPr/>
            </a:p>
          </p:txBody>
        </p:sp>
        <p:cxnSp>
          <p:nvCxnSpPr>
            <p:cNvPr id="839" name="Google Shape;839;p21"/>
            <p:cNvCxnSpPr/>
            <p:nvPr/>
          </p:nvCxnSpPr>
          <p:spPr>
            <a:xfrm rot="10800000" flipH="1">
              <a:off x="5594350" y="4806950"/>
              <a:ext cx="1092200" cy="7937"/>
            </a:xfrm>
            <a:prstGeom prst="straightConnector1">
              <a:avLst/>
            </a:prstGeom>
            <a:noFill/>
            <a:ln w="57150" cap="flat" cmpd="sng">
              <a:solidFill>
                <a:srgbClr val="9D803F"/>
              </a:solidFill>
              <a:prstDash val="solid"/>
              <a:miter lim="800000"/>
              <a:headEnd type="none" w="sm" len="sm"/>
              <a:tailEnd type="triangle" w="med" len="med"/>
            </a:ln>
          </p:spPr>
        </p:cxnSp>
      </p:grpSp>
      <p:grpSp>
        <p:nvGrpSpPr>
          <p:cNvPr id="840" name="Google Shape;840;p21"/>
          <p:cNvGrpSpPr/>
          <p:nvPr/>
        </p:nvGrpSpPr>
        <p:grpSpPr>
          <a:xfrm>
            <a:off x="2647950" y="5211762"/>
            <a:ext cx="4192587" cy="1347788"/>
            <a:chOff x="2647950" y="5211762"/>
            <a:chExt cx="4192587" cy="1347788"/>
          </a:xfrm>
        </p:grpSpPr>
        <p:grpSp>
          <p:nvGrpSpPr>
            <p:cNvPr id="841" name="Google Shape;841;p21"/>
            <p:cNvGrpSpPr/>
            <p:nvPr/>
          </p:nvGrpSpPr>
          <p:grpSpPr>
            <a:xfrm>
              <a:off x="2647950" y="5211762"/>
              <a:ext cx="1906587" cy="1347788"/>
              <a:chOff x="2647950" y="5211762"/>
              <a:chExt cx="1906587" cy="1347788"/>
            </a:xfrm>
          </p:grpSpPr>
          <p:sp>
            <p:nvSpPr>
              <p:cNvPr id="842" name="Google Shape;842;p21"/>
              <p:cNvSpPr txBox="1"/>
              <p:nvPr/>
            </p:nvSpPr>
            <p:spPr>
              <a:xfrm>
                <a:off x="2647950" y="6238875"/>
                <a:ext cx="809625" cy="320675"/>
              </a:xfrm>
              <a:prstGeom prst="rect">
                <a:avLst/>
              </a:pr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500" b="1" i="0" u="none">
                    <a:solidFill>
                      <a:schemeClr val="dk1"/>
                    </a:solidFill>
                    <a:latin typeface="Arial"/>
                    <a:ea typeface="Arial"/>
                    <a:cs typeface="Arial"/>
                    <a:sym typeface="Arial"/>
                  </a:rPr>
                  <a:t>Reglas</a:t>
                </a:r>
                <a:endParaRPr/>
              </a:p>
            </p:txBody>
          </p:sp>
          <p:cxnSp>
            <p:nvCxnSpPr>
              <p:cNvPr id="843" name="Google Shape;843;p21"/>
              <p:cNvCxnSpPr/>
              <p:nvPr/>
            </p:nvCxnSpPr>
            <p:spPr>
              <a:xfrm rot="10800000" flipH="1">
                <a:off x="3052762" y="5211762"/>
                <a:ext cx="1501775" cy="1027112"/>
              </a:xfrm>
              <a:prstGeom prst="straightConnector1">
                <a:avLst/>
              </a:prstGeom>
              <a:noFill/>
              <a:ln w="28575" cap="flat" cmpd="sng">
                <a:solidFill>
                  <a:srgbClr val="9D803F"/>
                </a:solidFill>
                <a:prstDash val="solid"/>
                <a:miter lim="800000"/>
                <a:headEnd type="none" w="sm" len="sm"/>
                <a:tailEnd type="none" w="sm" len="sm"/>
              </a:ln>
            </p:spPr>
          </p:cxnSp>
        </p:grpSp>
        <p:grpSp>
          <p:nvGrpSpPr>
            <p:cNvPr id="844" name="Google Shape;844;p21"/>
            <p:cNvGrpSpPr/>
            <p:nvPr/>
          </p:nvGrpSpPr>
          <p:grpSpPr>
            <a:xfrm>
              <a:off x="3952875" y="5211762"/>
              <a:ext cx="1190625" cy="1347788"/>
              <a:chOff x="3952875" y="5211762"/>
              <a:chExt cx="1190625" cy="1347788"/>
            </a:xfrm>
          </p:grpSpPr>
          <p:sp>
            <p:nvSpPr>
              <p:cNvPr id="845" name="Google Shape;845;p21"/>
              <p:cNvSpPr txBox="1"/>
              <p:nvPr/>
            </p:nvSpPr>
            <p:spPr>
              <a:xfrm>
                <a:off x="3952875" y="6238875"/>
                <a:ext cx="1190625" cy="320675"/>
              </a:xfrm>
              <a:prstGeom prst="rect">
                <a:avLst/>
              </a:pr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500" b="1" i="0" u="none">
                    <a:solidFill>
                      <a:schemeClr val="dk1"/>
                    </a:solidFill>
                    <a:latin typeface="Arial"/>
                    <a:ea typeface="Arial"/>
                    <a:cs typeface="Arial"/>
                    <a:sym typeface="Arial"/>
                  </a:rPr>
                  <a:t>Relaciones</a:t>
                </a:r>
                <a:endParaRPr/>
              </a:p>
            </p:txBody>
          </p:sp>
          <p:cxnSp>
            <p:nvCxnSpPr>
              <p:cNvPr id="846" name="Google Shape;846;p21"/>
              <p:cNvCxnSpPr/>
              <p:nvPr/>
            </p:nvCxnSpPr>
            <p:spPr>
              <a:xfrm rot="10800000" flipH="1">
                <a:off x="4548187" y="5211762"/>
                <a:ext cx="6350" cy="1027112"/>
              </a:xfrm>
              <a:prstGeom prst="straightConnector1">
                <a:avLst/>
              </a:prstGeom>
              <a:noFill/>
              <a:ln w="28575" cap="flat" cmpd="sng">
                <a:solidFill>
                  <a:srgbClr val="9D803F"/>
                </a:solidFill>
                <a:prstDash val="solid"/>
                <a:miter lim="800000"/>
                <a:headEnd type="none" w="sm" len="sm"/>
                <a:tailEnd type="none" w="sm" len="sm"/>
              </a:ln>
            </p:spPr>
          </p:cxnSp>
        </p:grpSp>
        <p:grpSp>
          <p:nvGrpSpPr>
            <p:cNvPr id="847" name="Google Shape;847;p21"/>
            <p:cNvGrpSpPr/>
            <p:nvPr/>
          </p:nvGrpSpPr>
          <p:grpSpPr>
            <a:xfrm>
              <a:off x="4554537" y="5211762"/>
              <a:ext cx="2286000" cy="1347788"/>
              <a:chOff x="4554537" y="5211762"/>
              <a:chExt cx="2286000" cy="1347788"/>
            </a:xfrm>
          </p:grpSpPr>
          <p:sp>
            <p:nvSpPr>
              <p:cNvPr id="848" name="Google Shape;848;p21"/>
              <p:cNvSpPr txBox="1"/>
              <p:nvPr/>
            </p:nvSpPr>
            <p:spPr>
              <a:xfrm>
                <a:off x="5405437" y="6238875"/>
                <a:ext cx="1435100" cy="320675"/>
              </a:xfrm>
              <a:prstGeom prst="rect">
                <a:avLst/>
              </a:prstGeom>
              <a:solidFill>
                <a:srgbClr val="5898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500" b="1" i="0" u="none">
                    <a:solidFill>
                      <a:schemeClr val="dk1"/>
                    </a:solidFill>
                    <a:latin typeface="Arial"/>
                    <a:ea typeface="Arial"/>
                    <a:cs typeface="Arial"/>
                    <a:sym typeface="Arial"/>
                  </a:rPr>
                  <a:t>Restricciones</a:t>
                </a:r>
                <a:endParaRPr/>
              </a:p>
            </p:txBody>
          </p:sp>
          <p:cxnSp>
            <p:nvCxnSpPr>
              <p:cNvPr id="849" name="Google Shape;849;p21"/>
              <p:cNvCxnSpPr/>
              <p:nvPr/>
            </p:nvCxnSpPr>
            <p:spPr>
              <a:xfrm rot="10800000">
                <a:off x="4554537" y="5211762"/>
                <a:ext cx="1568450" cy="1027112"/>
              </a:xfrm>
              <a:prstGeom prst="straightConnector1">
                <a:avLst/>
              </a:prstGeom>
              <a:noFill/>
              <a:ln w="28575" cap="flat" cmpd="sng">
                <a:solidFill>
                  <a:srgbClr val="9D803F"/>
                </a:solidFill>
                <a:prstDash val="solid"/>
                <a:miter lim="800000"/>
                <a:headEnd type="none" w="sm" len="sm"/>
                <a:tailEnd type="none" w="sm" len="sm"/>
              </a:ln>
            </p:spPr>
          </p:cxnSp>
        </p:grpSp>
      </p:grpSp>
      <p:grpSp>
        <p:nvGrpSpPr>
          <p:cNvPr id="850" name="Google Shape;850;p21"/>
          <p:cNvGrpSpPr/>
          <p:nvPr/>
        </p:nvGrpSpPr>
        <p:grpSpPr>
          <a:xfrm>
            <a:off x="830263" y="1181100"/>
            <a:ext cx="8048624" cy="533400"/>
            <a:chOff x="830263" y="1697037"/>
            <a:chExt cx="8048624" cy="533400"/>
          </a:xfrm>
        </p:grpSpPr>
        <p:sp>
          <p:nvSpPr>
            <p:cNvPr id="851" name="Google Shape;851;p21"/>
            <p:cNvSpPr txBox="1"/>
            <p:nvPr/>
          </p:nvSpPr>
          <p:spPr>
            <a:xfrm>
              <a:off x="942975" y="1697037"/>
              <a:ext cx="7935912"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Se puede considerar como un conjunto de datos o de información diversa que permite resolver un problema concreto.</a:t>
              </a:r>
              <a:endParaRPr/>
            </a:p>
          </p:txBody>
        </p:sp>
        <p:sp>
          <p:nvSpPr>
            <p:cNvPr id="852" name="Google Shape;852;p21"/>
            <p:cNvSpPr txBox="1"/>
            <p:nvPr/>
          </p:nvSpPr>
          <p:spPr>
            <a:xfrm rot="5400000">
              <a:off x="821531" y="1805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853" name="Google Shape;853;p21"/>
          <p:cNvGrpSpPr/>
          <p:nvPr/>
        </p:nvGrpSpPr>
        <p:grpSpPr>
          <a:xfrm>
            <a:off x="830263" y="1882775"/>
            <a:ext cx="7997825" cy="974725"/>
            <a:chOff x="830263" y="2398712"/>
            <a:chExt cx="7997825" cy="974725"/>
          </a:xfrm>
        </p:grpSpPr>
        <p:sp>
          <p:nvSpPr>
            <p:cNvPr id="854" name="Google Shape;854;p21"/>
            <p:cNvSpPr txBox="1"/>
            <p:nvPr/>
          </p:nvSpPr>
          <p:spPr>
            <a:xfrm>
              <a:off x="942975" y="2398712"/>
              <a:ext cx="7885112" cy="9747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 manera más formal diremos que es un cuerpo de conocimiento que está organizado sintáctica y semánticamente dentro de un marco determinado. Esto permite la realización de inferencias o predicciones sobre un problema concreto</a:t>
              </a:r>
              <a:endParaRPr/>
            </a:p>
          </p:txBody>
        </p:sp>
        <p:sp>
          <p:nvSpPr>
            <p:cNvPr id="855" name="Google Shape;855;p21"/>
            <p:cNvSpPr txBox="1"/>
            <p:nvPr/>
          </p:nvSpPr>
          <p:spPr>
            <a:xfrm rot="5400000">
              <a:off x="821531" y="25090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856" name="Google Shape;856;p21"/>
          <p:cNvGrpSpPr/>
          <p:nvPr/>
        </p:nvGrpSpPr>
        <p:grpSpPr>
          <a:xfrm>
            <a:off x="817563" y="2970212"/>
            <a:ext cx="7997825" cy="533400"/>
            <a:chOff x="830263" y="2398712"/>
            <a:chExt cx="7997825" cy="533400"/>
          </a:xfrm>
        </p:grpSpPr>
        <p:sp>
          <p:nvSpPr>
            <p:cNvPr id="857" name="Google Shape;857;p21"/>
            <p:cNvSpPr txBox="1"/>
            <p:nvPr/>
          </p:nvSpPr>
          <p:spPr>
            <a:xfrm>
              <a:off x="942975" y="2398712"/>
              <a:ext cx="7885112"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Una base de conocimiento no contiene información en sí. Es más bien un almacén de metadatos </a:t>
              </a:r>
              <a:endParaRPr/>
            </a:p>
          </p:txBody>
        </p:sp>
        <p:sp>
          <p:nvSpPr>
            <p:cNvPr id="858" name="Google Shape;858;p21"/>
            <p:cNvSpPr txBox="1"/>
            <p:nvPr/>
          </p:nvSpPr>
          <p:spPr>
            <a:xfrm rot="5400000">
              <a:off x="821531" y="25090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859" name="Google Shape;859;p21"/>
          <p:cNvGrpSpPr/>
          <p:nvPr/>
        </p:nvGrpSpPr>
        <p:grpSpPr>
          <a:xfrm>
            <a:off x="2068774" y="5077628"/>
            <a:ext cx="5384276" cy="943759"/>
            <a:chOff x="2068774" y="5077628"/>
            <a:chExt cx="5384276" cy="943759"/>
          </a:xfrm>
        </p:grpSpPr>
        <p:sp>
          <p:nvSpPr>
            <p:cNvPr id="860" name="Google Shape;860;p21"/>
            <p:cNvSpPr/>
            <p:nvPr/>
          </p:nvSpPr>
          <p:spPr>
            <a:xfrm rot="-5460000">
              <a:off x="4388643" y="2810668"/>
              <a:ext cx="744537" cy="5372100"/>
            </a:xfrm>
            <a:prstGeom prst="curvedRightArrow">
              <a:avLst>
                <a:gd name="adj1" fmla="val 15684"/>
                <a:gd name="adj2" fmla="val 19472"/>
                <a:gd name="adj3" fmla="val 14131"/>
              </a:avLst>
            </a:prstGeom>
            <a:gradFill>
              <a:gsLst>
                <a:gs pos="0">
                  <a:srgbClr val="B0A07D"/>
                </a:gs>
                <a:gs pos="100000">
                  <a:srgbClr val="D5C297"/>
                </a:gs>
              </a:gsLst>
              <a:lin ang="10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61" name="Google Shape;861;p21"/>
            <p:cNvSpPr txBox="1"/>
            <p:nvPr/>
          </p:nvSpPr>
          <p:spPr>
            <a:xfrm>
              <a:off x="3590925" y="5700712"/>
              <a:ext cx="1939925" cy="320675"/>
            </a:xfrm>
            <a:prstGeom prst="rect">
              <a:avLst/>
            </a:prstGeom>
            <a:solidFill>
              <a:srgbClr val="D5C2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Motor de inferencia</a:t>
              </a:r>
              <a:endParaRPr/>
            </a:p>
          </p:txBody>
        </p:sp>
      </p:grpSp>
      <p:grpSp>
        <p:nvGrpSpPr>
          <p:cNvPr id="862" name="Google Shape;862;p21"/>
          <p:cNvGrpSpPr/>
          <p:nvPr/>
        </p:nvGrpSpPr>
        <p:grpSpPr>
          <a:xfrm>
            <a:off x="1233487" y="4371975"/>
            <a:ext cx="2281238" cy="900112"/>
            <a:chOff x="1233487" y="4371975"/>
            <a:chExt cx="2281238" cy="900112"/>
          </a:xfrm>
        </p:grpSpPr>
        <p:cxnSp>
          <p:nvCxnSpPr>
            <p:cNvPr id="863" name="Google Shape;863;p21"/>
            <p:cNvCxnSpPr/>
            <p:nvPr/>
          </p:nvCxnSpPr>
          <p:spPr>
            <a:xfrm rot="10800000" flipH="1">
              <a:off x="2600325" y="4814887"/>
              <a:ext cx="914400" cy="7937"/>
            </a:xfrm>
            <a:prstGeom prst="straightConnector1">
              <a:avLst/>
            </a:prstGeom>
            <a:noFill/>
            <a:ln w="57150" cap="flat" cmpd="sng">
              <a:solidFill>
                <a:srgbClr val="9D803F"/>
              </a:solidFill>
              <a:prstDash val="solid"/>
              <a:miter lim="800000"/>
              <a:headEnd type="none" w="sm" len="sm"/>
              <a:tailEnd type="triangle" w="med" len="med"/>
            </a:ln>
          </p:spPr>
        </p:cxnSp>
        <p:sp>
          <p:nvSpPr>
            <p:cNvPr id="864" name="Google Shape;864;p21"/>
            <p:cNvSpPr/>
            <p:nvPr/>
          </p:nvSpPr>
          <p:spPr>
            <a:xfrm>
              <a:off x="1233487" y="4371975"/>
              <a:ext cx="1366837" cy="900112"/>
            </a:xfrm>
            <a:prstGeom prst="roundRect">
              <a:avLst>
                <a:gd name="adj" fmla="val 3314"/>
              </a:avLst>
            </a:prstGeom>
            <a:gradFill>
              <a:gsLst>
                <a:gs pos="0">
                  <a:srgbClr val="FFFFCC"/>
                </a:gs>
                <a:gs pos="100000">
                  <a:srgbClr val="E1E1B4"/>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r>
                <a:rPr lang="en-US" sz="1500" b="1" i="0" u="none">
                  <a:solidFill>
                    <a:schemeClr val="dk1"/>
                  </a:solidFill>
                  <a:latin typeface="Arial"/>
                  <a:ea typeface="Arial"/>
                  <a:cs typeface="Arial"/>
                  <a:sym typeface="Arial"/>
                </a:rPr>
                <a:t>Datos</a:t>
              </a:r>
              <a:endParaRPr/>
            </a:p>
            <a:p>
              <a:pPr marL="0" marR="0" lvl="0" indent="0" algn="ctr" rtl="0">
                <a:lnSpc>
                  <a:spcPct val="100000"/>
                </a:lnSpc>
                <a:spcBef>
                  <a:spcPts val="0"/>
                </a:spcBef>
                <a:spcAft>
                  <a:spcPts val="0"/>
                </a:spcAft>
                <a:buClr>
                  <a:schemeClr val="dk1"/>
                </a:buClr>
                <a:buFont typeface="Arial"/>
                <a:buNone/>
              </a:pPr>
              <a:r>
                <a:rPr lang="en-US" sz="1500" b="0" i="0" u="none">
                  <a:solidFill>
                    <a:schemeClr val="dk1"/>
                  </a:solidFill>
                  <a:latin typeface="Arial"/>
                  <a:ea typeface="Arial"/>
                  <a:cs typeface="Arial"/>
                  <a:sym typeface="Arial"/>
                </a:rPr>
                <a:t>(capas de</a:t>
              </a:r>
              <a:endParaRPr/>
            </a:p>
            <a:p>
              <a:pPr marL="0" marR="0" lvl="0" indent="0" algn="ctr" rtl="0">
                <a:lnSpc>
                  <a:spcPct val="100000"/>
                </a:lnSpc>
                <a:spcBef>
                  <a:spcPts val="0"/>
                </a:spcBef>
                <a:spcAft>
                  <a:spcPts val="0"/>
                </a:spcAft>
                <a:buClr>
                  <a:schemeClr val="dk1"/>
                </a:buClr>
                <a:buFont typeface="Arial"/>
                <a:buNone/>
              </a:pPr>
              <a:r>
                <a:rPr lang="en-US" sz="1500" b="0" i="0" u="none">
                  <a:solidFill>
                    <a:schemeClr val="dk1"/>
                  </a:solidFill>
                  <a:latin typeface="Arial"/>
                  <a:ea typeface="Arial"/>
                  <a:cs typeface="Arial"/>
                  <a:sym typeface="Arial"/>
                </a:rPr>
                <a:t>información)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8"/>
        <p:cNvGrpSpPr/>
        <p:nvPr/>
      </p:nvGrpSpPr>
      <p:grpSpPr>
        <a:xfrm>
          <a:off x="0" y="0"/>
          <a:ext cx="0" cy="0"/>
          <a:chOff x="0" y="0"/>
          <a:chExt cx="0" cy="0"/>
        </a:xfrm>
      </p:grpSpPr>
      <p:sp>
        <p:nvSpPr>
          <p:cNvPr id="869" name="Google Shape;869;p22"/>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Bases de conocimiento</a:t>
            </a:r>
            <a:endParaRPr/>
          </a:p>
        </p:txBody>
      </p:sp>
      <p:grpSp>
        <p:nvGrpSpPr>
          <p:cNvPr id="870" name="Google Shape;870;p22"/>
          <p:cNvGrpSpPr/>
          <p:nvPr/>
        </p:nvGrpSpPr>
        <p:grpSpPr>
          <a:xfrm>
            <a:off x="701675" y="933450"/>
            <a:ext cx="7966075" cy="666750"/>
            <a:chOff x="701675" y="933450"/>
            <a:chExt cx="7966075" cy="666750"/>
          </a:xfrm>
        </p:grpSpPr>
        <p:sp>
          <p:nvSpPr>
            <p:cNvPr id="871" name="Google Shape;871;p22"/>
            <p:cNvSpPr/>
            <p:nvPr/>
          </p:nvSpPr>
          <p:spPr>
            <a:xfrm>
              <a:off x="860425" y="933450"/>
              <a:ext cx="7807325" cy="666750"/>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72" name="Google Shape;872;p22"/>
            <p:cNvSpPr txBox="1"/>
            <p:nvPr/>
          </p:nvSpPr>
          <p:spPr>
            <a:xfrm>
              <a:off x="962025" y="942975"/>
              <a:ext cx="7597775"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¿Cómo se almacenan las reglas, restricciones y relaciones en la base de conocimiento?</a:t>
              </a:r>
              <a:endParaRPr/>
            </a:p>
          </p:txBody>
        </p:sp>
        <p:sp>
          <p:nvSpPr>
            <p:cNvPr id="873" name="Google Shape;873;p22"/>
            <p:cNvSpPr/>
            <p:nvPr/>
          </p:nvSpPr>
          <p:spPr>
            <a:xfrm rot="5400000">
              <a:off x="675481" y="1007268"/>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874" name="Google Shape;874;p22"/>
          <p:cNvGrpSpPr/>
          <p:nvPr/>
        </p:nvGrpSpPr>
        <p:grpSpPr>
          <a:xfrm>
            <a:off x="915988" y="1849437"/>
            <a:ext cx="8048624" cy="312737"/>
            <a:chOff x="830263" y="1697037"/>
            <a:chExt cx="8048624" cy="312737"/>
          </a:xfrm>
        </p:grpSpPr>
        <p:sp>
          <p:nvSpPr>
            <p:cNvPr id="875" name="Google Shape;875;p22"/>
            <p:cNvSpPr txBox="1"/>
            <p:nvPr/>
          </p:nvSpPr>
          <p:spPr>
            <a:xfrm>
              <a:off x="942975" y="1697037"/>
              <a:ext cx="7935912" cy="312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Modelos matemáticos complejos</a:t>
              </a:r>
              <a:endParaRPr/>
            </a:p>
          </p:txBody>
        </p:sp>
        <p:sp>
          <p:nvSpPr>
            <p:cNvPr id="876" name="Google Shape;876;p22"/>
            <p:cNvSpPr txBox="1"/>
            <p:nvPr/>
          </p:nvSpPr>
          <p:spPr>
            <a:xfrm rot="5400000">
              <a:off x="821531" y="1805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877" name="Google Shape;877;p22"/>
          <p:cNvGrpSpPr/>
          <p:nvPr/>
        </p:nvGrpSpPr>
        <p:grpSpPr>
          <a:xfrm>
            <a:off x="915988" y="2352675"/>
            <a:ext cx="8048624" cy="312737"/>
            <a:chOff x="830263" y="1697037"/>
            <a:chExt cx="8048624" cy="312737"/>
          </a:xfrm>
        </p:grpSpPr>
        <p:sp>
          <p:nvSpPr>
            <p:cNvPr id="878" name="Google Shape;878;p22"/>
            <p:cNvSpPr txBox="1"/>
            <p:nvPr/>
          </p:nvSpPr>
          <p:spPr>
            <a:xfrm>
              <a:off x="942975" y="1697037"/>
              <a:ext cx="7935912" cy="312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Experiencia personal: un cerebro es una enorme base de conocimiento ...</a:t>
              </a:r>
              <a:endParaRPr/>
            </a:p>
          </p:txBody>
        </p:sp>
        <p:sp>
          <p:nvSpPr>
            <p:cNvPr id="879" name="Google Shape;879;p22"/>
            <p:cNvSpPr txBox="1"/>
            <p:nvPr/>
          </p:nvSpPr>
          <p:spPr>
            <a:xfrm rot="5400000">
              <a:off x="821531" y="1805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880" name="Google Shape;880;p22"/>
          <p:cNvGrpSpPr/>
          <p:nvPr/>
        </p:nvGrpSpPr>
        <p:grpSpPr>
          <a:xfrm>
            <a:off x="915988" y="2855912"/>
            <a:ext cx="8048624" cy="312737"/>
            <a:chOff x="830263" y="1697037"/>
            <a:chExt cx="8048624" cy="312737"/>
          </a:xfrm>
        </p:grpSpPr>
        <p:sp>
          <p:nvSpPr>
            <p:cNvPr id="881" name="Google Shape;881;p22"/>
            <p:cNvSpPr txBox="1"/>
            <p:nvPr/>
          </p:nvSpPr>
          <p:spPr>
            <a:xfrm>
              <a:off x="942975" y="1697037"/>
              <a:ext cx="7935912" cy="312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Esquemas en papel</a:t>
              </a:r>
              <a:endParaRPr/>
            </a:p>
          </p:txBody>
        </p:sp>
        <p:sp>
          <p:nvSpPr>
            <p:cNvPr id="882" name="Google Shape;882;p22"/>
            <p:cNvSpPr txBox="1"/>
            <p:nvPr/>
          </p:nvSpPr>
          <p:spPr>
            <a:xfrm rot="5400000">
              <a:off x="821531" y="1805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883" name="Google Shape;883;p22"/>
          <p:cNvGrpSpPr/>
          <p:nvPr/>
        </p:nvGrpSpPr>
        <p:grpSpPr>
          <a:xfrm>
            <a:off x="915988" y="3863975"/>
            <a:ext cx="8048624" cy="312737"/>
            <a:chOff x="830263" y="1697037"/>
            <a:chExt cx="8048624" cy="312737"/>
          </a:xfrm>
        </p:grpSpPr>
        <p:sp>
          <p:nvSpPr>
            <p:cNvPr id="884" name="Google Shape;884;p22"/>
            <p:cNvSpPr txBox="1"/>
            <p:nvPr/>
          </p:nvSpPr>
          <p:spPr>
            <a:xfrm>
              <a:off x="942975" y="1697037"/>
              <a:ext cx="7935912" cy="312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Axiomas o proposiciones</a:t>
              </a:r>
              <a:endParaRPr/>
            </a:p>
          </p:txBody>
        </p:sp>
        <p:sp>
          <p:nvSpPr>
            <p:cNvPr id="885" name="Google Shape;885;p22"/>
            <p:cNvSpPr txBox="1"/>
            <p:nvPr/>
          </p:nvSpPr>
          <p:spPr>
            <a:xfrm rot="5400000">
              <a:off x="821531" y="1805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886" name="Google Shape;886;p22"/>
          <p:cNvGrpSpPr/>
          <p:nvPr/>
        </p:nvGrpSpPr>
        <p:grpSpPr>
          <a:xfrm>
            <a:off x="915988" y="3359150"/>
            <a:ext cx="8048624" cy="312737"/>
            <a:chOff x="830263" y="1697037"/>
            <a:chExt cx="8048624" cy="312737"/>
          </a:xfrm>
        </p:grpSpPr>
        <p:sp>
          <p:nvSpPr>
            <p:cNvPr id="887" name="Google Shape;887;p22"/>
            <p:cNvSpPr txBox="1"/>
            <p:nvPr/>
          </p:nvSpPr>
          <p:spPr>
            <a:xfrm>
              <a:off x="942975" y="1697037"/>
              <a:ext cx="7935912" cy="312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Gráficos</a:t>
              </a:r>
              <a:endParaRPr/>
            </a:p>
          </p:txBody>
        </p:sp>
        <p:sp>
          <p:nvSpPr>
            <p:cNvPr id="888" name="Google Shape;888;p22"/>
            <p:cNvSpPr txBox="1"/>
            <p:nvPr/>
          </p:nvSpPr>
          <p:spPr>
            <a:xfrm rot="5400000">
              <a:off x="821531" y="1805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
        <p:cNvGrpSpPr/>
        <p:nvPr/>
      </p:nvGrpSpPr>
      <p:grpSpPr>
        <a:xfrm>
          <a:off x="0" y="0"/>
          <a:ext cx="0" cy="0"/>
          <a:chOff x="0" y="0"/>
          <a:chExt cx="0" cy="0"/>
        </a:xfrm>
      </p:grpSpPr>
      <p:sp>
        <p:nvSpPr>
          <p:cNvPr id="42" name="Google Shape;42;p5"/>
          <p:cNvSpPr txBox="1"/>
          <p:nvPr/>
        </p:nvSpPr>
        <p:spPr>
          <a:xfrm>
            <a:off x="1036637" y="147637"/>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Contenidos</a:t>
            </a:r>
            <a:endParaRPr/>
          </a:p>
        </p:txBody>
      </p:sp>
      <p:grpSp>
        <p:nvGrpSpPr>
          <p:cNvPr id="43" name="Google Shape;43;p5"/>
          <p:cNvGrpSpPr/>
          <p:nvPr/>
        </p:nvGrpSpPr>
        <p:grpSpPr>
          <a:xfrm>
            <a:off x="927100" y="1366837"/>
            <a:ext cx="8023225" cy="381000"/>
            <a:chOff x="854075" y="981075"/>
            <a:chExt cx="8023225" cy="381000"/>
          </a:xfrm>
        </p:grpSpPr>
        <p:sp>
          <p:nvSpPr>
            <p:cNvPr id="44" name="Google Shape;44;p5"/>
            <p:cNvSpPr/>
            <p:nvPr/>
          </p:nvSpPr>
          <p:spPr>
            <a:xfrm>
              <a:off x="854075" y="1033462"/>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5" name="Google Shape;45;p5"/>
            <p:cNvSpPr txBox="1"/>
            <p:nvPr/>
          </p:nvSpPr>
          <p:spPr>
            <a:xfrm>
              <a:off x="1036637" y="981075"/>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Aspectos generales de la teoría de la decisión</a:t>
              </a:r>
              <a:endParaRPr/>
            </a:p>
          </p:txBody>
        </p:sp>
      </p:grpSp>
      <p:grpSp>
        <p:nvGrpSpPr>
          <p:cNvPr id="46" name="Google Shape;46;p5"/>
          <p:cNvGrpSpPr/>
          <p:nvPr/>
        </p:nvGrpSpPr>
        <p:grpSpPr>
          <a:xfrm>
            <a:off x="927100" y="1878012"/>
            <a:ext cx="8023225" cy="381000"/>
            <a:chOff x="827087" y="1476375"/>
            <a:chExt cx="8023225" cy="381000"/>
          </a:xfrm>
        </p:grpSpPr>
        <p:sp>
          <p:nvSpPr>
            <p:cNvPr id="47" name="Google Shape;47;p5"/>
            <p:cNvSpPr/>
            <p:nvPr/>
          </p:nvSpPr>
          <p:spPr>
            <a:xfrm>
              <a:off x="827087" y="1528762"/>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48" name="Google Shape;48;p5"/>
            <p:cNvSpPr txBox="1"/>
            <p:nvPr/>
          </p:nvSpPr>
          <p:spPr>
            <a:xfrm>
              <a:off x="1009650" y="1476375"/>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Sistemas de apoyo a la toma de decisiones</a:t>
              </a:r>
              <a:endParaRPr/>
            </a:p>
          </p:txBody>
        </p:sp>
      </p:grpSp>
      <p:grpSp>
        <p:nvGrpSpPr>
          <p:cNvPr id="49" name="Google Shape;49;p5"/>
          <p:cNvGrpSpPr/>
          <p:nvPr/>
        </p:nvGrpSpPr>
        <p:grpSpPr>
          <a:xfrm>
            <a:off x="927100" y="2389187"/>
            <a:ext cx="8023225" cy="381000"/>
            <a:chOff x="900112" y="1982787"/>
            <a:chExt cx="8023225" cy="381000"/>
          </a:xfrm>
        </p:grpSpPr>
        <p:sp>
          <p:nvSpPr>
            <p:cNvPr id="50" name="Google Shape;50;p5"/>
            <p:cNvSpPr/>
            <p:nvPr/>
          </p:nvSpPr>
          <p:spPr>
            <a:xfrm>
              <a:off x="900112" y="2035175"/>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1" name="Google Shape;51;p5"/>
            <p:cNvSpPr txBox="1"/>
            <p:nvPr/>
          </p:nvSpPr>
          <p:spPr>
            <a:xfrm>
              <a:off x="1082675" y="1982787"/>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Generalidades sobre la modelización</a:t>
              </a:r>
              <a:endParaRPr/>
            </a:p>
          </p:txBody>
        </p:sp>
      </p:grpSp>
      <p:grpSp>
        <p:nvGrpSpPr>
          <p:cNvPr id="52" name="Google Shape;52;p5"/>
          <p:cNvGrpSpPr/>
          <p:nvPr/>
        </p:nvGrpSpPr>
        <p:grpSpPr>
          <a:xfrm>
            <a:off x="927100" y="2900362"/>
            <a:ext cx="8023225" cy="381000"/>
            <a:chOff x="684212" y="2501900"/>
            <a:chExt cx="8023225" cy="381000"/>
          </a:xfrm>
        </p:grpSpPr>
        <p:sp>
          <p:nvSpPr>
            <p:cNvPr id="53" name="Google Shape;53;p5"/>
            <p:cNvSpPr/>
            <p:nvPr/>
          </p:nvSpPr>
          <p:spPr>
            <a:xfrm>
              <a:off x="684212" y="2554287"/>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4" name="Google Shape;54;p5"/>
            <p:cNvSpPr txBox="1"/>
            <p:nvPr/>
          </p:nvSpPr>
          <p:spPr>
            <a:xfrm>
              <a:off x="866775" y="2501900"/>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Algunas claves teóricas necesarias</a:t>
              </a:r>
              <a:endParaRPr/>
            </a:p>
          </p:txBody>
        </p:sp>
      </p:grpSp>
      <p:grpSp>
        <p:nvGrpSpPr>
          <p:cNvPr id="55" name="Google Shape;55;p5"/>
          <p:cNvGrpSpPr/>
          <p:nvPr/>
        </p:nvGrpSpPr>
        <p:grpSpPr>
          <a:xfrm>
            <a:off x="927100" y="3411537"/>
            <a:ext cx="8023225" cy="381000"/>
            <a:chOff x="700087" y="2954337"/>
            <a:chExt cx="8023225" cy="381000"/>
          </a:xfrm>
        </p:grpSpPr>
        <p:sp>
          <p:nvSpPr>
            <p:cNvPr id="56" name="Google Shape;56;p5"/>
            <p:cNvSpPr/>
            <p:nvPr/>
          </p:nvSpPr>
          <p:spPr>
            <a:xfrm>
              <a:off x="700087" y="3006725"/>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57" name="Google Shape;57;p5"/>
            <p:cNvSpPr txBox="1"/>
            <p:nvPr/>
          </p:nvSpPr>
          <p:spPr>
            <a:xfrm>
              <a:off x="882650" y="2954337"/>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Aspectos generales del análisis espacial en un SIG</a:t>
              </a:r>
              <a:endParaRPr/>
            </a:p>
          </p:txBody>
        </p:sp>
      </p:grpSp>
      <p:grpSp>
        <p:nvGrpSpPr>
          <p:cNvPr id="58" name="Google Shape;58;p5"/>
          <p:cNvGrpSpPr/>
          <p:nvPr/>
        </p:nvGrpSpPr>
        <p:grpSpPr>
          <a:xfrm>
            <a:off x="927100" y="3924300"/>
            <a:ext cx="8023225" cy="381000"/>
            <a:chOff x="728662" y="3538537"/>
            <a:chExt cx="8023225" cy="381000"/>
          </a:xfrm>
        </p:grpSpPr>
        <p:sp>
          <p:nvSpPr>
            <p:cNvPr id="59" name="Google Shape;59;p5"/>
            <p:cNvSpPr/>
            <p:nvPr/>
          </p:nvSpPr>
          <p:spPr>
            <a:xfrm>
              <a:off x="728662" y="3590925"/>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0" name="Google Shape;60;p5"/>
            <p:cNvSpPr txBox="1"/>
            <p:nvPr/>
          </p:nvSpPr>
          <p:spPr>
            <a:xfrm>
              <a:off x="911225" y="3538537"/>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Revisión de algunos métodos de integración de información</a:t>
              </a:r>
              <a:endParaRPr/>
            </a:p>
          </p:txBody>
        </p:sp>
      </p:grpSp>
      <p:grpSp>
        <p:nvGrpSpPr>
          <p:cNvPr id="61" name="Google Shape;61;p5"/>
          <p:cNvGrpSpPr/>
          <p:nvPr/>
        </p:nvGrpSpPr>
        <p:grpSpPr>
          <a:xfrm>
            <a:off x="917575" y="5199062"/>
            <a:ext cx="8023225" cy="381000"/>
            <a:chOff x="917575" y="5199062"/>
            <a:chExt cx="8023225" cy="381000"/>
          </a:xfrm>
        </p:grpSpPr>
        <p:sp>
          <p:nvSpPr>
            <p:cNvPr id="62" name="Google Shape;62;p5"/>
            <p:cNvSpPr/>
            <p:nvPr/>
          </p:nvSpPr>
          <p:spPr>
            <a:xfrm>
              <a:off x="917575" y="5251450"/>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3" name="Google Shape;63;p5"/>
            <p:cNvSpPr txBox="1"/>
            <p:nvPr/>
          </p:nvSpPr>
          <p:spPr>
            <a:xfrm>
              <a:off x="1100137" y="5199062"/>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Caso I: Planificación de aprovechamientos apícolas</a:t>
              </a:r>
              <a:endParaRPr/>
            </a:p>
          </p:txBody>
        </p:sp>
      </p:grpSp>
      <p:grpSp>
        <p:nvGrpSpPr>
          <p:cNvPr id="64" name="Google Shape;64;p5"/>
          <p:cNvGrpSpPr/>
          <p:nvPr/>
        </p:nvGrpSpPr>
        <p:grpSpPr>
          <a:xfrm>
            <a:off x="865187" y="839787"/>
            <a:ext cx="8074025" cy="396875"/>
            <a:chOff x="865187" y="839787"/>
            <a:chExt cx="8074025" cy="396875"/>
          </a:xfrm>
        </p:grpSpPr>
        <p:sp>
          <p:nvSpPr>
            <p:cNvPr id="65" name="Google Shape;65;p5"/>
            <p:cNvSpPr/>
            <p:nvPr/>
          </p:nvSpPr>
          <p:spPr>
            <a:xfrm>
              <a:off x="915987" y="871537"/>
              <a:ext cx="8023225" cy="363537"/>
            </a:xfrm>
            <a:prstGeom prst="roundRect">
              <a:avLst>
                <a:gd name="adj" fmla="val 3546"/>
              </a:avLst>
            </a:prstGeom>
            <a:solidFill>
              <a:srgbClr val="D5C29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6" name="Google Shape;66;p5"/>
            <p:cNvSpPr txBox="1"/>
            <p:nvPr/>
          </p:nvSpPr>
          <p:spPr>
            <a:xfrm>
              <a:off x="865187" y="839787"/>
              <a:ext cx="7642225"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000" b="1" i="1" u="none">
                  <a:solidFill>
                    <a:srgbClr val="1E582F"/>
                  </a:solidFill>
                  <a:latin typeface="Verdana"/>
                  <a:ea typeface="Verdana"/>
                  <a:cs typeface="Verdana"/>
                  <a:sym typeface="Verdana"/>
                </a:rPr>
                <a:t>Parte teórica</a:t>
              </a:r>
              <a:endParaRPr/>
            </a:p>
          </p:txBody>
        </p:sp>
      </p:grpSp>
      <p:grpSp>
        <p:nvGrpSpPr>
          <p:cNvPr id="67" name="Google Shape;67;p5"/>
          <p:cNvGrpSpPr/>
          <p:nvPr/>
        </p:nvGrpSpPr>
        <p:grpSpPr>
          <a:xfrm>
            <a:off x="865187" y="4611687"/>
            <a:ext cx="8074025" cy="396875"/>
            <a:chOff x="1069975" y="5222875"/>
            <a:chExt cx="8074025" cy="396875"/>
          </a:xfrm>
        </p:grpSpPr>
        <p:sp>
          <p:nvSpPr>
            <p:cNvPr id="68" name="Google Shape;68;p5"/>
            <p:cNvSpPr/>
            <p:nvPr/>
          </p:nvSpPr>
          <p:spPr>
            <a:xfrm>
              <a:off x="1120775" y="5254625"/>
              <a:ext cx="8023225" cy="363537"/>
            </a:xfrm>
            <a:prstGeom prst="roundRect">
              <a:avLst>
                <a:gd name="adj" fmla="val 3546"/>
              </a:avLst>
            </a:prstGeom>
            <a:solidFill>
              <a:srgbClr val="D5C29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69" name="Google Shape;69;p5"/>
            <p:cNvSpPr txBox="1"/>
            <p:nvPr/>
          </p:nvSpPr>
          <p:spPr>
            <a:xfrm>
              <a:off x="1069975" y="5222875"/>
              <a:ext cx="7642225"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000" b="1" i="1" u="none">
                  <a:solidFill>
                    <a:srgbClr val="1E582F"/>
                  </a:solidFill>
                  <a:latin typeface="Verdana"/>
                  <a:ea typeface="Verdana"/>
                  <a:cs typeface="Verdana"/>
                  <a:sym typeface="Verdana"/>
                </a:rPr>
                <a:t>Parte práctica</a:t>
              </a:r>
              <a:endParaRPr/>
            </a:p>
          </p:txBody>
        </p:sp>
      </p:grpSp>
      <p:grpSp>
        <p:nvGrpSpPr>
          <p:cNvPr id="70" name="Google Shape;70;p5"/>
          <p:cNvGrpSpPr/>
          <p:nvPr/>
        </p:nvGrpSpPr>
        <p:grpSpPr>
          <a:xfrm>
            <a:off x="917575" y="5694362"/>
            <a:ext cx="8023225" cy="381000"/>
            <a:chOff x="917575" y="5694362"/>
            <a:chExt cx="8023225" cy="381000"/>
          </a:xfrm>
        </p:grpSpPr>
        <p:sp>
          <p:nvSpPr>
            <p:cNvPr id="71" name="Google Shape;71;p5"/>
            <p:cNvSpPr/>
            <p:nvPr/>
          </p:nvSpPr>
          <p:spPr>
            <a:xfrm>
              <a:off x="917575" y="5746750"/>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2" name="Google Shape;72;p5"/>
            <p:cNvSpPr txBox="1"/>
            <p:nvPr/>
          </p:nvSpPr>
          <p:spPr>
            <a:xfrm>
              <a:off x="1100137" y="5694362"/>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Caso II: Planificación urbana</a:t>
              </a:r>
              <a:endParaRPr/>
            </a:p>
          </p:txBody>
        </p:sp>
      </p:grpSp>
      <p:grpSp>
        <p:nvGrpSpPr>
          <p:cNvPr id="73" name="Google Shape;73;p5"/>
          <p:cNvGrpSpPr/>
          <p:nvPr/>
        </p:nvGrpSpPr>
        <p:grpSpPr>
          <a:xfrm>
            <a:off x="917575" y="6184900"/>
            <a:ext cx="8023225" cy="381000"/>
            <a:chOff x="917575" y="6184900"/>
            <a:chExt cx="8023225" cy="381000"/>
          </a:xfrm>
        </p:grpSpPr>
        <p:sp>
          <p:nvSpPr>
            <p:cNvPr id="74" name="Google Shape;74;p5"/>
            <p:cNvSpPr/>
            <p:nvPr/>
          </p:nvSpPr>
          <p:spPr>
            <a:xfrm>
              <a:off x="917575" y="6237287"/>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75" name="Google Shape;75;p5"/>
            <p:cNvSpPr txBox="1"/>
            <p:nvPr/>
          </p:nvSpPr>
          <p:spPr>
            <a:xfrm>
              <a:off x="1100137" y="6184900"/>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Caso III: Simulación de un análisis EMC</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2"/>
        <p:cNvGrpSpPr/>
        <p:nvPr/>
      </p:nvGrpSpPr>
      <p:grpSpPr>
        <a:xfrm>
          <a:off x="0" y="0"/>
          <a:ext cx="0" cy="0"/>
          <a:chOff x="0" y="0"/>
          <a:chExt cx="0" cy="0"/>
        </a:xfrm>
      </p:grpSpPr>
      <p:sp>
        <p:nvSpPr>
          <p:cNvPr id="893" name="Google Shape;893;p23"/>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Lógica proposicional</a:t>
            </a:r>
            <a:endParaRPr/>
          </a:p>
        </p:txBody>
      </p:sp>
      <p:sp>
        <p:nvSpPr>
          <p:cNvPr id="894" name="Google Shape;894;p23"/>
          <p:cNvSpPr/>
          <p:nvPr/>
        </p:nvSpPr>
        <p:spPr>
          <a:xfrm>
            <a:off x="860425" y="933450"/>
            <a:ext cx="7807325" cy="666750"/>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95" name="Google Shape;895;p23"/>
          <p:cNvSpPr txBox="1"/>
          <p:nvPr/>
        </p:nvSpPr>
        <p:spPr>
          <a:xfrm>
            <a:off x="962025" y="942975"/>
            <a:ext cx="7597775"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Es una de las formas de almacenar de manera coherente información sobre la resolución de un problema dado</a:t>
            </a:r>
            <a:endParaRPr/>
          </a:p>
        </p:txBody>
      </p:sp>
      <p:sp>
        <p:nvSpPr>
          <p:cNvPr id="896" name="Google Shape;896;p23"/>
          <p:cNvSpPr/>
          <p:nvPr/>
        </p:nvSpPr>
        <p:spPr>
          <a:xfrm rot="5400000">
            <a:off x="675481" y="1007268"/>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897" name="Google Shape;897;p23"/>
          <p:cNvGrpSpPr/>
          <p:nvPr/>
        </p:nvGrpSpPr>
        <p:grpSpPr>
          <a:xfrm>
            <a:off x="928688" y="2446337"/>
            <a:ext cx="8048624" cy="974725"/>
            <a:chOff x="830263" y="1697037"/>
            <a:chExt cx="8048624" cy="974725"/>
          </a:xfrm>
        </p:grpSpPr>
        <p:sp>
          <p:nvSpPr>
            <p:cNvPr id="898" name="Google Shape;898;p23"/>
            <p:cNvSpPr txBox="1"/>
            <p:nvPr/>
          </p:nvSpPr>
          <p:spPr>
            <a:xfrm>
              <a:off x="942975" y="1697037"/>
              <a:ext cx="7935912" cy="9747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Su principal análisis se centra en la validez de los razonamientos y argumentos, por lo que se esfuerza por determinar las condiciones que justifican que el individuo, a partir de proposiciones dadas, llamadas premisas, alcance una conclusión derivada de las primeras</a:t>
              </a:r>
              <a:endParaRPr/>
            </a:p>
          </p:txBody>
        </p:sp>
        <p:sp>
          <p:nvSpPr>
            <p:cNvPr id="899" name="Google Shape;899;p23"/>
            <p:cNvSpPr txBox="1"/>
            <p:nvPr/>
          </p:nvSpPr>
          <p:spPr>
            <a:xfrm rot="5400000">
              <a:off x="821531" y="1805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900" name="Google Shape;900;p23"/>
          <p:cNvGrpSpPr/>
          <p:nvPr/>
        </p:nvGrpSpPr>
        <p:grpSpPr>
          <a:xfrm>
            <a:off x="928688" y="1795462"/>
            <a:ext cx="8048624" cy="533400"/>
            <a:chOff x="830263" y="1697037"/>
            <a:chExt cx="8048624" cy="533400"/>
          </a:xfrm>
        </p:grpSpPr>
        <p:sp>
          <p:nvSpPr>
            <p:cNvPr id="901" name="Google Shape;901;p23"/>
            <p:cNvSpPr txBox="1"/>
            <p:nvPr/>
          </p:nvSpPr>
          <p:spPr>
            <a:xfrm>
              <a:off x="942975" y="1697037"/>
              <a:ext cx="7935912"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 una disciplina de la filosofía que estudia los principios formales del conocimiento humano.</a:t>
              </a:r>
              <a:endParaRPr/>
            </a:p>
          </p:txBody>
        </p:sp>
        <p:sp>
          <p:nvSpPr>
            <p:cNvPr id="902" name="Google Shape;902;p23"/>
            <p:cNvSpPr txBox="1"/>
            <p:nvPr/>
          </p:nvSpPr>
          <p:spPr>
            <a:xfrm rot="5400000">
              <a:off x="821531" y="1805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903" name="Google Shape;903;p23"/>
          <p:cNvGrpSpPr/>
          <p:nvPr/>
        </p:nvGrpSpPr>
        <p:grpSpPr>
          <a:xfrm>
            <a:off x="928688" y="3538537"/>
            <a:ext cx="8048624" cy="974725"/>
            <a:chOff x="830263" y="1697037"/>
            <a:chExt cx="8048624" cy="974725"/>
          </a:xfrm>
        </p:grpSpPr>
        <p:sp>
          <p:nvSpPr>
            <p:cNvPr id="904" name="Google Shape;904;p23"/>
            <p:cNvSpPr txBox="1"/>
            <p:nvPr/>
          </p:nvSpPr>
          <p:spPr>
            <a:xfrm>
              <a:off x="942975" y="1697037"/>
              <a:ext cx="7935912" cy="9747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El concepto claro es la </a:t>
              </a:r>
              <a:r>
                <a:rPr lang="en-US" sz="1600" b="0" i="1" u="none">
                  <a:solidFill>
                    <a:srgbClr val="1E582F"/>
                  </a:solidFill>
                  <a:latin typeface="Arial"/>
                  <a:ea typeface="Arial"/>
                  <a:cs typeface="Arial"/>
                  <a:sym typeface="Arial"/>
                </a:rPr>
                <a:t>proposición</a:t>
              </a:r>
              <a:r>
                <a:rPr lang="en-US" sz="1600" b="1" i="1" u="none">
                  <a:solidFill>
                    <a:srgbClr val="1E582F"/>
                  </a:solidFill>
                  <a:latin typeface="Arial"/>
                  <a:ea typeface="Arial"/>
                  <a:cs typeface="Arial"/>
                  <a:sym typeface="Arial"/>
                </a:rPr>
                <a:t>. Se trata de un enunciado en el que se afirma algo. En el caso que nos ocupa, consideraremos que es una afirmación verdadera: </a:t>
              </a:r>
              <a:r>
                <a:rPr lang="en-US" sz="1600" b="0" i="1" u="none">
                  <a:solidFill>
                    <a:srgbClr val="1E582F"/>
                  </a:solidFill>
                  <a:latin typeface="Arial"/>
                  <a:ea typeface="Arial"/>
                  <a:cs typeface="Arial"/>
                  <a:sym typeface="Arial"/>
                </a:rPr>
                <a:t>Ej. Es más razonable ubicar una centrar nuclear lejos de un núcleo urbano.</a:t>
              </a:r>
              <a:endParaRPr/>
            </a:p>
          </p:txBody>
        </p:sp>
        <p:sp>
          <p:nvSpPr>
            <p:cNvPr id="905" name="Google Shape;905;p23"/>
            <p:cNvSpPr txBox="1"/>
            <p:nvPr/>
          </p:nvSpPr>
          <p:spPr>
            <a:xfrm rot="5400000">
              <a:off x="821531" y="1805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9"/>
        <p:cNvGrpSpPr/>
        <p:nvPr/>
      </p:nvGrpSpPr>
      <p:grpSpPr>
        <a:xfrm>
          <a:off x="0" y="0"/>
          <a:ext cx="0" cy="0"/>
          <a:chOff x="0" y="0"/>
          <a:chExt cx="0" cy="0"/>
        </a:xfrm>
      </p:grpSpPr>
      <p:sp>
        <p:nvSpPr>
          <p:cNvPr id="910" name="Google Shape;910;p24"/>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[Breve inciso ...]</a:t>
            </a:r>
            <a:endParaRPr/>
          </a:p>
        </p:txBody>
      </p:sp>
      <p:grpSp>
        <p:nvGrpSpPr>
          <p:cNvPr id="911" name="Google Shape;911;p24"/>
          <p:cNvGrpSpPr/>
          <p:nvPr/>
        </p:nvGrpSpPr>
        <p:grpSpPr>
          <a:xfrm>
            <a:off x="873125" y="776287"/>
            <a:ext cx="7966075" cy="420687"/>
            <a:chOff x="873125" y="776287"/>
            <a:chExt cx="7966075" cy="420687"/>
          </a:xfrm>
        </p:grpSpPr>
        <p:sp>
          <p:nvSpPr>
            <p:cNvPr id="912" name="Google Shape;912;p24"/>
            <p:cNvSpPr/>
            <p:nvPr/>
          </p:nvSpPr>
          <p:spPr>
            <a:xfrm>
              <a:off x="1031875" y="776287"/>
              <a:ext cx="7807325" cy="42068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13" name="Google Shape;913;p24"/>
            <p:cNvSpPr/>
            <p:nvPr/>
          </p:nvSpPr>
          <p:spPr>
            <a:xfrm rot="5400000">
              <a:off x="846931" y="8501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14" name="Google Shape;914;p24"/>
            <p:cNvSpPr txBox="1"/>
            <p:nvPr/>
          </p:nvSpPr>
          <p:spPr>
            <a:xfrm>
              <a:off x="1066800" y="800100"/>
              <a:ext cx="36718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¿Dónde ubicar una centrar nuclear?</a:t>
              </a:r>
              <a:endParaRPr/>
            </a:p>
          </p:txBody>
        </p:sp>
      </p:grpSp>
      <p:sp>
        <p:nvSpPr>
          <p:cNvPr id="915" name="Google Shape;915;p24"/>
          <p:cNvSpPr txBox="1"/>
          <p:nvPr/>
        </p:nvSpPr>
        <p:spPr>
          <a:xfrm>
            <a:off x="981075" y="1206500"/>
            <a:ext cx="78311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Si la única variable considerada fuera la cercanía a núcleos urbanos, necesitaríamos contar con un mapa de núcleos urbanos</a:t>
            </a:r>
            <a:endParaRPr/>
          </a:p>
        </p:txBody>
      </p:sp>
      <p:pic>
        <p:nvPicPr>
          <p:cNvPr id="916" name="Google Shape;916;p24"/>
          <p:cNvPicPr preferRelativeResize="0"/>
          <p:nvPr/>
        </p:nvPicPr>
        <p:blipFill rotWithShape="1">
          <a:blip r:embed="rId3">
            <a:alphaModFix/>
          </a:blip>
          <a:srcRect l="17837" t="17230" r="748" b="7919"/>
          <a:stretch/>
        </p:blipFill>
        <p:spPr>
          <a:xfrm>
            <a:off x="1377950" y="1911350"/>
            <a:ext cx="6842272" cy="4718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0"/>
        <p:cNvGrpSpPr/>
        <p:nvPr/>
      </p:nvGrpSpPr>
      <p:grpSpPr>
        <a:xfrm>
          <a:off x="0" y="0"/>
          <a:ext cx="0" cy="0"/>
          <a:chOff x="0" y="0"/>
          <a:chExt cx="0" cy="0"/>
        </a:xfrm>
      </p:grpSpPr>
      <p:sp>
        <p:nvSpPr>
          <p:cNvPr id="921" name="Google Shape;921;p25"/>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[Breve inciso ...]</a:t>
            </a:r>
            <a:endParaRPr/>
          </a:p>
        </p:txBody>
      </p:sp>
      <p:grpSp>
        <p:nvGrpSpPr>
          <p:cNvPr id="922" name="Google Shape;922;p25"/>
          <p:cNvGrpSpPr/>
          <p:nvPr/>
        </p:nvGrpSpPr>
        <p:grpSpPr>
          <a:xfrm>
            <a:off x="873125" y="776287"/>
            <a:ext cx="7966075" cy="420687"/>
            <a:chOff x="873125" y="776287"/>
            <a:chExt cx="7966075" cy="420687"/>
          </a:xfrm>
        </p:grpSpPr>
        <p:sp>
          <p:nvSpPr>
            <p:cNvPr id="923" name="Google Shape;923;p25"/>
            <p:cNvSpPr/>
            <p:nvPr/>
          </p:nvSpPr>
          <p:spPr>
            <a:xfrm>
              <a:off x="1031875" y="776287"/>
              <a:ext cx="7807325" cy="42068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24" name="Google Shape;924;p25"/>
            <p:cNvSpPr/>
            <p:nvPr/>
          </p:nvSpPr>
          <p:spPr>
            <a:xfrm rot="5400000">
              <a:off x="846931" y="8501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25" name="Google Shape;925;p25"/>
            <p:cNvSpPr txBox="1"/>
            <p:nvPr/>
          </p:nvSpPr>
          <p:spPr>
            <a:xfrm>
              <a:off x="1066800" y="800100"/>
              <a:ext cx="36718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¿Dónde ubicar una centrar nuclear?</a:t>
              </a:r>
              <a:endParaRPr/>
            </a:p>
          </p:txBody>
        </p:sp>
      </p:grpSp>
      <p:sp>
        <p:nvSpPr>
          <p:cNvPr id="926" name="Google Shape;926;p25"/>
          <p:cNvSpPr txBox="1"/>
          <p:nvPr/>
        </p:nvSpPr>
        <p:spPr>
          <a:xfrm>
            <a:off x="981075" y="1263650"/>
            <a:ext cx="78311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Un lugar adecuado deberás estar alejado de un núcleo urbano</a:t>
            </a:r>
            <a:endParaRPr/>
          </a:p>
        </p:txBody>
      </p:sp>
      <p:grpSp>
        <p:nvGrpSpPr>
          <p:cNvPr id="927" name="Google Shape;927;p25"/>
          <p:cNvGrpSpPr/>
          <p:nvPr/>
        </p:nvGrpSpPr>
        <p:grpSpPr>
          <a:xfrm>
            <a:off x="415925" y="1906587"/>
            <a:ext cx="7847025" cy="4694652"/>
            <a:chOff x="415925" y="1906587"/>
            <a:chExt cx="7847025" cy="4694652"/>
          </a:xfrm>
        </p:grpSpPr>
        <p:pic>
          <p:nvPicPr>
            <p:cNvPr id="928" name="Google Shape;928;p25"/>
            <p:cNvPicPr preferRelativeResize="0"/>
            <p:nvPr/>
          </p:nvPicPr>
          <p:blipFill rotWithShape="1">
            <a:blip r:embed="rId3">
              <a:alphaModFix/>
            </a:blip>
            <a:srcRect l="17561" t="17556" b="7941"/>
            <a:stretch/>
          </p:blipFill>
          <p:spPr>
            <a:xfrm>
              <a:off x="1336675" y="1906587"/>
              <a:ext cx="6926275" cy="4694652"/>
            </a:xfrm>
            <a:prstGeom prst="rect">
              <a:avLst/>
            </a:prstGeom>
            <a:noFill/>
            <a:ln>
              <a:noFill/>
            </a:ln>
          </p:spPr>
        </p:pic>
        <p:grpSp>
          <p:nvGrpSpPr>
            <p:cNvPr id="929" name="Google Shape;929;p25"/>
            <p:cNvGrpSpPr/>
            <p:nvPr/>
          </p:nvGrpSpPr>
          <p:grpSpPr>
            <a:xfrm>
              <a:off x="415925" y="3962400"/>
              <a:ext cx="1995487" cy="2435044"/>
              <a:chOff x="415925" y="3962400"/>
              <a:chExt cx="1995487" cy="2435044"/>
            </a:xfrm>
          </p:grpSpPr>
          <p:pic>
            <p:nvPicPr>
              <p:cNvPr id="930" name="Google Shape;930;p25"/>
              <p:cNvPicPr preferRelativeResize="0"/>
              <p:nvPr/>
            </p:nvPicPr>
            <p:blipFill rotWithShape="1">
              <a:blip r:embed="rId4">
                <a:alphaModFix/>
              </a:blip>
              <a:srcRect l="6102" t="26388" r="75895" b="44942"/>
              <a:stretch/>
            </p:blipFill>
            <p:spPr>
              <a:xfrm>
                <a:off x="536575" y="4303712"/>
                <a:ext cx="1752966" cy="2093732"/>
              </a:xfrm>
              <a:prstGeom prst="rect">
                <a:avLst/>
              </a:prstGeom>
              <a:noFill/>
              <a:ln>
                <a:noFill/>
              </a:ln>
            </p:spPr>
          </p:pic>
          <p:sp>
            <p:nvSpPr>
              <p:cNvPr id="931" name="Google Shape;931;p25"/>
              <p:cNvSpPr txBox="1"/>
              <p:nvPr/>
            </p:nvSpPr>
            <p:spPr>
              <a:xfrm>
                <a:off x="415925" y="3962400"/>
                <a:ext cx="1995487" cy="3206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500" b="1" i="0" u="none">
                    <a:solidFill>
                      <a:schemeClr val="dk1"/>
                    </a:solidFill>
                    <a:latin typeface="Arial"/>
                    <a:ea typeface="Arial"/>
                    <a:cs typeface="Arial"/>
                    <a:sym typeface="Arial"/>
                  </a:rPr>
                  <a:t>Distancia en metros</a:t>
                </a:r>
                <a:endParaRPr/>
              </a:p>
            </p:txBody>
          </p:sp>
        </p:grpSp>
      </p:grpSp>
      <p:sp>
        <p:nvSpPr>
          <p:cNvPr id="932" name="Google Shape;932;p25"/>
          <p:cNvSpPr txBox="1"/>
          <p:nvPr/>
        </p:nvSpPr>
        <p:spPr>
          <a:xfrm>
            <a:off x="2795587" y="2482850"/>
            <a:ext cx="3911600" cy="1158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Font typeface="Arial"/>
              <a:buNone/>
            </a:pPr>
            <a:r>
              <a:rPr lang="en-US" sz="3500" b="1" i="1" u="none">
                <a:solidFill>
                  <a:schemeClr val="lt1"/>
                </a:solidFill>
                <a:latin typeface="Arial"/>
                <a:ea typeface="Arial"/>
                <a:cs typeface="Arial"/>
                <a:sym typeface="Arial"/>
              </a:rPr>
              <a:t>¿Pero qué quiere decir “alejado”?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6"/>
        <p:cNvGrpSpPr/>
        <p:nvPr/>
      </p:nvGrpSpPr>
      <p:grpSpPr>
        <a:xfrm>
          <a:off x="0" y="0"/>
          <a:ext cx="0" cy="0"/>
          <a:chOff x="0" y="0"/>
          <a:chExt cx="0" cy="0"/>
        </a:xfrm>
      </p:grpSpPr>
      <p:sp>
        <p:nvSpPr>
          <p:cNvPr id="937" name="Google Shape;937;p26"/>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[Breve inciso ...]</a:t>
            </a:r>
            <a:endParaRPr/>
          </a:p>
        </p:txBody>
      </p:sp>
      <p:grpSp>
        <p:nvGrpSpPr>
          <p:cNvPr id="938" name="Google Shape;938;p26"/>
          <p:cNvGrpSpPr/>
          <p:nvPr/>
        </p:nvGrpSpPr>
        <p:grpSpPr>
          <a:xfrm>
            <a:off x="873125" y="833437"/>
            <a:ext cx="7966075" cy="420687"/>
            <a:chOff x="873125" y="833437"/>
            <a:chExt cx="7966075" cy="420687"/>
          </a:xfrm>
        </p:grpSpPr>
        <p:sp>
          <p:nvSpPr>
            <p:cNvPr id="939" name="Google Shape;939;p26"/>
            <p:cNvSpPr/>
            <p:nvPr/>
          </p:nvSpPr>
          <p:spPr>
            <a:xfrm>
              <a:off x="1031875" y="833437"/>
              <a:ext cx="7807325" cy="42068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40" name="Google Shape;940;p26"/>
            <p:cNvSpPr/>
            <p:nvPr/>
          </p:nvSpPr>
          <p:spPr>
            <a:xfrm rot="5400000">
              <a:off x="846931" y="90725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41" name="Google Shape;941;p26"/>
            <p:cNvSpPr txBox="1"/>
            <p:nvPr/>
          </p:nvSpPr>
          <p:spPr>
            <a:xfrm>
              <a:off x="1066800" y="857250"/>
              <a:ext cx="3729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Nos falta por conocer algunas cosas</a:t>
              </a:r>
              <a:endParaRPr/>
            </a:p>
          </p:txBody>
        </p:sp>
      </p:grpSp>
      <p:grpSp>
        <p:nvGrpSpPr>
          <p:cNvPr id="942" name="Google Shape;942;p26"/>
          <p:cNvGrpSpPr/>
          <p:nvPr/>
        </p:nvGrpSpPr>
        <p:grpSpPr>
          <a:xfrm>
            <a:off x="1062037" y="2284412"/>
            <a:ext cx="7632700" cy="420687"/>
            <a:chOff x="1062037" y="2270125"/>
            <a:chExt cx="7632700" cy="420687"/>
          </a:xfrm>
        </p:grpSpPr>
        <p:sp>
          <p:nvSpPr>
            <p:cNvPr id="943" name="Google Shape;943;p26"/>
            <p:cNvSpPr/>
            <p:nvPr/>
          </p:nvSpPr>
          <p:spPr>
            <a:xfrm>
              <a:off x="1062037" y="2270125"/>
              <a:ext cx="7632700" cy="42068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44" name="Google Shape;944;p26"/>
            <p:cNvSpPr txBox="1"/>
            <p:nvPr/>
          </p:nvSpPr>
          <p:spPr>
            <a:xfrm>
              <a:off x="3619500" y="2287587"/>
              <a:ext cx="2516187" cy="3968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LÓGICA DIFUSA</a:t>
              </a:r>
              <a:endParaRPr/>
            </a:p>
          </p:txBody>
        </p:sp>
      </p:grpSp>
      <p:grpSp>
        <p:nvGrpSpPr>
          <p:cNvPr id="945" name="Google Shape;945;p26"/>
          <p:cNvGrpSpPr/>
          <p:nvPr/>
        </p:nvGrpSpPr>
        <p:grpSpPr>
          <a:xfrm>
            <a:off x="1006475" y="4119562"/>
            <a:ext cx="7632700" cy="420687"/>
            <a:chOff x="1006475" y="4148137"/>
            <a:chExt cx="7632700" cy="420687"/>
          </a:xfrm>
        </p:grpSpPr>
        <p:sp>
          <p:nvSpPr>
            <p:cNvPr id="946" name="Google Shape;946;p26"/>
            <p:cNvSpPr/>
            <p:nvPr/>
          </p:nvSpPr>
          <p:spPr>
            <a:xfrm>
              <a:off x="1006475" y="4148137"/>
              <a:ext cx="7632700" cy="42068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47" name="Google Shape;947;p26"/>
            <p:cNvSpPr txBox="1"/>
            <p:nvPr/>
          </p:nvSpPr>
          <p:spPr>
            <a:xfrm>
              <a:off x="1573212" y="4165600"/>
              <a:ext cx="6496050" cy="3968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MÉTODOS DE INTEGRACIÓN DE INFORMACIÓN</a:t>
              </a:r>
              <a:endParaRPr/>
            </a:p>
          </p:txBody>
        </p:sp>
      </p:grpSp>
      <p:grpSp>
        <p:nvGrpSpPr>
          <p:cNvPr id="948" name="Google Shape;948;p26"/>
          <p:cNvGrpSpPr/>
          <p:nvPr/>
        </p:nvGrpSpPr>
        <p:grpSpPr>
          <a:xfrm>
            <a:off x="941388" y="1520825"/>
            <a:ext cx="7913686" cy="581025"/>
            <a:chOff x="941388" y="1263650"/>
            <a:chExt cx="7913686" cy="581025"/>
          </a:xfrm>
        </p:grpSpPr>
        <p:sp>
          <p:nvSpPr>
            <p:cNvPr id="949" name="Google Shape;949;p26"/>
            <p:cNvSpPr txBox="1"/>
            <p:nvPr/>
          </p:nvSpPr>
          <p:spPr>
            <a:xfrm>
              <a:off x="1023937" y="1263650"/>
              <a:ext cx="78311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¿Cómo incorporamos conceptos propios del “lenguaje natural” a nuestra base de conocimiento? o ¿Qué es “lejos”?</a:t>
              </a:r>
              <a:endParaRPr/>
            </a:p>
          </p:txBody>
        </p:sp>
        <p:sp>
          <p:nvSpPr>
            <p:cNvPr id="950" name="Google Shape;950;p26"/>
            <p:cNvSpPr txBox="1"/>
            <p:nvPr/>
          </p:nvSpPr>
          <p:spPr>
            <a:xfrm rot="5400000">
              <a:off x="932656" y="14104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951" name="Google Shape;951;p26"/>
          <p:cNvGrpSpPr/>
          <p:nvPr/>
        </p:nvGrpSpPr>
        <p:grpSpPr>
          <a:xfrm>
            <a:off x="941388" y="3390900"/>
            <a:ext cx="7913686" cy="581025"/>
            <a:chOff x="941388" y="3090862"/>
            <a:chExt cx="7913686" cy="581025"/>
          </a:xfrm>
        </p:grpSpPr>
        <p:sp>
          <p:nvSpPr>
            <p:cNvPr id="952" name="Google Shape;952;p26"/>
            <p:cNvSpPr txBox="1"/>
            <p:nvPr/>
          </p:nvSpPr>
          <p:spPr>
            <a:xfrm>
              <a:off x="1023937" y="3090862"/>
              <a:ext cx="78311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¿Cómo se relacionan las diversas variables que introducimos en una base de conocimiento?</a:t>
              </a:r>
              <a:endParaRPr/>
            </a:p>
          </p:txBody>
        </p:sp>
        <p:sp>
          <p:nvSpPr>
            <p:cNvPr id="953" name="Google Shape;953;p26"/>
            <p:cNvSpPr txBox="1"/>
            <p:nvPr/>
          </p:nvSpPr>
          <p:spPr>
            <a:xfrm rot="5400000">
              <a:off x="932656" y="32392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7"/>
        <p:cNvGrpSpPr/>
        <p:nvPr/>
      </p:nvGrpSpPr>
      <p:grpSpPr>
        <a:xfrm>
          <a:off x="0" y="0"/>
          <a:ext cx="0" cy="0"/>
          <a:chOff x="0" y="0"/>
          <a:chExt cx="0" cy="0"/>
        </a:xfrm>
      </p:grpSpPr>
      <p:sp>
        <p:nvSpPr>
          <p:cNvPr id="958" name="Google Shape;958;p27"/>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Lógica difusa</a:t>
            </a:r>
            <a:endParaRPr/>
          </a:p>
        </p:txBody>
      </p:sp>
      <p:grpSp>
        <p:nvGrpSpPr>
          <p:cNvPr id="959" name="Google Shape;959;p27"/>
          <p:cNvGrpSpPr/>
          <p:nvPr/>
        </p:nvGrpSpPr>
        <p:grpSpPr>
          <a:xfrm>
            <a:off x="873125" y="857250"/>
            <a:ext cx="7966075" cy="338137"/>
            <a:chOff x="873125" y="857250"/>
            <a:chExt cx="7966075" cy="338137"/>
          </a:xfrm>
        </p:grpSpPr>
        <p:sp>
          <p:nvSpPr>
            <p:cNvPr id="960" name="Google Shape;960;p27"/>
            <p:cNvSpPr/>
            <p:nvPr/>
          </p:nvSpPr>
          <p:spPr>
            <a:xfrm>
              <a:off x="1031875" y="9048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61" name="Google Shape;961;p27"/>
            <p:cNvSpPr/>
            <p:nvPr/>
          </p:nvSpPr>
          <p:spPr>
            <a:xfrm rot="5400000">
              <a:off x="846931" y="9215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62" name="Google Shape;962;p27"/>
            <p:cNvSpPr txBox="1"/>
            <p:nvPr/>
          </p:nvSpPr>
          <p:spPr>
            <a:xfrm>
              <a:off x="1066800" y="857250"/>
              <a:ext cx="48180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Generalización de la teoría clásica de conjuntos</a:t>
              </a:r>
              <a:endParaRPr/>
            </a:p>
          </p:txBody>
        </p:sp>
      </p:grpSp>
      <p:grpSp>
        <p:nvGrpSpPr>
          <p:cNvPr id="963" name="Google Shape;963;p27"/>
          <p:cNvGrpSpPr/>
          <p:nvPr/>
        </p:nvGrpSpPr>
        <p:grpSpPr>
          <a:xfrm>
            <a:off x="903287" y="1423987"/>
            <a:ext cx="7966075" cy="642937"/>
            <a:chOff x="903287" y="1423987"/>
            <a:chExt cx="7966075" cy="642937"/>
          </a:xfrm>
        </p:grpSpPr>
        <p:sp>
          <p:nvSpPr>
            <p:cNvPr id="964" name="Google Shape;964;p27"/>
            <p:cNvSpPr/>
            <p:nvPr/>
          </p:nvSpPr>
          <p:spPr>
            <a:xfrm>
              <a:off x="1062037" y="1471612"/>
              <a:ext cx="7807325" cy="5953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65" name="Google Shape;965;p27"/>
            <p:cNvSpPr/>
            <p:nvPr/>
          </p:nvSpPr>
          <p:spPr>
            <a:xfrm rot="5400000">
              <a:off x="877093" y="1502568"/>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66" name="Google Shape;966;p27"/>
            <p:cNvSpPr txBox="1"/>
            <p:nvPr/>
          </p:nvSpPr>
          <p:spPr>
            <a:xfrm>
              <a:off x="1096962" y="1423987"/>
              <a:ext cx="7451725"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Actualmente es el pilar de disciplinas como la inteligencia artificial,  sistemas expertos, redes neuronales, etc.</a:t>
              </a:r>
              <a:endParaRPr/>
            </a:p>
          </p:txBody>
        </p:sp>
      </p:grpSp>
      <p:grpSp>
        <p:nvGrpSpPr>
          <p:cNvPr id="967" name="Google Shape;967;p27"/>
          <p:cNvGrpSpPr/>
          <p:nvPr/>
        </p:nvGrpSpPr>
        <p:grpSpPr>
          <a:xfrm>
            <a:off x="903287" y="2268537"/>
            <a:ext cx="7966075" cy="1193800"/>
            <a:chOff x="903287" y="2268537"/>
            <a:chExt cx="7966075" cy="1193800"/>
          </a:xfrm>
        </p:grpSpPr>
        <p:sp>
          <p:nvSpPr>
            <p:cNvPr id="968" name="Google Shape;968;p27"/>
            <p:cNvSpPr/>
            <p:nvPr/>
          </p:nvSpPr>
          <p:spPr>
            <a:xfrm>
              <a:off x="1062037" y="2316162"/>
              <a:ext cx="7807325" cy="1146175"/>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69" name="Google Shape;969;p27"/>
            <p:cNvSpPr/>
            <p:nvPr/>
          </p:nvSpPr>
          <p:spPr>
            <a:xfrm rot="5400000">
              <a:off x="877093" y="2332831"/>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0" name="Google Shape;970;p27"/>
            <p:cNvSpPr txBox="1"/>
            <p:nvPr/>
          </p:nvSpPr>
          <p:spPr>
            <a:xfrm>
              <a:off x="1096962" y="2268537"/>
              <a:ext cx="7451725"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Buena parte de su éxito se debe a que aporta un método nuevo para abordar: la cuantificación del grado de pertenencia de un elemento a un conjunto determinado, y la forma en la que se pueden relacionar conceptos mediante operadores difusos </a:t>
              </a:r>
              <a:endParaRPr/>
            </a:p>
          </p:txBody>
        </p:sp>
      </p:grpSp>
      <p:grpSp>
        <p:nvGrpSpPr>
          <p:cNvPr id="971" name="Google Shape;971;p27"/>
          <p:cNvGrpSpPr/>
          <p:nvPr/>
        </p:nvGrpSpPr>
        <p:grpSpPr>
          <a:xfrm>
            <a:off x="5024437" y="4208462"/>
            <a:ext cx="2206625" cy="1350963"/>
            <a:chOff x="5024437" y="4208462"/>
            <a:chExt cx="2206625" cy="1350963"/>
          </a:xfrm>
        </p:grpSpPr>
        <p:sp>
          <p:nvSpPr>
            <p:cNvPr id="972" name="Google Shape;972;p27"/>
            <p:cNvSpPr/>
            <p:nvPr/>
          </p:nvSpPr>
          <p:spPr>
            <a:xfrm>
              <a:off x="6692900" y="458946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3" name="Google Shape;973;p27"/>
            <p:cNvSpPr/>
            <p:nvPr/>
          </p:nvSpPr>
          <p:spPr>
            <a:xfrm>
              <a:off x="6402387" y="5184775"/>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4" name="Google Shape;974;p27"/>
            <p:cNvSpPr/>
            <p:nvPr/>
          </p:nvSpPr>
          <p:spPr>
            <a:xfrm>
              <a:off x="7100887" y="5038725"/>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5" name="Google Shape;975;p27"/>
            <p:cNvSpPr/>
            <p:nvPr/>
          </p:nvSpPr>
          <p:spPr>
            <a:xfrm>
              <a:off x="6562725" y="4822825"/>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6" name="Google Shape;976;p27"/>
            <p:cNvSpPr/>
            <p:nvPr/>
          </p:nvSpPr>
          <p:spPr>
            <a:xfrm>
              <a:off x="6211887" y="425291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7" name="Google Shape;977;p27"/>
            <p:cNvSpPr/>
            <p:nvPr/>
          </p:nvSpPr>
          <p:spPr>
            <a:xfrm>
              <a:off x="5894387" y="4994275"/>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8" name="Google Shape;978;p27"/>
            <p:cNvSpPr/>
            <p:nvPr/>
          </p:nvSpPr>
          <p:spPr>
            <a:xfrm>
              <a:off x="6824662" y="4224337"/>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79" name="Google Shape;979;p27"/>
            <p:cNvSpPr/>
            <p:nvPr/>
          </p:nvSpPr>
          <p:spPr>
            <a:xfrm>
              <a:off x="6402387" y="439896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0" name="Google Shape;980;p27"/>
            <p:cNvSpPr/>
            <p:nvPr/>
          </p:nvSpPr>
          <p:spPr>
            <a:xfrm>
              <a:off x="6199187" y="4746625"/>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1" name="Google Shape;981;p27"/>
            <p:cNvSpPr/>
            <p:nvPr/>
          </p:nvSpPr>
          <p:spPr>
            <a:xfrm>
              <a:off x="5748337" y="4675187"/>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2" name="Google Shape;982;p27"/>
            <p:cNvSpPr/>
            <p:nvPr/>
          </p:nvSpPr>
          <p:spPr>
            <a:xfrm>
              <a:off x="6665912" y="5429250"/>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3" name="Google Shape;983;p27"/>
            <p:cNvSpPr/>
            <p:nvPr/>
          </p:nvSpPr>
          <p:spPr>
            <a:xfrm>
              <a:off x="6069012" y="535781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4" name="Google Shape;984;p27"/>
            <p:cNvSpPr/>
            <p:nvPr/>
          </p:nvSpPr>
          <p:spPr>
            <a:xfrm>
              <a:off x="5413375" y="474821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5" name="Google Shape;985;p27"/>
            <p:cNvSpPr/>
            <p:nvPr/>
          </p:nvSpPr>
          <p:spPr>
            <a:xfrm>
              <a:off x="5688012" y="420846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6" name="Google Shape;986;p27"/>
            <p:cNvSpPr/>
            <p:nvPr/>
          </p:nvSpPr>
          <p:spPr>
            <a:xfrm>
              <a:off x="5502275" y="5022850"/>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87" name="Google Shape;987;p27"/>
            <p:cNvSpPr/>
            <p:nvPr/>
          </p:nvSpPr>
          <p:spPr>
            <a:xfrm>
              <a:off x="5024437" y="4892675"/>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988" name="Google Shape;988;p27"/>
          <p:cNvGrpSpPr/>
          <p:nvPr/>
        </p:nvGrpSpPr>
        <p:grpSpPr>
          <a:xfrm>
            <a:off x="1811337" y="4195762"/>
            <a:ext cx="2773363" cy="1262063"/>
            <a:chOff x="1811337" y="4195762"/>
            <a:chExt cx="2773363" cy="1262063"/>
          </a:xfrm>
        </p:grpSpPr>
        <p:sp>
          <p:nvSpPr>
            <p:cNvPr id="989" name="Google Shape;989;p27"/>
            <p:cNvSpPr/>
            <p:nvPr/>
          </p:nvSpPr>
          <p:spPr>
            <a:xfrm>
              <a:off x="2943225" y="448786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0" name="Google Shape;990;p27"/>
            <p:cNvSpPr/>
            <p:nvPr/>
          </p:nvSpPr>
          <p:spPr>
            <a:xfrm>
              <a:off x="2493962" y="489426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1" name="Google Shape;991;p27"/>
            <p:cNvSpPr/>
            <p:nvPr/>
          </p:nvSpPr>
          <p:spPr>
            <a:xfrm>
              <a:off x="3089275" y="4937125"/>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2" name="Google Shape;992;p27"/>
            <p:cNvSpPr/>
            <p:nvPr/>
          </p:nvSpPr>
          <p:spPr>
            <a:xfrm>
              <a:off x="2725737" y="4749800"/>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3" name="Google Shape;993;p27"/>
            <p:cNvSpPr/>
            <p:nvPr/>
          </p:nvSpPr>
          <p:spPr>
            <a:xfrm>
              <a:off x="2332037" y="419576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4" name="Google Shape;994;p27"/>
            <p:cNvSpPr/>
            <p:nvPr/>
          </p:nvSpPr>
          <p:spPr>
            <a:xfrm>
              <a:off x="2057400" y="4573587"/>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5" name="Google Shape;995;p27"/>
            <p:cNvSpPr/>
            <p:nvPr/>
          </p:nvSpPr>
          <p:spPr>
            <a:xfrm>
              <a:off x="2711450" y="4384675"/>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6" name="Google Shape;996;p27"/>
            <p:cNvSpPr/>
            <p:nvPr/>
          </p:nvSpPr>
          <p:spPr>
            <a:xfrm>
              <a:off x="2347912" y="4573587"/>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7" name="Google Shape;997;p27"/>
            <p:cNvSpPr/>
            <p:nvPr/>
          </p:nvSpPr>
          <p:spPr>
            <a:xfrm>
              <a:off x="2232025" y="4878387"/>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8" name="Google Shape;998;p27"/>
            <p:cNvSpPr/>
            <p:nvPr/>
          </p:nvSpPr>
          <p:spPr>
            <a:xfrm>
              <a:off x="1811337" y="4922837"/>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9" name="Google Shape;999;p27"/>
            <p:cNvSpPr/>
            <p:nvPr/>
          </p:nvSpPr>
          <p:spPr>
            <a:xfrm>
              <a:off x="2654300" y="5327650"/>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0" name="Google Shape;1000;p27"/>
            <p:cNvSpPr/>
            <p:nvPr/>
          </p:nvSpPr>
          <p:spPr>
            <a:xfrm>
              <a:off x="2014537" y="525621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1" name="Google Shape;1001;p27"/>
            <p:cNvSpPr/>
            <p:nvPr/>
          </p:nvSpPr>
          <p:spPr>
            <a:xfrm>
              <a:off x="3582987" y="4632325"/>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2" name="Google Shape;1002;p27"/>
            <p:cNvSpPr/>
            <p:nvPr/>
          </p:nvSpPr>
          <p:spPr>
            <a:xfrm>
              <a:off x="3829050" y="493871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3" name="Google Shape;1003;p27"/>
            <p:cNvSpPr/>
            <p:nvPr/>
          </p:nvSpPr>
          <p:spPr>
            <a:xfrm>
              <a:off x="3451225" y="509746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4" name="Google Shape;1004;p27"/>
            <p:cNvSpPr/>
            <p:nvPr/>
          </p:nvSpPr>
          <p:spPr>
            <a:xfrm>
              <a:off x="3349625" y="4414837"/>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5" name="Google Shape;1005;p27"/>
            <p:cNvSpPr/>
            <p:nvPr/>
          </p:nvSpPr>
          <p:spPr>
            <a:xfrm>
              <a:off x="4454525" y="4773612"/>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6" name="Google Shape;1006;p27"/>
            <p:cNvSpPr/>
            <p:nvPr/>
          </p:nvSpPr>
          <p:spPr>
            <a:xfrm>
              <a:off x="4046537" y="4648200"/>
              <a:ext cx="130175" cy="130175"/>
            </a:xfrm>
            <a:prstGeom prst="ellipse">
              <a:avLst/>
            </a:prstGeom>
            <a:solidFill>
              <a:srgbClr val="9D803F"/>
            </a:solidFill>
            <a:ln w="9525"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007" name="Google Shape;1007;p27"/>
          <p:cNvGrpSpPr/>
          <p:nvPr/>
        </p:nvGrpSpPr>
        <p:grpSpPr>
          <a:xfrm>
            <a:off x="1374775" y="3921125"/>
            <a:ext cx="3330575" cy="1914525"/>
            <a:chOff x="1374775" y="3921125"/>
            <a:chExt cx="3330575" cy="1914525"/>
          </a:xfrm>
        </p:grpSpPr>
        <p:sp>
          <p:nvSpPr>
            <p:cNvPr id="1008" name="Google Shape;1008;p27"/>
            <p:cNvSpPr/>
            <p:nvPr/>
          </p:nvSpPr>
          <p:spPr>
            <a:xfrm>
              <a:off x="1628775" y="3949700"/>
              <a:ext cx="3076575" cy="1885950"/>
            </a:xfrm>
            <a:prstGeom prst="ellipse">
              <a:avLst/>
            </a:prstGeom>
            <a:noFill/>
            <a:ln w="57150"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09" name="Google Shape;1009;p27"/>
            <p:cNvSpPr txBox="1"/>
            <p:nvPr/>
          </p:nvSpPr>
          <p:spPr>
            <a:xfrm>
              <a:off x="1374775" y="3921125"/>
              <a:ext cx="404812"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2400" b="1" i="0" u="none">
                  <a:solidFill>
                    <a:srgbClr val="9D803F"/>
                  </a:solidFill>
                  <a:latin typeface="Arial"/>
                  <a:ea typeface="Arial"/>
                  <a:cs typeface="Arial"/>
                  <a:sym typeface="Arial"/>
                </a:rPr>
                <a:t>A</a:t>
              </a:r>
              <a:endParaRPr/>
            </a:p>
          </p:txBody>
        </p:sp>
        <p:cxnSp>
          <p:nvCxnSpPr>
            <p:cNvPr id="1010" name="Google Shape;1010;p27"/>
            <p:cNvCxnSpPr/>
            <p:nvPr/>
          </p:nvCxnSpPr>
          <p:spPr>
            <a:xfrm>
              <a:off x="1727200" y="4151312"/>
              <a:ext cx="219075" cy="147637"/>
            </a:xfrm>
            <a:prstGeom prst="straightConnector1">
              <a:avLst/>
            </a:prstGeom>
            <a:noFill/>
            <a:ln w="28575" cap="flat" cmpd="sng">
              <a:solidFill>
                <a:srgbClr val="9D803F"/>
              </a:solidFill>
              <a:prstDash val="solid"/>
              <a:miter lim="800000"/>
              <a:headEnd type="none" w="sm" len="sm"/>
              <a:tailEnd type="none" w="sm" len="sm"/>
            </a:ln>
          </p:spPr>
        </p:cxnSp>
      </p:grpSp>
      <p:grpSp>
        <p:nvGrpSpPr>
          <p:cNvPr id="1011" name="Google Shape;1011;p27"/>
          <p:cNvGrpSpPr/>
          <p:nvPr/>
        </p:nvGrpSpPr>
        <p:grpSpPr>
          <a:xfrm>
            <a:off x="4833937" y="3919537"/>
            <a:ext cx="3271837" cy="1887537"/>
            <a:chOff x="4833937" y="3919537"/>
            <a:chExt cx="3271837" cy="1887537"/>
          </a:xfrm>
        </p:grpSpPr>
        <p:sp>
          <p:nvSpPr>
            <p:cNvPr id="1012" name="Google Shape;1012;p27"/>
            <p:cNvSpPr/>
            <p:nvPr/>
          </p:nvSpPr>
          <p:spPr>
            <a:xfrm>
              <a:off x="4833937" y="3919537"/>
              <a:ext cx="2816225" cy="1887537"/>
            </a:xfrm>
            <a:prstGeom prst="ellipse">
              <a:avLst/>
            </a:prstGeom>
            <a:noFill/>
            <a:ln w="57150" cap="flat" cmpd="sng">
              <a:solidFill>
                <a:srgbClr val="9D80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13" name="Google Shape;1013;p27"/>
            <p:cNvSpPr txBox="1"/>
            <p:nvPr/>
          </p:nvSpPr>
          <p:spPr>
            <a:xfrm>
              <a:off x="7700962" y="3921125"/>
              <a:ext cx="404812"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2400" b="1" i="0" u="none">
                  <a:solidFill>
                    <a:srgbClr val="9D803F"/>
                  </a:solidFill>
                  <a:latin typeface="Arial"/>
                  <a:ea typeface="Arial"/>
                  <a:cs typeface="Arial"/>
                  <a:sym typeface="Arial"/>
                </a:rPr>
                <a:t>B</a:t>
              </a:r>
              <a:endParaRPr/>
            </a:p>
          </p:txBody>
        </p:sp>
        <p:cxnSp>
          <p:nvCxnSpPr>
            <p:cNvPr id="1014" name="Google Shape;1014;p27"/>
            <p:cNvCxnSpPr/>
            <p:nvPr/>
          </p:nvCxnSpPr>
          <p:spPr>
            <a:xfrm flipH="1">
              <a:off x="7512050" y="4246562"/>
              <a:ext cx="247650" cy="174625"/>
            </a:xfrm>
            <a:prstGeom prst="straightConnector1">
              <a:avLst/>
            </a:prstGeom>
            <a:noFill/>
            <a:ln w="28575" cap="flat" cmpd="sng">
              <a:solidFill>
                <a:srgbClr val="9D803F"/>
              </a:solidFill>
              <a:prstDash val="solid"/>
              <a:miter lim="800000"/>
              <a:headEnd type="none" w="sm" len="sm"/>
              <a:tailEnd type="none" w="sm" len="sm"/>
            </a:ln>
          </p:spPr>
        </p:cxnSp>
      </p:grpSp>
      <p:grpSp>
        <p:nvGrpSpPr>
          <p:cNvPr id="1015" name="Google Shape;1015;p27"/>
          <p:cNvGrpSpPr/>
          <p:nvPr/>
        </p:nvGrpSpPr>
        <p:grpSpPr>
          <a:xfrm>
            <a:off x="2246312" y="5472112"/>
            <a:ext cx="838200" cy="854075"/>
            <a:chOff x="2246312" y="5472112"/>
            <a:chExt cx="838200" cy="854075"/>
          </a:xfrm>
        </p:grpSpPr>
        <p:sp>
          <p:nvSpPr>
            <p:cNvPr id="1016" name="Google Shape;1016;p27"/>
            <p:cNvSpPr txBox="1"/>
            <p:nvPr/>
          </p:nvSpPr>
          <p:spPr>
            <a:xfrm>
              <a:off x="2246312" y="5776912"/>
              <a:ext cx="838200"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400" b="1" i="0" u="none">
                  <a:solidFill>
                    <a:srgbClr val="1E582F"/>
                  </a:solidFill>
                  <a:latin typeface="Arial"/>
                  <a:ea typeface="Arial"/>
                  <a:cs typeface="Arial"/>
                  <a:sym typeface="Arial"/>
                </a:rPr>
                <a:t>(</a:t>
              </a:r>
              <a:r>
                <a:rPr lang="en-US" sz="3000" b="1" i="0" u="none">
                  <a:solidFill>
                    <a:srgbClr val="1E582F"/>
                  </a:solidFill>
                  <a:latin typeface="Arial"/>
                  <a:ea typeface="Arial"/>
                  <a:cs typeface="Arial"/>
                  <a:sym typeface="Arial"/>
                </a:rPr>
                <a:t>A</a:t>
              </a:r>
              <a:r>
                <a:rPr lang="en-US" sz="2400" b="1" i="0" u="none">
                  <a:solidFill>
                    <a:srgbClr val="1E582F"/>
                  </a:solidFill>
                  <a:latin typeface="Arial"/>
                  <a:ea typeface="Arial"/>
                  <a:cs typeface="Arial"/>
                  <a:sym typeface="Arial"/>
                </a:rPr>
                <a:t>,</a:t>
              </a:r>
              <a:r>
                <a:rPr lang="en-US" sz="1000" b="1" i="0" u="none">
                  <a:solidFill>
                    <a:srgbClr val="1E582F"/>
                  </a:solidFill>
                  <a:latin typeface="Arial"/>
                  <a:ea typeface="Arial"/>
                  <a:cs typeface="Arial"/>
                  <a:sym typeface="Arial"/>
                </a:rPr>
                <a:t>B</a:t>
              </a:r>
              <a:r>
                <a:rPr lang="en-US" sz="2400" b="1" i="0" u="none">
                  <a:solidFill>
                    <a:srgbClr val="1E582F"/>
                  </a:solidFill>
                  <a:latin typeface="Arial"/>
                  <a:ea typeface="Arial"/>
                  <a:cs typeface="Arial"/>
                  <a:sym typeface="Arial"/>
                </a:rPr>
                <a:t>)</a:t>
              </a:r>
              <a:endParaRPr/>
            </a:p>
          </p:txBody>
        </p:sp>
        <p:cxnSp>
          <p:nvCxnSpPr>
            <p:cNvPr id="1017" name="Google Shape;1017;p27"/>
            <p:cNvCxnSpPr/>
            <p:nvPr/>
          </p:nvCxnSpPr>
          <p:spPr>
            <a:xfrm rot="10800000" flipH="1">
              <a:off x="2528887" y="5472112"/>
              <a:ext cx="160337" cy="406400"/>
            </a:xfrm>
            <a:prstGeom prst="straightConnector1">
              <a:avLst/>
            </a:prstGeom>
            <a:noFill/>
            <a:ln w="28575" cap="flat" cmpd="sng">
              <a:solidFill>
                <a:srgbClr val="1E582F"/>
              </a:solidFill>
              <a:prstDash val="solid"/>
              <a:miter lim="800000"/>
              <a:headEnd type="none" w="sm" len="sm"/>
              <a:tailEnd type="none" w="sm" len="sm"/>
            </a:ln>
          </p:spPr>
        </p:cxnSp>
      </p:grpSp>
      <p:grpSp>
        <p:nvGrpSpPr>
          <p:cNvPr id="1018" name="Google Shape;1018;p27"/>
          <p:cNvGrpSpPr/>
          <p:nvPr/>
        </p:nvGrpSpPr>
        <p:grpSpPr>
          <a:xfrm>
            <a:off x="4090987" y="4949825"/>
            <a:ext cx="793750" cy="1111250"/>
            <a:chOff x="4090987" y="4949825"/>
            <a:chExt cx="793750" cy="1111250"/>
          </a:xfrm>
        </p:grpSpPr>
        <p:sp>
          <p:nvSpPr>
            <p:cNvPr id="1019" name="Google Shape;1019;p27"/>
            <p:cNvSpPr txBox="1"/>
            <p:nvPr/>
          </p:nvSpPr>
          <p:spPr>
            <a:xfrm>
              <a:off x="4090987" y="5603875"/>
              <a:ext cx="79375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400" b="1" i="0" u="none">
                  <a:solidFill>
                    <a:srgbClr val="1E582F"/>
                  </a:solidFill>
                  <a:latin typeface="Arial"/>
                  <a:ea typeface="Arial"/>
                  <a:cs typeface="Arial"/>
                  <a:sym typeface="Arial"/>
                </a:rPr>
                <a:t>(</a:t>
              </a:r>
              <a:r>
                <a:rPr lang="en-US" sz="2000" b="1" i="0" u="none">
                  <a:solidFill>
                    <a:srgbClr val="1E582F"/>
                  </a:solidFill>
                  <a:latin typeface="Arial"/>
                  <a:ea typeface="Arial"/>
                  <a:cs typeface="Arial"/>
                  <a:sym typeface="Arial"/>
                </a:rPr>
                <a:t>A</a:t>
              </a:r>
              <a:r>
                <a:rPr lang="en-US" sz="2400" b="1" i="0" u="none">
                  <a:solidFill>
                    <a:srgbClr val="1E582F"/>
                  </a:solidFill>
                  <a:latin typeface="Arial"/>
                  <a:ea typeface="Arial"/>
                  <a:cs typeface="Arial"/>
                  <a:sym typeface="Arial"/>
                </a:rPr>
                <a:t>,</a:t>
              </a:r>
              <a:r>
                <a:rPr lang="en-US" sz="1500" b="1" i="0" u="none">
                  <a:solidFill>
                    <a:srgbClr val="1E582F"/>
                  </a:solidFill>
                  <a:latin typeface="Arial"/>
                  <a:ea typeface="Arial"/>
                  <a:cs typeface="Arial"/>
                  <a:sym typeface="Arial"/>
                </a:rPr>
                <a:t>B</a:t>
              </a:r>
              <a:r>
                <a:rPr lang="en-US" sz="2400" b="1" i="0" u="none">
                  <a:solidFill>
                    <a:srgbClr val="1E582F"/>
                  </a:solidFill>
                  <a:latin typeface="Arial"/>
                  <a:ea typeface="Arial"/>
                  <a:cs typeface="Arial"/>
                  <a:sym typeface="Arial"/>
                </a:rPr>
                <a:t>)</a:t>
              </a:r>
              <a:endParaRPr/>
            </a:p>
          </p:txBody>
        </p:sp>
        <p:cxnSp>
          <p:nvCxnSpPr>
            <p:cNvPr id="1020" name="Google Shape;1020;p27"/>
            <p:cNvCxnSpPr/>
            <p:nvPr/>
          </p:nvCxnSpPr>
          <p:spPr>
            <a:xfrm rot="10800000">
              <a:off x="4503737" y="4949825"/>
              <a:ext cx="0" cy="711200"/>
            </a:xfrm>
            <a:prstGeom prst="straightConnector1">
              <a:avLst/>
            </a:prstGeom>
            <a:noFill/>
            <a:ln w="28575" cap="flat" cmpd="sng">
              <a:solidFill>
                <a:srgbClr val="1E582F"/>
              </a:solidFill>
              <a:prstDash val="solid"/>
              <a:miter lim="800000"/>
              <a:headEnd type="none" w="sm" len="sm"/>
              <a:tailEnd type="none" w="sm" len="sm"/>
            </a:ln>
          </p:spPr>
        </p:cxnSp>
      </p:grpSp>
      <p:grpSp>
        <p:nvGrpSpPr>
          <p:cNvPr id="1021" name="Google Shape;1021;p27"/>
          <p:cNvGrpSpPr/>
          <p:nvPr/>
        </p:nvGrpSpPr>
        <p:grpSpPr>
          <a:xfrm>
            <a:off x="4773612" y="5022850"/>
            <a:ext cx="793750" cy="1241425"/>
            <a:chOff x="4773612" y="5022850"/>
            <a:chExt cx="793750" cy="1241425"/>
          </a:xfrm>
        </p:grpSpPr>
        <p:sp>
          <p:nvSpPr>
            <p:cNvPr id="1022" name="Google Shape;1022;p27"/>
            <p:cNvSpPr txBox="1"/>
            <p:nvPr/>
          </p:nvSpPr>
          <p:spPr>
            <a:xfrm>
              <a:off x="4773612" y="5807075"/>
              <a:ext cx="79375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400" b="1" i="0" u="none">
                  <a:solidFill>
                    <a:srgbClr val="1E582F"/>
                  </a:solidFill>
                  <a:latin typeface="Arial"/>
                  <a:ea typeface="Arial"/>
                  <a:cs typeface="Arial"/>
                  <a:sym typeface="Arial"/>
                </a:rPr>
                <a:t>(</a:t>
              </a:r>
              <a:r>
                <a:rPr lang="en-US" sz="1500" b="1" i="0" u="none">
                  <a:solidFill>
                    <a:srgbClr val="1E582F"/>
                  </a:solidFill>
                  <a:latin typeface="Arial"/>
                  <a:ea typeface="Arial"/>
                  <a:cs typeface="Arial"/>
                  <a:sym typeface="Arial"/>
                </a:rPr>
                <a:t>A</a:t>
              </a:r>
              <a:r>
                <a:rPr lang="en-US" sz="2400" b="1" i="0" u="none">
                  <a:solidFill>
                    <a:srgbClr val="1E582F"/>
                  </a:solidFill>
                  <a:latin typeface="Arial"/>
                  <a:ea typeface="Arial"/>
                  <a:cs typeface="Arial"/>
                  <a:sym typeface="Arial"/>
                </a:rPr>
                <a:t>,</a:t>
              </a:r>
              <a:r>
                <a:rPr lang="en-US" sz="2000" b="1" i="0" u="none">
                  <a:solidFill>
                    <a:srgbClr val="1E582F"/>
                  </a:solidFill>
                  <a:latin typeface="Arial"/>
                  <a:ea typeface="Arial"/>
                  <a:cs typeface="Arial"/>
                  <a:sym typeface="Arial"/>
                </a:rPr>
                <a:t>B</a:t>
              </a:r>
              <a:r>
                <a:rPr lang="en-US" sz="2400" b="1" i="0" u="none">
                  <a:solidFill>
                    <a:srgbClr val="1E582F"/>
                  </a:solidFill>
                  <a:latin typeface="Arial"/>
                  <a:ea typeface="Arial"/>
                  <a:cs typeface="Arial"/>
                  <a:sym typeface="Arial"/>
                </a:rPr>
                <a:t>)</a:t>
              </a:r>
              <a:endParaRPr/>
            </a:p>
          </p:txBody>
        </p:sp>
        <p:cxnSp>
          <p:nvCxnSpPr>
            <p:cNvPr id="1023" name="Google Shape;1023;p27"/>
            <p:cNvCxnSpPr/>
            <p:nvPr/>
          </p:nvCxnSpPr>
          <p:spPr>
            <a:xfrm rot="10800000">
              <a:off x="5084762" y="5022850"/>
              <a:ext cx="101600" cy="841375"/>
            </a:xfrm>
            <a:prstGeom prst="straightConnector1">
              <a:avLst/>
            </a:prstGeom>
            <a:noFill/>
            <a:ln w="28575" cap="flat" cmpd="sng">
              <a:solidFill>
                <a:srgbClr val="1E582F"/>
              </a:solidFill>
              <a:prstDash val="solid"/>
              <a:miter lim="800000"/>
              <a:headEnd type="none" w="sm" len="sm"/>
              <a:tailEnd type="none" w="sm" len="sm"/>
            </a:ln>
          </p:spPr>
        </p:cxnSp>
      </p:grpSp>
      <p:grpSp>
        <p:nvGrpSpPr>
          <p:cNvPr id="1024" name="Google Shape;1024;p27"/>
          <p:cNvGrpSpPr/>
          <p:nvPr/>
        </p:nvGrpSpPr>
        <p:grpSpPr>
          <a:xfrm>
            <a:off x="7275512" y="5211762"/>
            <a:ext cx="1066800" cy="896938"/>
            <a:chOff x="7275512" y="5211762"/>
            <a:chExt cx="1066800" cy="896938"/>
          </a:xfrm>
        </p:grpSpPr>
        <p:sp>
          <p:nvSpPr>
            <p:cNvPr id="1025" name="Google Shape;1025;p27"/>
            <p:cNvSpPr txBox="1"/>
            <p:nvPr/>
          </p:nvSpPr>
          <p:spPr>
            <a:xfrm>
              <a:off x="7329487" y="5559425"/>
              <a:ext cx="10128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400" b="1" i="0" u="none">
                  <a:solidFill>
                    <a:srgbClr val="1E582F"/>
                  </a:solidFill>
                  <a:latin typeface="Arial"/>
                  <a:ea typeface="Arial"/>
                  <a:cs typeface="Arial"/>
                  <a:sym typeface="Arial"/>
                </a:rPr>
                <a:t>(</a:t>
              </a:r>
              <a:r>
                <a:rPr lang="en-US" sz="1000" b="1" i="0" u="none">
                  <a:solidFill>
                    <a:srgbClr val="1E582F"/>
                  </a:solidFill>
                  <a:latin typeface="Arial"/>
                  <a:ea typeface="Arial"/>
                  <a:cs typeface="Arial"/>
                  <a:sym typeface="Arial"/>
                </a:rPr>
                <a:t>A</a:t>
              </a:r>
              <a:r>
                <a:rPr lang="en-US" sz="2400" b="1" i="0" u="none">
                  <a:solidFill>
                    <a:srgbClr val="1E582F"/>
                  </a:solidFill>
                  <a:latin typeface="Arial"/>
                  <a:ea typeface="Arial"/>
                  <a:cs typeface="Arial"/>
                  <a:sym typeface="Arial"/>
                </a:rPr>
                <a:t>,</a:t>
              </a:r>
              <a:r>
                <a:rPr lang="en-US" sz="3000" b="1" i="0" u="none">
                  <a:solidFill>
                    <a:srgbClr val="1E582F"/>
                  </a:solidFill>
                  <a:latin typeface="Arial"/>
                  <a:ea typeface="Arial"/>
                  <a:cs typeface="Arial"/>
                  <a:sym typeface="Arial"/>
                </a:rPr>
                <a:t>B</a:t>
              </a:r>
              <a:r>
                <a:rPr lang="en-US" sz="2400" b="1" i="0" u="none">
                  <a:solidFill>
                    <a:srgbClr val="1E582F"/>
                  </a:solidFill>
                  <a:latin typeface="Arial"/>
                  <a:ea typeface="Arial"/>
                  <a:cs typeface="Arial"/>
                  <a:sym typeface="Arial"/>
                </a:rPr>
                <a:t>)</a:t>
              </a:r>
              <a:endParaRPr/>
            </a:p>
          </p:txBody>
        </p:sp>
        <p:cxnSp>
          <p:nvCxnSpPr>
            <p:cNvPr id="1026" name="Google Shape;1026;p27"/>
            <p:cNvCxnSpPr/>
            <p:nvPr/>
          </p:nvCxnSpPr>
          <p:spPr>
            <a:xfrm rot="10800000">
              <a:off x="7275512" y="5211762"/>
              <a:ext cx="333375" cy="406400"/>
            </a:xfrm>
            <a:prstGeom prst="straightConnector1">
              <a:avLst/>
            </a:prstGeom>
            <a:noFill/>
            <a:ln w="28575" cap="flat" cmpd="sng">
              <a:solidFill>
                <a:srgbClr val="1E582F"/>
              </a:solidFill>
              <a:prstDash val="solid"/>
              <a:miter lim="800000"/>
              <a:headEnd type="none" w="sm" len="sm"/>
              <a:tailEnd type="none" w="sm" len="sm"/>
            </a:ln>
          </p:spPr>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0"/>
        <p:cNvGrpSpPr/>
        <p:nvPr/>
      </p:nvGrpSpPr>
      <p:grpSpPr>
        <a:xfrm>
          <a:off x="0" y="0"/>
          <a:ext cx="0" cy="0"/>
          <a:chOff x="0" y="0"/>
          <a:chExt cx="0" cy="0"/>
        </a:xfrm>
      </p:grpSpPr>
      <p:sp>
        <p:nvSpPr>
          <p:cNvPr id="1031" name="Google Shape;1031;p28"/>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Lógica difusa</a:t>
            </a:r>
            <a:endParaRPr/>
          </a:p>
        </p:txBody>
      </p:sp>
      <p:grpSp>
        <p:nvGrpSpPr>
          <p:cNvPr id="1032" name="Google Shape;1032;p28"/>
          <p:cNvGrpSpPr/>
          <p:nvPr/>
        </p:nvGrpSpPr>
        <p:grpSpPr>
          <a:xfrm>
            <a:off x="873125" y="857250"/>
            <a:ext cx="7966075" cy="338137"/>
            <a:chOff x="873125" y="857250"/>
            <a:chExt cx="7966075" cy="338137"/>
          </a:xfrm>
        </p:grpSpPr>
        <p:sp>
          <p:nvSpPr>
            <p:cNvPr id="1033" name="Google Shape;1033;p28"/>
            <p:cNvSpPr/>
            <p:nvPr/>
          </p:nvSpPr>
          <p:spPr>
            <a:xfrm>
              <a:off x="1031875" y="9048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34" name="Google Shape;1034;p28"/>
            <p:cNvSpPr/>
            <p:nvPr/>
          </p:nvSpPr>
          <p:spPr>
            <a:xfrm rot="5400000">
              <a:off x="846931" y="9215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35" name="Google Shape;1035;p28"/>
            <p:cNvSpPr txBox="1"/>
            <p:nvPr/>
          </p:nvSpPr>
          <p:spPr>
            <a:xfrm>
              <a:off x="1066800" y="857250"/>
              <a:ext cx="27035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Ejemplo: mayoría de edad</a:t>
              </a:r>
              <a:endParaRPr/>
            </a:p>
          </p:txBody>
        </p:sp>
      </p:grpSp>
      <p:sp>
        <p:nvSpPr>
          <p:cNvPr id="1036" name="Google Shape;1036;p28"/>
          <p:cNvSpPr/>
          <p:nvPr/>
        </p:nvSpPr>
        <p:spPr>
          <a:xfrm>
            <a:off x="2684462" y="1787525"/>
            <a:ext cx="4449762" cy="2076450"/>
          </a:xfrm>
          <a:custGeom>
            <a:avLst/>
            <a:gdLst/>
            <a:ahLst/>
            <a:cxnLst/>
            <a:rect l="l" t="t" r="r" b="b"/>
            <a:pathLst>
              <a:path w="120000" h="120000" extrusionOk="0">
                <a:moveTo>
                  <a:pt x="0" y="119771"/>
                </a:moveTo>
                <a:cubicBezTo>
                  <a:pt x="9041" y="119771"/>
                  <a:pt x="18082" y="119885"/>
                  <a:pt x="23013" y="119771"/>
                </a:cubicBezTo>
                <a:cubicBezTo>
                  <a:pt x="27945" y="119657"/>
                  <a:pt x="27452" y="120000"/>
                  <a:pt x="29589" y="119087"/>
                </a:cubicBezTo>
                <a:cubicBezTo>
                  <a:pt x="31726" y="118174"/>
                  <a:pt x="33643" y="116806"/>
                  <a:pt x="35835" y="114296"/>
                </a:cubicBezTo>
                <a:cubicBezTo>
                  <a:pt x="38027" y="111787"/>
                  <a:pt x="40219" y="108821"/>
                  <a:pt x="42739" y="104030"/>
                </a:cubicBezTo>
                <a:cubicBezTo>
                  <a:pt x="45260" y="99239"/>
                  <a:pt x="48054" y="93878"/>
                  <a:pt x="50958" y="85551"/>
                </a:cubicBezTo>
                <a:cubicBezTo>
                  <a:pt x="53863" y="77224"/>
                  <a:pt x="57643" y="63079"/>
                  <a:pt x="60164" y="54068"/>
                </a:cubicBezTo>
                <a:cubicBezTo>
                  <a:pt x="62684" y="45057"/>
                  <a:pt x="63726" y="38098"/>
                  <a:pt x="66082" y="31482"/>
                </a:cubicBezTo>
                <a:cubicBezTo>
                  <a:pt x="68438" y="24866"/>
                  <a:pt x="71671" y="18821"/>
                  <a:pt x="74301" y="14372"/>
                </a:cubicBezTo>
                <a:cubicBezTo>
                  <a:pt x="76931" y="9923"/>
                  <a:pt x="78301" y="7072"/>
                  <a:pt x="81863" y="4790"/>
                </a:cubicBezTo>
                <a:cubicBezTo>
                  <a:pt x="85424" y="2509"/>
                  <a:pt x="89315" y="1368"/>
                  <a:pt x="95671" y="684"/>
                </a:cubicBezTo>
                <a:cubicBezTo>
                  <a:pt x="102027" y="0"/>
                  <a:pt x="111013" y="342"/>
                  <a:pt x="120000" y="684"/>
                </a:cubicBezTo>
              </a:path>
            </a:pathLst>
          </a:custGeom>
          <a:noFill/>
          <a:ln w="76200" cap="rnd" cmpd="sng">
            <a:solidFill>
              <a:srgbClr val="6F5B2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037" name="Google Shape;1037;p28"/>
          <p:cNvGrpSpPr/>
          <p:nvPr/>
        </p:nvGrpSpPr>
        <p:grpSpPr>
          <a:xfrm>
            <a:off x="2695575" y="1774825"/>
            <a:ext cx="4498975" cy="2124075"/>
            <a:chOff x="3194050" y="2665412"/>
            <a:chExt cx="3514725" cy="1658937"/>
          </a:xfrm>
        </p:grpSpPr>
        <p:sp>
          <p:nvSpPr>
            <p:cNvPr id="1038" name="Google Shape;1038;p28"/>
            <p:cNvSpPr/>
            <p:nvPr/>
          </p:nvSpPr>
          <p:spPr>
            <a:xfrm>
              <a:off x="3194050" y="2665412"/>
              <a:ext cx="2725737" cy="1658937"/>
            </a:xfrm>
            <a:custGeom>
              <a:avLst/>
              <a:gdLst/>
              <a:ahLst/>
              <a:cxnLst/>
              <a:rect l="l" t="t" r="r" b="b"/>
              <a:pathLst>
                <a:path w="120000" h="120000" extrusionOk="0">
                  <a:moveTo>
                    <a:pt x="0" y="119196"/>
                  </a:moveTo>
                  <a:cubicBezTo>
                    <a:pt x="5179" y="120000"/>
                    <a:pt x="3085" y="119885"/>
                    <a:pt x="6280" y="119885"/>
                  </a:cubicBezTo>
                  <a:lnTo>
                    <a:pt x="69421" y="119885"/>
                  </a:lnTo>
                  <a:lnTo>
                    <a:pt x="69421" y="0"/>
                  </a:lnTo>
                  <a:lnTo>
                    <a:pt x="120000" y="0"/>
                  </a:lnTo>
                </a:path>
              </a:pathLst>
            </a:custGeom>
            <a:noFill/>
            <a:ln w="57150" cap="flat" cmpd="sng">
              <a:solidFill>
                <a:srgbClr val="6F5B2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1039" name="Google Shape;1039;p28"/>
            <p:cNvCxnSpPr/>
            <p:nvPr/>
          </p:nvCxnSpPr>
          <p:spPr>
            <a:xfrm>
              <a:off x="5918200" y="2665412"/>
              <a:ext cx="790575" cy="0"/>
            </a:xfrm>
            <a:prstGeom prst="straightConnector1">
              <a:avLst/>
            </a:prstGeom>
            <a:noFill/>
            <a:ln w="57150" cap="flat" cmpd="sng">
              <a:solidFill>
                <a:srgbClr val="6F5B2D"/>
              </a:solidFill>
              <a:prstDash val="solid"/>
              <a:miter lim="800000"/>
              <a:headEnd type="none" w="sm" len="sm"/>
              <a:tailEnd type="none" w="sm" len="sm"/>
            </a:ln>
          </p:spPr>
        </p:cxnSp>
      </p:grpSp>
      <p:grpSp>
        <p:nvGrpSpPr>
          <p:cNvPr id="1040" name="Google Shape;1040;p28"/>
          <p:cNvGrpSpPr/>
          <p:nvPr/>
        </p:nvGrpSpPr>
        <p:grpSpPr>
          <a:xfrm>
            <a:off x="1063625" y="1663700"/>
            <a:ext cx="6365875" cy="2957512"/>
            <a:chOff x="1063625" y="1727200"/>
            <a:chExt cx="6365875" cy="2957512"/>
          </a:xfrm>
        </p:grpSpPr>
        <p:grpSp>
          <p:nvGrpSpPr>
            <p:cNvPr id="1041" name="Google Shape;1041;p28"/>
            <p:cNvGrpSpPr/>
            <p:nvPr/>
          </p:nvGrpSpPr>
          <p:grpSpPr>
            <a:xfrm>
              <a:off x="2290762" y="1727200"/>
              <a:ext cx="5138738" cy="2547937"/>
              <a:chOff x="1846262" y="2324100"/>
              <a:chExt cx="5138738" cy="2547937"/>
            </a:xfrm>
          </p:grpSpPr>
          <p:sp>
            <p:nvSpPr>
              <p:cNvPr id="1042" name="Google Shape;1042;p28"/>
              <p:cNvSpPr txBox="1"/>
              <p:nvPr/>
            </p:nvSpPr>
            <p:spPr>
              <a:xfrm>
                <a:off x="1979612" y="4494212"/>
                <a:ext cx="84137" cy="1825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0</a:t>
                </a:r>
                <a:endParaRPr/>
              </a:p>
            </p:txBody>
          </p:sp>
          <p:sp>
            <p:nvSpPr>
              <p:cNvPr id="1043" name="Google Shape;1043;p28"/>
              <p:cNvSpPr txBox="1"/>
              <p:nvPr/>
            </p:nvSpPr>
            <p:spPr>
              <a:xfrm>
                <a:off x="1979612" y="2462212"/>
                <a:ext cx="84137" cy="1825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1</a:t>
                </a:r>
                <a:endParaRPr/>
              </a:p>
            </p:txBody>
          </p:sp>
          <p:sp>
            <p:nvSpPr>
              <p:cNvPr id="1044" name="Google Shape;1044;p28"/>
              <p:cNvSpPr txBox="1"/>
              <p:nvPr/>
            </p:nvSpPr>
            <p:spPr>
              <a:xfrm>
                <a:off x="1846262" y="3436937"/>
                <a:ext cx="211137" cy="1825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0.5</a:t>
                </a:r>
                <a:endParaRPr/>
              </a:p>
            </p:txBody>
          </p:sp>
          <p:sp>
            <p:nvSpPr>
              <p:cNvPr id="1045" name="Google Shape;1045;p28"/>
              <p:cNvSpPr txBox="1"/>
              <p:nvPr/>
            </p:nvSpPr>
            <p:spPr>
              <a:xfrm>
                <a:off x="2062162" y="4597400"/>
                <a:ext cx="2682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1</a:t>
                </a:r>
                <a:endParaRPr/>
              </a:p>
            </p:txBody>
          </p:sp>
          <p:sp>
            <p:nvSpPr>
              <p:cNvPr id="1046" name="Google Shape;1046;p28"/>
              <p:cNvSpPr txBox="1"/>
              <p:nvPr/>
            </p:nvSpPr>
            <p:spPr>
              <a:xfrm>
                <a:off x="3122612" y="4597400"/>
                <a:ext cx="3524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10</a:t>
                </a:r>
                <a:endParaRPr/>
              </a:p>
            </p:txBody>
          </p:sp>
          <p:sp>
            <p:nvSpPr>
              <p:cNvPr id="1047" name="Google Shape;1047;p28"/>
              <p:cNvSpPr txBox="1"/>
              <p:nvPr/>
            </p:nvSpPr>
            <p:spPr>
              <a:xfrm>
                <a:off x="4256087" y="4597400"/>
                <a:ext cx="3524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20</a:t>
                </a:r>
                <a:endParaRPr/>
              </a:p>
            </p:txBody>
          </p:sp>
          <p:sp>
            <p:nvSpPr>
              <p:cNvPr id="1048" name="Google Shape;1048;p28"/>
              <p:cNvSpPr txBox="1"/>
              <p:nvPr/>
            </p:nvSpPr>
            <p:spPr>
              <a:xfrm>
                <a:off x="5597525" y="4597400"/>
                <a:ext cx="3524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30</a:t>
                </a:r>
                <a:endParaRPr/>
              </a:p>
            </p:txBody>
          </p:sp>
          <p:sp>
            <p:nvSpPr>
              <p:cNvPr id="1049" name="Google Shape;1049;p28"/>
              <p:cNvSpPr txBox="1"/>
              <p:nvPr/>
            </p:nvSpPr>
            <p:spPr>
              <a:xfrm>
                <a:off x="6632575" y="4597400"/>
                <a:ext cx="3524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40</a:t>
                </a:r>
                <a:endParaRPr/>
              </a:p>
            </p:txBody>
          </p:sp>
          <p:cxnSp>
            <p:nvCxnSpPr>
              <p:cNvPr id="1050" name="Google Shape;1050;p28"/>
              <p:cNvCxnSpPr/>
              <p:nvPr/>
            </p:nvCxnSpPr>
            <p:spPr>
              <a:xfrm rot="10800000">
                <a:off x="2195512" y="2324100"/>
                <a:ext cx="0" cy="2290762"/>
              </a:xfrm>
              <a:prstGeom prst="straightConnector1">
                <a:avLst/>
              </a:prstGeom>
              <a:noFill/>
              <a:ln w="12700" cap="flat" cmpd="sng">
                <a:solidFill>
                  <a:srgbClr val="9D803F"/>
                </a:solidFill>
                <a:prstDash val="solid"/>
                <a:miter lim="800000"/>
                <a:headEnd type="none" w="sm" len="sm"/>
                <a:tailEnd type="none" w="sm" len="sm"/>
              </a:ln>
            </p:spPr>
          </p:cxnSp>
          <p:cxnSp>
            <p:nvCxnSpPr>
              <p:cNvPr id="1051" name="Google Shape;1051;p28"/>
              <p:cNvCxnSpPr/>
              <p:nvPr/>
            </p:nvCxnSpPr>
            <p:spPr>
              <a:xfrm>
                <a:off x="2178050" y="4567237"/>
                <a:ext cx="4730750" cy="0"/>
              </a:xfrm>
              <a:prstGeom prst="straightConnector1">
                <a:avLst/>
              </a:prstGeom>
              <a:noFill/>
              <a:ln w="12700" cap="flat" cmpd="sng">
                <a:solidFill>
                  <a:srgbClr val="9D803F"/>
                </a:solidFill>
                <a:prstDash val="solid"/>
                <a:miter lim="800000"/>
                <a:headEnd type="none" w="sm" len="sm"/>
                <a:tailEnd type="none" w="sm" len="sm"/>
              </a:ln>
            </p:spPr>
          </p:cxnSp>
        </p:grpSp>
        <p:sp>
          <p:nvSpPr>
            <p:cNvPr id="1052" name="Google Shape;1052;p28"/>
            <p:cNvSpPr txBox="1"/>
            <p:nvPr/>
          </p:nvSpPr>
          <p:spPr>
            <a:xfrm>
              <a:off x="4746625" y="4410075"/>
              <a:ext cx="557212"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Edad</a:t>
              </a:r>
              <a:endParaRPr/>
            </a:p>
          </p:txBody>
        </p:sp>
        <p:sp>
          <p:nvSpPr>
            <p:cNvPr id="1053" name="Google Shape;1053;p28"/>
            <p:cNvSpPr txBox="1"/>
            <p:nvPr/>
          </p:nvSpPr>
          <p:spPr>
            <a:xfrm>
              <a:off x="1063625" y="2682875"/>
              <a:ext cx="10160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200" b="1" i="0" u="none">
                  <a:solidFill>
                    <a:srgbClr val="9D803F"/>
                  </a:solidFill>
                  <a:latin typeface="Arial"/>
                  <a:ea typeface="Arial"/>
                  <a:cs typeface="Arial"/>
                  <a:sym typeface="Arial"/>
                </a:rPr>
                <a:t>Grado de “adultez”</a:t>
              </a:r>
              <a:endParaRPr/>
            </a:p>
          </p:txBody>
        </p:sp>
      </p:grpSp>
      <p:grpSp>
        <p:nvGrpSpPr>
          <p:cNvPr id="1054" name="Google Shape;1054;p28"/>
          <p:cNvGrpSpPr/>
          <p:nvPr/>
        </p:nvGrpSpPr>
        <p:grpSpPr>
          <a:xfrm>
            <a:off x="966788" y="4797425"/>
            <a:ext cx="7913686" cy="581025"/>
            <a:chOff x="941388" y="1263650"/>
            <a:chExt cx="7913686" cy="581025"/>
          </a:xfrm>
        </p:grpSpPr>
        <p:sp>
          <p:nvSpPr>
            <p:cNvPr id="1055" name="Google Shape;1055;p28"/>
            <p:cNvSpPr txBox="1"/>
            <p:nvPr/>
          </p:nvSpPr>
          <p:spPr>
            <a:xfrm>
              <a:off x="1023937" y="1263650"/>
              <a:ext cx="78311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función que convierte los valores del factor del eje X en los valores de “adultez” se denomina “de pertenencia”.</a:t>
              </a:r>
              <a:endParaRPr/>
            </a:p>
          </p:txBody>
        </p:sp>
        <p:sp>
          <p:nvSpPr>
            <p:cNvPr id="1056" name="Google Shape;1056;p28"/>
            <p:cNvSpPr txBox="1"/>
            <p:nvPr/>
          </p:nvSpPr>
          <p:spPr>
            <a:xfrm rot="5400000">
              <a:off x="932656" y="14104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057" name="Google Shape;1057;p28"/>
          <p:cNvGrpSpPr/>
          <p:nvPr/>
        </p:nvGrpSpPr>
        <p:grpSpPr>
          <a:xfrm>
            <a:off x="966788" y="5546725"/>
            <a:ext cx="7913686" cy="581025"/>
            <a:chOff x="941388" y="1263650"/>
            <a:chExt cx="7913686" cy="581025"/>
          </a:xfrm>
        </p:grpSpPr>
        <p:sp>
          <p:nvSpPr>
            <p:cNvPr id="1058" name="Google Shape;1058;p28"/>
            <p:cNvSpPr txBox="1"/>
            <p:nvPr/>
          </p:nvSpPr>
          <p:spPr>
            <a:xfrm>
              <a:off x="1023937" y="1263650"/>
              <a:ext cx="78311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Con este proceso hemos obtenido un rango continuo de valores a partir de uno discreto.</a:t>
              </a:r>
              <a:endParaRPr/>
            </a:p>
          </p:txBody>
        </p:sp>
        <p:sp>
          <p:nvSpPr>
            <p:cNvPr id="1059" name="Google Shape;1059;p28"/>
            <p:cNvSpPr txBox="1"/>
            <p:nvPr/>
          </p:nvSpPr>
          <p:spPr>
            <a:xfrm rot="5400000">
              <a:off x="932656" y="14104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3"/>
        <p:cNvGrpSpPr/>
        <p:nvPr/>
      </p:nvGrpSpPr>
      <p:grpSpPr>
        <a:xfrm>
          <a:off x="0" y="0"/>
          <a:ext cx="0" cy="0"/>
          <a:chOff x="0" y="0"/>
          <a:chExt cx="0" cy="0"/>
        </a:xfrm>
      </p:grpSpPr>
      <p:pic>
        <p:nvPicPr>
          <p:cNvPr id="1064" name="Google Shape;1064;p29"/>
          <p:cNvPicPr preferRelativeResize="0"/>
          <p:nvPr/>
        </p:nvPicPr>
        <p:blipFill rotWithShape="1">
          <a:blip r:embed="rId3">
            <a:alphaModFix/>
          </a:blip>
          <a:srcRect l="17561" t="17556" b="7941"/>
          <a:stretch/>
        </p:blipFill>
        <p:spPr>
          <a:xfrm>
            <a:off x="1336675" y="1906587"/>
            <a:ext cx="6926275" cy="4694652"/>
          </a:xfrm>
          <a:prstGeom prst="rect">
            <a:avLst/>
          </a:prstGeom>
          <a:noFill/>
          <a:ln>
            <a:noFill/>
          </a:ln>
        </p:spPr>
      </p:pic>
      <p:sp>
        <p:nvSpPr>
          <p:cNvPr id="1065" name="Google Shape;1065;p29"/>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[Breve inciso ...]</a:t>
            </a:r>
            <a:endParaRPr/>
          </a:p>
        </p:txBody>
      </p:sp>
      <p:grpSp>
        <p:nvGrpSpPr>
          <p:cNvPr id="1066" name="Google Shape;1066;p29"/>
          <p:cNvGrpSpPr/>
          <p:nvPr/>
        </p:nvGrpSpPr>
        <p:grpSpPr>
          <a:xfrm>
            <a:off x="873125" y="776287"/>
            <a:ext cx="7966075" cy="420687"/>
            <a:chOff x="873125" y="776287"/>
            <a:chExt cx="7966075" cy="420687"/>
          </a:xfrm>
        </p:grpSpPr>
        <p:sp>
          <p:nvSpPr>
            <p:cNvPr id="1067" name="Google Shape;1067;p29"/>
            <p:cNvSpPr/>
            <p:nvPr/>
          </p:nvSpPr>
          <p:spPr>
            <a:xfrm>
              <a:off x="1031875" y="776287"/>
              <a:ext cx="7807325" cy="42068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68" name="Google Shape;1068;p29"/>
            <p:cNvSpPr/>
            <p:nvPr/>
          </p:nvSpPr>
          <p:spPr>
            <a:xfrm rot="5400000">
              <a:off x="846931" y="8501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69" name="Google Shape;1069;p29"/>
            <p:cNvSpPr txBox="1"/>
            <p:nvPr/>
          </p:nvSpPr>
          <p:spPr>
            <a:xfrm>
              <a:off x="1066800" y="800100"/>
              <a:ext cx="36718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¿Dónde ubicar una centrar nuclear?</a:t>
              </a:r>
              <a:endParaRPr/>
            </a:p>
          </p:txBody>
        </p:sp>
      </p:grpSp>
      <p:sp>
        <p:nvSpPr>
          <p:cNvPr id="1070" name="Google Shape;1070;p29"/>
          <p:cNvSpPr txBox="1"/>
          <p:nvPr/>
        </p:nvSpPr>
        <p:spPr>
          <a:xfrm>
            <a:off x="981075" y="1263650"/>
            <a:ext cx="78311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Un lugar adecuado deberá estar alejado de un núcleo urbano</a:t>
            </a:r>
            <a:endParaRPr/>
          </a:p>
        </p:txBody>
      </p:sp>
      <p:grpSp>
        <p:nvGrpSpPr>
          <p:cNvPr id="1071" name="Google Shape;1071;p29"/>
          <p:cNvGrpSpPr/>
          <p:nvPr/>
        </p:nvGrpSpPr>
        <p:grpSpPr>
          <a:xfrm>
            <a:off x="415925" y="3962400"/>
            <a:ext cx="1995487" cy="2435044"/>
            <a:chOff x="415925" y="3962400"/>
            <a:chExt cx="1995487" cy="2435044"/>
          </a:xfrm>
        </p:grpSpPr>
        <p:pic>
          <p:nvPicPr>
            <p:cNvPr id="1072" name="Google Shape;1072;p29"/>
            <p:cNvPicPr preferRelativeResize="0"/>
            <p:nvPr/>
          </p:nvPicPr>
          <p:blipFill rotWithShape="1">
            <a:blip r:embed="rId4">
              <a:alphaModFix/>
            </a:blip>
            <a:srcRect l="6102" t="26388" r="75895" b="44942"/>
            <a:stretch/>
          </p:blipFill>
          <p:spPr>
            <a:xfrm>
              <a:off x="536575" y="4303712"/>
              <a:ext cx="1752966" cy="2093732"/>
            </a:xfrm>
            <a:prstGeom prst="rect">
              <a:avLst/>
            </a:prstGeom>
            <a:noFill/>
            <a:ln>
              <a:noFill/>
            </a:ln>
          </p:spPr>
        </p:pic>
        <p:sp>
          <p:nvSpPr>
            <p:cNvPr id="1073" name="Google Shape;1073;p29"/>
            <p:cNvSpPr txBox="1"/>
            <p:nvPr/>
          </p:nvSpPr>
          <p:spPr>
            <a:xfrm>
              <a:off x="415925" y="3962400"/>
              <a:ext cx="1995487" cy="320675"/>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500" b="1" i="0" u="none">
                  <a:solidFill>
                    <a:schemeClr val="dk1"/>
                  </a:solidFill>
                  <a:latin typeface="Arial"/>
                  <a:ea typeface="Arial"/>
                  <a:cs typeface="Arial"/>
                  <a:sym typeface="Arial"/>
                </a:rPr>
                <a:t>Distancia en metros</a:t>
              </a:r>
              <a:endParaRPr/>
            </a:p>
          </p:txBody>
        </p:sp>
      </p:grpSp>
      <p:sp>
        <p:nvSpPr>
          <p:cNvPr id="1074" name="Google Shape;1074;p29"/>
          <p:cNvSpPr txBox="1"/>
          <p:nvPr/>
        </p:nvSpPr>
        <p:spPr>
          <a:xfrm>
            <a:off x="2795587" y="2482850"/>
            <a:ext cx="3911600" cy="1158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Font typeface="Arial"/>
              <a:buNone/>
            </a:pPr>
            <a:r>
              <a:rPr lang="en-US" sz="3500" b="1" i="1" u="none">
                <a:solidFill>
                  <a:schemeClr val="lt1"/>
                </a:solidFill>
                <a:latin typeface="Arial"/>
                <a:ea typeface="Arial"/>
                <a:cs typeface="Arial"/>
                <a:sym typeface="Arial"/>
              </a:rPr>
              <a:t>¿Pero qué quiere decir “alejado”?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8"/>
        <p:cNvGrpSpPr/>
        <p:nvPr/>
      </p:nvGrpSpPr>
      <p:grpSpPr>
        <a:xfrm>
          <a:off x="0" y="0"/>
          <a:ext cx="0" cy="0"/>
          <a:chOff x="0" y="0"/>
          <a:chExt cx="0" cy="0"/>
        </a:xfrm>
      </p:grpSpPr>
      <p:grpSp>
        <p:nvGrpSpPr>
          <p:cNvPr id="1079" name="Google Shape;1079;p30"/>
          <p:cNvGrpSpPr/>
          <p:nvPr/>
        </p:nvGrpSpPr>
        <p:grpSpPr>
          <a:xfrm>
            <a:off x="2824162" y="3792537"/>
            <a:ext cx="3303057" cy="2786063"/>
            <a:chOff x="2824162" y="3792537"/>
            <a:chExt cx="3303057" cy="2786063"/>
          </a:xfrm>
        </p:grpSpPr>
        <p:pic>
          <p:nvPicPr>
            <p:cNvPr id="1080" name="Google Shape;1080;p30"/>
            <p:cNvPicPr preferRelativeResize="0"/>
            <p:nvPr/>
          </p:nvPicPr>
          <p:blipFill rotWithShape="1">
            <a:blip r:embed="rId3">
              <a:alphaModFix/>
            </a:blip>
            <a:srcRect l="19454" t="24169" r="11485" b="8603"/>
            <a:stretch/>
          </p:blipFill>
          <p:spPr>
            <a:xfrm>
              <a:off x="2824162" y="3792537"/>
              <a:ext cx="3303057" cy="2412309"/>
            </a:xfrm>
            <a:prstGeom prst="rect">
              <a:avLst/>
            </a:prstGeom>
            <a:noFill/>
            <a:ln>
              <a:noFill/>
            </a:ln>
          </p:spPr>
        </p:pic>
        <p:sp>
          <p:nvSpPr>
            <p:cNvPr id="1081" name="Google Shape;1081;p30"/>
            <p:cNvSpPr txBox="1"/>
            <p:nvPr/>
          </p:nvSpPr>
          <p:spPr>
            <a:xfrm>
              <a:off x="3076575" y="6318250"/>
              <a:ext cx="12731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100" b="1" i="0" u="none">
                  <a:solidFill>
                    <a:srgbClr val="9D803F"/>
                  </a:solidFill>
                  <a:latin typeface="Arial"/>
                  <a:ea typeface="Arial"/>
                  <a:cs typeface="Arial"/>
                  <a:sym typeface="Arial"/>
                </a:rPr>
                <a:t>Distancia (Km)</a:t>
              </a:r>
              <a:endParaRPr/>
            </a:p>
          </p:txBody>
        </p:sp>
      </p:grpSp>
      <p:sp>
        <p:nvSpPr>
          <p:cNvPr id="1082" name="Google Shape;1082;p30"/>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[Breve inciso ...]</a:t>
            </a:r>
            <a:endParaRPr/>
          </a:p>
        </p:txBody>
      </p:sp>
      <p:grpSp>
        <p:nvGrpSpPr>
          <p:cNvPr id="1083" name="Google Shape;1083;p30"/>
          <p:cNvGrpSpPr/>
          <p:nvPr/>
        </p:nvGrpSpPr>
        <p:grpSpPr>
          <a:xfrm>
            <a:off x="873125" y="776287"/>
            <a:ext cx="7966075" cy="420687"/>
            <a:chOff x="873125" y="776287"/>
            <a:chExt cx="7966075" cy="420687"/>
          </a:xfrm>
        </p:grpSpPr>
        <p:sp>
          <p:nvSpPr>
            <p:cNvPr id="1084" name="Google Shape;1084;p30"/>
            <p:cNvSpPr/>
            <p:nvPr/>
          </p:nvSpPr>
          <p:spPr>
            <a:xfrm>
              <a:off x="1031875" y="776287"/>
              <a:ext cx="7807325" cy="420687"/>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85" name="Google Shape;1085;p30"/>
            <p:cNvSpPr/>
            <p:nvPr/>
          </p:nvSpPr>
          <p:spPr>
            <a:xfrm rot="5400000">
              <a:off x="846931" y="8501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86" name="Google Shape;1086;p30"/>
            <p:cNvSpPr txBox="1"/>
            <p:nvPr/>
          </p:nvSpPr>
          <p:spPr>
            <a:xfrm>
              <a:off x="1066800" y="800100"/>
              <a:ext cx="36718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¿Dónde ubicar una centrar nuclear?</a:t>
              </a:r>
              <a:endParaRPr/>
            </a:p>
          </p:txBody>
        </p:sp>
      </p:grpSp>
      <p:sp>
        <p:nvSpPr>
          <p:cNvPr id="1087" name="Google Shape;1087;p30"/>
          <p:cNvSpPr txBox="1"/>
          <p:nvPr/>
        </p:nvSpPr>
        <p:spPr>
          <a:xfrm>
            <a:off x="981075" y="1263650"/>
            <a:ext cx="78311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Ya sí podemos mostrar en un SIG el concepto de “alejado”</a:t>
            </a:r>
            <a:endParaRPr/>
          </a:p>
        </p:txBody>
      </p:sp>
      <p:grpSp>
        <p:nvGrpSpPr>
          <p:cNvPr id="1088" name="Google Shape;1088;p30"/>
          <p:cNvGrpSpPr/>
          <p:nvPr/>
        </p:nvGrpSpPr>
        <p:grpSpPr>
          <a:xfrm>
            <a:off x="3157537" y="1936750"/>
            <a:ext cx="2627312" cy="1052512"/>
            <a:chOff x="3157537" y="1936750"/>
            <a:chExt cx="2627312" cy="1052512"/>
          </a:xfrm>
        </p:grpSpPr>
        <p:sp>
          <p:nvSpPr>
            <p:cNvPr id="1089" name="Google Shape;1089;p30"/>
            <p:cNvSpPr/>
            <p:nvPr/>
          </p:nvSpPr>
          <p:spPr>
            <a:xfrm>
              <a:off x="3157537" y="2092325"/>
              <a:ext cx="838200" cy="896937"/>
            </a:xfrm>
            <a:custGeom>
              <a:avLst/>
              <a:gdLst/>
              <a:ahLst/>
              <a:cxnLst/>
              <a:rect l="l" t="t" r="r" b="b"/>
              <a:pathLst>
                <a:path w="120000" h="120000" extrusionOk="0">
                  <a:moveTo>
                    <a:pt x="0" y="120000"/>
                  </a:moveTo>
                  <a:lnTo>
                    <a:pt x="70526" y="20000"/>
                  </a:lnTo>
                  <a:lnTo>
                    <a:pt x="119999" y="0"/>
                  </a:lnTo>
                  <a:lnTo>
                    <a:pt x="50526" y="105384"/>
                  </a:lnTo>
                  <a:lnTo>
                    <a:pt x="0" y="120000"/>
                  </a:lnTo>
                  <a:close/>
                </a:path>
              </a:pathLst>
            </a:custGeom>
            <a:gradFill>
              <a:gsLst>
                <a:gs pos="0">
                  <a:srgbClr val="CFFDBF"/>
                </a:gs>
                <a:gs pos="100000">
                  <a:srgbClr val="FF3300"/>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90" name="Google Shape;1090;p30"/>
            <p:cNvSpPr/>
            <p:nvPr/>
          </p:nvSpPr>
          <p:spPr>
            <a:xfrm>
              <a:off x="3663950" y="1936750"/>
              <a:ext cx="1235075" cy="292100"/>
            </a:xfrm>
            <a:custGeom>
              <a:avLst/>
              <a:gdLst/>
              <a:ahLst/>
              <a:cxnLst/>
              <a:rect l="l" t="t" r="r" b="b"/>
              <a:pathLst>
                <a:path w="120000" h="120000" extrusionOk="0">
                  <a:moveTo>
                    <a:pt x="0" y="120000"/>
                  </a:moveTo>
                  <a:lnTo>
                    <a:pt x="89108" y="51764"/>
                  </a:lnTo>
                  <a:lnTo>
                    <a:pt x="120000" y="0"/>
                  </a:lnTo>
                  <a:lnTo>
                    <a:pt x="23762" y="68235"/>
                  </a:lnTo>
                  <a:lnTo>
                    <a:pt x="0" y="120000"/>
                  </a:lnTo>
                  <a:close/>
                </a:path>
              </a:pathLst>
            </a:custGeom>
            <a:gradFill>
              <a:gsLst>
                <a:gs pos="0">
                  <a:srgbClr val="00D600"/>
                </a:gs>
                <a:gs pos="100000">
                  <a:srgbClr val="CCFFCC"/>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91" name="Google Shape;1091;p30"/>
            <p:cNvSpPr/>
            <p:nvPr/>
          </p:nvSpPr>
          <p:spPr>
            <a:xfrm>
              <a:off x="4576762" y="1939925"/>
              <a:ext cx="1208087" cy="127000"/>
            </a:xfrm>
            <a:custGeom>
              <a:avLst/>
              <a:gdLst/>
              <a:ahLst/>
              <a:cxnLst/>
              <a:rect l="l" t="t" r="r" b="b"/>
              <a:pathLst>
                <a:path w="120000" h="120000" extrusionOk="0">
                  <a:moveTo>
                    <a:pt x="0" y="120000"/>
                  </a:moveTo>
                  <a:lnTo>
                    <a:pt x="91003" y="111910"/>
                  </a:lnTo>
                  <a:lnTo>
                    <a:pt x="120000" y="0"/>
                  </a:lnTo>
                  <a:lnTo>
                    <a:pt x="29726" y="0"/>
                  </a:lnTo>
                  <a:lnTo>
                    <a:pt x="0" y="120000"/>
                  </a:lnTo>
                  <a:close/>
                </a:path>
              </a:pathLst>
            </a:custGeom>
            <a:gradFill>
              <a:gsLst>
                <a:gs pos="0">
                  <a:srgbClr val="00BA00"/>
                </a:gs>
                <a:gs pos="100000">
                  <a:srgbClr val="03FF03"/>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092" name="Google Shape;1092;p30"/>
          <p:cNvGrpSpPr/>
          <p:nvPr/>
        </p:nvGrpSpPr>
        <p:grpSpPr>
          <a:xfrm>
            <a:off x="2047875" y="1763712"/>
            <a:ext cx="4006849" cy="1766888"/>
            <a:chOff x="2047875" y="1763712"/>
            <a:chExt cx="4006849" cy="1766888"/>
          </a:xfrm>
        </p:grpSpPr>
        <p:sp>
          <p:nvSpPr>
            <p:cNvPr id="1093" name="Google Shape;1093;p30"/>
            <p:cNvSpPr/>
            <p:nvPr/>
          </p:nvSpPr>
          <p:spPr>
            <a:xfrm rot="-5400000" flipH="1">
              <a:off x="2599531" y="2309018"/>
              <a:ext cx="1230312" cy="139700"/>
            </a:xfrm>
            <a:prstGeom prst="parallelogram">
              <a:avLst>
                <a:gd name="adj" fmla="val 1824"/>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094" name="Google Shape;1094;p30"/>
            <p:cNvSpPr/>
            <p:nvPr/>
          </p:nvSpPr>
          <p:spPr>
            <a:xfrm>
              <a:off x="3097212" y="2881312"/>
              <a:ext cx="2957512" cy="133350"/>
            </a:xfrm>
            <a:prstGeom prst="parallelogram">
              <a:avLst>
                <a:gd name="adj" fmla="val 3312"/>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1095" name="Google Shape;1095;p30"/>
            <p:cNvCxnSpPr/>
            <p:nvPr/>
          </p:nvCxnSpPr>
          <p:spPr>
            <a:xfrm>
              <a:off x="3127375" y="3003550"/>
              <a:ext cx="2400300" cy="1587"/>
            </a:xfrm>
            <a:prstGeom prst="straightConnector1">
              <a:avLst/>
            </a:prstGeom>
            <a:solidFill>
              <a:srgbClr val="FFFFFF"/>
            </a:solidFill>
            <a:ln w="9525" cap="flat" cmpd="sng">
              <a:solidFill>
                <a:srgbClr val="000000"/>
              </a:solidFill>
              <a:prstDash val="solid"/>
              <a:miter lim="800000"/>
              <a:headEnd type="none" w="sm" len="sm"/>
              <a:tailEnd type="none" w="sm" len="sm"/>
            </a:ln>
          </p:spPr>
        </p:cxnSp>
        <p:cxnSp>
          <p:nvCxnSpPr>
            <p:cNvPr id="1096" name="Google Shape;1096;p30"/>
            <p:cNvCxnSpPr/>
            <p:nvPr/>
          </p:nvCxnSpPr>
          <p:spPr>
            <a:xfrm>
              <a:off x="3128962" y="1887537"/>
              <a:ext cx="1587" cy="1112837"/>
            </a:xfrm>
            <a:prstGeom prst="straightConnector1">
              <a:avLst/>
            </a:prstGeom>
            <a:solidFill>
              <a:srgbClr val="FFFFFF"/>
            </a:solidFill>
            <a:ln w="9525" cap="flat" cmpd="sng">
              <a:solidFill>
                <a:srgbClr val="000000"/>
              </a:solidFill>
              <a:prstDash val="solid"/>
              <a:miter lim="800000"/>
              <a:headEnd type="none" w="sm" len="sm"/>
              <a:tailEnd type="none" w="sm" len="sm"/>
            </a:ln>
          </p:spPr>
        </p:cxnSp>
        <p:sp>
          <p:nvSpPr>
            <p:cNvPr id="1097" name="Google Shape;1097;p30"/>
            <p:cNvSpPr txBox="1"/>
            <p:nvPr/>
          </p:nvSpPr>
          <p:spPr>
            <a:xfrm>
              <a:off x="2978150" y="2900362"/>
              <a:ext cx="112712"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a:t>
              </a:r>
              <a:endParaRPr/>
            </a:p>
          </p:txBody>
        </p:sp>
        <p:sp>
          <p:nvSpPr>
            <p:cNvPr id="1098" name="Google Shape;1098;p30"/>
            <p:cNvSpPr txBox="1"/>
            <p:nvPr/>
          </p:nvSpPr>
          <p:spPr>
            <a:xfrm>
              <a:off x="3022600" y="2393950"/>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0</a:t>
              </a:r>
              <a:endParaRPr/>
            </a:p>
          </p:txBody>
        </p:sp>
        <p:sp>
          <p:nvSpPr>
            <p:cNvPr id="1099" name="Google Shape;1099;p30"/>
            <p:cNvSpPr txBox="1"/>
            <p:nvPr/>
          </p:nvSpPr>
          <p:spPr>
            <a:xfrm>
              <a:off x="3119437" y="3076575"/>
              <a:ext cx="889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Times New Roman"/>
                <a:buNone/>
              </a:pPr>
              <a:r>
                <a:rPr lang="en-US" sz="1000" b="1" i="0" u="none">
                  <a:solidFill>
                    <a:srgbClr val="9D803F"/>
                  </a:solidFill>
                  <a:latin typeface="Times New Roman"/>
                  <a:ea typeface="Times New Roman"/>
                  <a:cs typeface="Times New Roman"/>
                  <a:sym typeface="Times New Roman"/>
                </a:rPr>
                <a:t>0</a:t>
              </a:r>
              <a:endParaRPr/>
            </a:p>
          </p:txBody>
        </p:sp>
        <p:sp>
          <p:nvSpPr>
            <p:cNvPr id="1100" name="Google Shape;1100;p30"/>
            <p:cNvSpPr txBox="1"/>
            <p:nvPr/>
          </p:nvSpPr>
          <p:spPr>
            <a:xfrm>
              <a:off x="5338762" y="3076575"/>
              <a:ext cx="2095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100</a:t>
              </a:r>
              <a:endParaRPr/>
            </a:p>
          </p:txBody>
        </p:sp>
        <p:sp>
          <p:nvSpPr>
            <p:cNvPr id="1101" name="Google Shape;1101;p30"/>
            <p:cNvSpPr txBox="1"/>
            <p:nvPr/>
          </p:nvSpPr>
          <p:spPr>
            <a:xfrm>
              <a:off x="3022600" y="1887537"/>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a:t>
              </a:r>
              <a:endParaRPr/>
            </a:p>
          </p:txBody>
        </p:sp>
        <p:sp>
          <p:nvSpPr>
            <p:cNvPr id="1102" name="Google Shape;1102;p30"/>
            <p:cNvSpPr txBox="1"/>
            <p:nvPr/>
          </p:nvSpPr>
          <p:spPr>
            <a:xfrm>
              <a:off x="3597275" y="3270250"/>
              <a:ext cx="19970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100" b="1" i="0" u="none">
                  <a:solidFill>
                    <a:srgbClr val="9D803F"/>
                  </a:solidFill>
                  <a:latin typeface="Arial"/>
                  <a:ea typeface="Arial"/>
                  <a:cs typeface="Arial"/>
                  <a:sym typeface="Arial"/>
                </a:rPr>
                <a:t>Distancia (Km)</a:t>
              </a:r>
              <a:endParaRPr/>
            </a:p>
          </p:txBody>
        </p:sp>
        <p:sp>
          <p:nvSpPr>
            <p:cNvPr id="1103" name="Google Shape;1103;p30"/>
            <p:cNvSpPr txBox="1"/>
            <p:nvPr/>
          </p:nvSpPr>
          <p:spPr>
            <a:xfrm>
              <a:off x="2047875" y="2368550"/>
              <a:ext cx="9810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100" b="1" i="0" u="none">
                  <a:solidFill>
                    <a:srgbClr val="9D803F"/>
                  </a:solidFill>
                  <a:latin typeface="Arial"/>
                  <a:ea typeface="Arial"/>
                  <a:cs typeface="Arial"/>
                  <a:sym typeface="Arial"/>
                </a:rPr>
                <a:t>Idoneidad </a:t>
              </a:r>
              <a:endParaRPr/>
            </a:p>
          </p:txBody>
        </p:sp>
        <p:sp>
          <p:nvSpPr>
            <p:cNvPr id="1104" name="Google Shape;1104;p30"/>
            <p:cNvSpPr txBox="1"/>
            <p:nvPr/>
          </p:nvSpPr>
          <p:spPr>
            <a:xfrm>
              <a:off x="3690937" y="3076575"/>
              <a:ext cx="2032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Times New Roman"/>
                <a:buNone/>
              </a:pPr>
              <a:r>
                <a:rPr lang="en-US" sz="1000" b="1" i="0" u="none">
                  <a:solidFill>
                    <a:srgbClr val="9D803F"/>
                  </a:solidFill>
                  <a:latin typeface="Times New Roman"/>
                  <a:ea typeface="Times New Roman"/>
                  <a:cs typeface="Times New Roman"/>
                  <a:sym typeface="Times New Roman"/>
                </a:rPr>
                <a:t>20</a:t>
              </a:r>
              <a:endParaRPr/>
            </a:p>
          </p:txBody>
        </p:sp>
      </p:grpSp>
      <p:grpSp>
        <p:nvGrpSpPr>
          <p:cNvPr id="1105" name="Google Shape;1105;p30"/>
          <p:cNvGrpSpPr/>
          <p:nvPr/>
        </p:nvGrpSpPr>
        <p:grpSpPr>
          <a:xfrm>
            <a:off x="4475162" y="3792537"/>
            <a:ext cx="1689567" cy="2786063"/>
            <a:chOff x="4475162" y="3792537"/>
            <a:chExt cx="1689567" cy="2786063"/>
          </a:xfrm>
        </p:grpSpPr>
        <p:pic>
          <p:nvPicPr>
            <p:cNvPr id="1106" name="Google Shape;1106;p30"/>
            <p:cNvPicPr preferRelativeResize="0"/>
            <p:nvPr/>
          </p:nvPicPr>
          <p:blipFill rotWithShape="1">
            <a:blip r:embed="rId4">
              <a:alphaModFix/>
            </a:blip>
            <a:srcRect l="54734" t="24168" r="10121" b="7745"/>
            <a:stretch/>
          </p:blipFill>
          <p:spPr>
            <a:xfrm>
              <a:off x="4475162" y="3792537"/>
              <a:ext cx="1689567" cy="2428159"/>
            </a:xfrm>
            <a:prstGeom prst="rect">
              <a:avLst/>
            </a:prstGeom>
            <a:noFill/>
            <a:ln>
              <a:noFill/>
            </a:ln>
          </p:spPr>
        </p:pic>
        <p:sp>
          <p:nvSpPr>
            <p:cNvPr id="1107" name="Google Shape;1107;p30"/>
            <p:cNvSpPr txBox="1"/>
            <p:nvPr/>
          </p:nvSpPr>
          <p:spPr>
            <a:xfrm>
              <a:off x="4905375" y="6318250"/>
              <a:ext cx="9302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100" b="1" i="0" u="none">
                  <a:solidFill>
                    <a:srgbClr val="9D803F"/>
                  </a:solidFill>
                  <a:latin typeface="Arial"/>
                  <a:ea typeface="Arial"/>
                  <a:cs typeface="Arial"/>
                  <a:sym typeface="Arial"/>
                </a:rPr>
                <a:t>Idoneidad </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1"/>
        <p:cNvGrpSpPr/>
        <p:nvPr/>
      </p:nvGrpSpPr>
      <p:grpSpPr>
        <a:xfrm>
          <a:off x="0" y="0"/>
          <a:ext cx="0" cy="0"/>
          <a:chOff x="0" y="0"/>
          <a:chExt cx="0" cy="0"/>
        </a:xfrm>
      </p:grpSpPr>
      <p:sp>
        <p:nvSpPr>
          <p:cNvPr id="1112" name="Google Shape;1112;p31"/>
          <p:cNvSpPr txBox="1"/>
          <p:nvPr/>
        </p:nvSpPr>
        <p:spPr>
          <a:xfrm>
            <a:off x="1052512" y="146050"/>
            <a:ext cx="8091487"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Análisis espacial en un SIG</a:t>
            </a:r>
            <a:endParaRPr/>
          </a:p>
        </p:txBody>
      </p:sp>
      <p:grpSp>
        <p:nvGrpSpPr>
          <p:cNvPr id="1113" name="Google Shape;1113;p31"/>
          <p:cNvGrpSpPr/>
          <p:nvPr/>
        </p:nvGrpSpPr>
        <p:grpSpPr>
          <a:xfrm>
            <a:off x="860425" y="2406650"/>
            <a:ext cx="7966075" cy="336550"/>
            <a:chOff x="860425" y="2406650"/>
            <a:chExt cx="7966075" cy="336550"/>
          </a:xfrm>
        </p:grpSpPr>
        <p:sp>
          <p:nvSpPr>
            <p:cNvPr id="1114" name="Google Shape;1114;p31"/>
            <p:cNvSpPr/>
            <p:nvPr/>
          </p:nvSpPr>
          <p:spPr>
            <a:xfrm>
              <a:off x="1019175" y="24288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15" name="Google Shape;1115;p31"/>
            <p:cNvSpPr/>
            <p:nvPr/>
          </p:nvSpPr>
          <p:spPr>
            <a:xfrm rot="5400000">
              <a:off x="834231" y="24455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16" name="Google Shape;1116;p31"/>
            <p:cNvSpPr txBox="1"/>
            <p:nvPr/>
          </p:nvSpPr>
          <p:spPr>
            <a:xfrm>
              <a:off x="1054100" y="2406650"/>
              <a:ext cx="17970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Conceptos clave</a:t>
              </a:r>
              <a:endParaRPr/>
            </a:p>
          </p:txBody>
        </p:sp>
      </p:grpSp>
      <p:grpSp>
        <p:nvGrpSpPr>
          <p:cNvPr id="1117" name="Google Shape;1117;p31"/>
          <p:cNvGrpSpPr/>
          <p:nvPr/>
        </p:nvGrpSpPr>
        <p:grpSpPr>
          <a:xfrm>
            <a:off x="839788" y="1787525"/>
            <a:ext cx="7951786" cy="336550"/>
            <a:chOff x="839788" y="1927225"/>
            <a:chExt cx="7951786" cy="336550"/>
          </a:xfrm>
        </p:grpSpPr>
        <p:sp>
          <p:nvSpPr>
            <p:cNvPr id="1118" name="Google Shape;1118;p31"/>
            <p:cNvSpPr txBox="1"/>
            <p:nvPr/>
          </p:nvSpPr>
          <p:spPr>
            <a:xfrm rot="5400000">
              <a:off x="831056" y="2074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19" name="Google Shape;1119;p31"/>
            <p:cNvSpPr txBox="1"/>
            <p:nvPr/>
          </p:nvSpPr>
          <p:spPr>
            <a:xfrm>
              <a:off x="960437" y="1927225"/>
              <a:ext cx="78311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Pero, ¿Cómo se integra todo lo anterior en un SIG?</a:t>
              </a:r>
              <a:endParaRPr/>
            </a:p>
          </p:txBody>
        </p:sp>
      </p:grpSp>
      <p:grpSp>
        <p:nvGrpSpPr>
          <p:cNvPr id="1120" name="Google Shape;1120;p31"/>
          <p:cNvGrpSpPr/>
          <p:nvPr/>
        </p:nvGrpSpPr>
        <p:grpSpPr>
          <a:xfrm>
            <a:off x="839788" y="847725"/>
            <a:ext cx="7951786" cy="825500"/>
            <a:chOff x="839788" y="847725"/>
            <a:chExt cx="7951786" cy="825500"/>
          </a:xfrm>
        </p:grpSpPr>
        <p:sp>
          <p:nvSpPr>
            <p:cNvPr id="1121" name="Google Shape;1121;p31"/>
            <p:cNvSpPr txBox="1"/>
            <p:nvPr/>
          </p:nvSpPr>
          <p:spPr>
            <a:xfrm>
              <a:off x="960437" y="847725"/>
              <a:ext cx="7831137"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Hemos analizado una serie de conceptos teóricos que nos ayudarán a comprender la realización de análisis espaciales en un SIG considerando varios criterios</a:t>
              </a:r>
              <a:endParaRPr/>
            </a:p>
          </p:txBody>
        </p:sp>
        <p:sp>
          <p:nvSpPr>
            <p:cNvPr id="1122" name="Google Shape;1122;p31"/>
            <p:cNvSpPr txBox="1"/>
            <p:nvPr/>
          </p:nvSpPr>
          <p:spPr>
            <a:xfrm rot="5400000">
              <a:off x="831056" y="969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1123" name="Google Shape;1123;p31"/>
          <p:cNvPicPr preferRelativeResize="0"/>
          <p:nvPr/>
        </p:nvPicPr>
        <p:blipFill rotWithShape="1">
          <a:blip r:embed="rId3">
            <a:alphaModFix/>
          </a:blip>
          <a:srcRect l="23228" t="20722" r="25895" b="5943"/>
          <a:stretch/>
        </p:blipFill>
        <p:spPr>
          <a:xfrm>
            <a:off x="5500687" y="2919412"/>
            <a:ext cx="3332162" cy="3603625"/>
          </a:xfrm>
          <a:prstGeom prst="rect">
            <a:avLst/>
          </a:prstGeom>
          <a:noFill/>
          <a:ln>
            <a:noFill/>
          </a:ln>
        </p:spPr>
      </p:pic>
      <p:grpSp>
        <p:nvGrpSpPr>
          <p:cNvPr id="1124" name="Google Shape;1124;p31"/>
          <p:cNvGrpSpPr/>
          <p:nvPr/>
        </p:nvGrpSpPr>
        <p:grpSpPr>
          <a:xfrm>
            <a:off x="839788" y="4548187"/>
            <a:ext cx="4624387" cy="581025"/>
            <a:chOff x="839788" y="4467225"/>
            <a:chExt cx="4624387" cy="581025"/>
          </a:xfrm>
        </p:grpSpPr>
        <p:sp>
          <p:nvSpPr>
            <p:cNvPr id="1125" name="Google Shape;1125;p31"/>
            <p:cNvSpPr txBox="1"/>
            <p:nvPr/>
          </p:nvSpPr>
          <p:spPr>
            <a:xfrm>
              <a:off x="973137" y="4467225"/>
              <a:ext cx="449103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gráfica puede ser de dos tipos: vectorial y raster</a:t>
              </a:r>
              <a:endParaRPr/>
            </a:p>
          </p:txBody>
        </p:sp>
        <p:sp>
          <p:nvSpPr>
            <p:cNvPr id="1126" name="Google Shape;1126;p31"/>
            <p:cNvSpPr txBox="1"/>
            <p:nvPr/>
          </p:nvSpPr>
          <p:spPr>
            <a:xfrm rot="5400000">
              <a:off x="831056" y="4614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27" name="Google Shape;1127;p31"/>
          <p:cNvGrpSpPr/>
          <p:nvPr/>
        </p:nvGrpSpPr>
        <p:grpSpPr>
          <a:xfrm>
            <a:off x="839788" y="2968625"/>
            <a:ext cx="4471986" cy="825500"/>
            <a:chOff x="839788" y="2879725"/>
            <a:chExt cx="4471986" cy="825500"/>
          </a:xfrm>
        </p:grpSpPr>
        <p:sp>
          <p:nvSpPr>
            <p:cNvPr id="1128" name="Google Shape;1128;p31"/>
            <p:cNvSpPr txBox="1"/>
            <p:nvPr/>
          </p:nvSpPr>
          <p:spPr>
            <a:xfrm>
              <a:off x="969962" y="2879725"/>
              <a:ext cx="4341812"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información almacenada en un SIG tiene una componente gráfica y otra alfanumérica</a:t>
              </a:r>
              <a:endParaRPr/>
            </a:p>
          </p:txBody>
        </p:sp>
        <p:sp>
          <p:nvSpPr>
            <p:cNvPr id="1129" name="Google Shape;1129;p31"/>
            <p:cNvSpPr txBox="1"/>
            <p:nvPr/>
          </p:nvSpPr>
          <p:spPr>
            <a:xfrm rot="5400000">
              <a:off x="831056" y="3001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30" name="Google Shape;1130;p31"/>
          <p:cNvGrpSpPr/>
          <p:nvPr/>
        </p:nvGrpSpPr>
        <p:grpSpPr>
          <a:xfrm>
            <a:off x="839788" y="3879850"/>
            <a:ext cx="4535488" cy="581025"/>
            <a:chOff x="839788" y="3743325"/>
            <a:chExt cx="4535488" cy="581025"/>
          </a:xfrm>
        </p:grpSpPr>
        <p:sp>
          <p:nvSpPr>
            <p:cNvPr id="1131" name="Google Shape;1131;p31"/>
            <p:cNvSpPr txBox="1"/>
            <p:nvPr/>
          </p:nvSpPr>
          <p:spPr>
            <a:xfrm>
              <a:off x="971550" y="3743325"/>
              <a:ext cx="4403725"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alfanumérica se almacena en una base de datos relacional</a:t>
              </a:r>
              <a:endParaRPr/>
            </a:p>
          </p:txBody>
        </p:sp>
        <p:sp>
          <p:nvSpPr>
            <p:cNvPr id="1132" name="Google Shape;1132;p31"/>
            <p:cNvSpPr txBox="1"/>
            <p:nvPr/>
          </p:nvSpPr>
          <p:spPr>
            <a:xfrm rot="5400000">
              <a:off x="831056" y="38774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33" name="Google Shape;1133;p31"/>
          <p:cNvGrpSpPr/>
          <p:nvPr/>
        </p:nvGrpSpPr>
        <p:grpSpPr>
          <a:xfrm>
            <a:off x="839788" y="5216525"/>
            <a:ext cx="4624387" cy="825500"/>
            <a:chOff x="839788" y="4467225"/>
            <a:chExt cx="4624387" cy="825500"/>
          </a:xfrm>
        </p:grpSpPr>
        <p:sp>
          <p:nvSpPr>
            <p:cNvPr id="1134" name="Google Shape;1134;p31"/>
            <p:cNvSpPr txBox="1"/>
            <p:nvPr/>
          </p:nvSpPr>
          <p:spPr>
            <a:xfrm>
              <a:off x="973137" y="4467225"/>
              <a:ext cx="4491037"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En ambos casos predomina una visión del mundo en forma de “capas”. Cada variable temática corresponde a una de estas capas</a:t>
              </a:r>
              <a:endParaRPr/>
            </a:p>
          </p:txBody>
        </p:sp>
        <p:sp>
          <p:nvSpPr>
            <p:cNvPr id="1135" name="Google Shape;1135;p31"/>
            <p:cNvSpPr txBox="1"/>
            <p:nvPr/>
          </p:nvSpPr>
          <p:spPr>
            <a:xfrm rot="5400000">
              <a:off x="831056" y="4614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9"/>
        <p:cNvGrpSpPr/>
        <p:nvPr/>
      </p:nvGrpSpPr>
      <p:grpSpPr>
        <a:xfrm>
          <a:off x="0" y="0"/>
          <a:ext cx="0" cy="0"/>
          <a:chOff x="0" y="0"/>
          <a:chExt cx="0" cy="0"/>
        </a:xfrm>
      </p:grpSpPr>
      <p:sp>
        <p:nvSpPr>
          <p:cNvPr id="1140" name="Google Shape;1140;p32"/>
          <p:cNvSpPr txBox="1"/>
          <p:nvPr/>
        </p:nvSpPr>
        <p:spPr>
          <a:xfrm>
            <a:off x="1052512" y="146050"/>
            <a:ext cx="8091487"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Análisis espacial en un SIG</a:t>
            </a:r>
            <a:endParaRPr/>
          </a:p>
        </p:txBody>
      </p:sp>
      <p:grpSp>
        <p:nvGrpSpPr>
          <p:cNvPr id="1141" name="Google Shape;1141;p32"/>
          <p:cNvGrpSpPr/>
          <p:nvPr/>
        </p:nvGrpSpPr>
        <p:grpSpPr>
          <a:xfrm>
            <a:off x="885825" y="933450"/>
            <a:ext cx="7966075" cy="336550"/>
            <a:chOff x="860425" y="2406650"/>
            <a:chExt cx="7966075" cy="336550"/>
          </a:xfrm>
        </p:grpSpPr>
        <p:sp>
          <p:nvSpPr>
            <p:cNvPr id="1142" name="Google Shape;1142;p32"/>
            <p:cNvSpPr/>
            <p:nvPr/>
          </p:nvSpPr>
          <p:spPr>
            <a:xfrm>
              <a:off x="1019175" y="24288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43" name="Google Shape;1143;p32"/>
            <p:cNvSpPr/>
            <p:nvPr/>
          </p:nvSpPr>
          <p:spPr>
            <a:xfrm rot="5400000">
              <a:off x="834231" y="24455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44" name="Google Shape;1144;p32"/>
            <p:cNvSpPr txBox="1"/>
            <p:nvPr/>
          </p:nvSpPr>
          <p:spPr>
            <a:xfrm>
              <a:off x="1054100" y="2406650"/>
              <a:ext cx="38782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¿En qué consiste el análisis espacial?</a:t>
              </a:r>
              <a:endParaRPr/>
            </a:p>
          </p:txBody>
        </p:sp>
      </p:grpSp>
      <p:grpSp>
        <p:nvGrpSpPr>
          <p:cNvPr id="1145" name="Google Shape;1145;p32"/>
          <p:cNvGrpSpPr/>
          <p:nvPr/>
        </p:nvGrpSpPr>
        <p:grpSpPr>
          <a:xfrm>
            <a:off x="979488" y="1381125"/>
            <a:ext cx="7723186" cy="825500"/>
            <a:chOff x="979488" y="1381125"/>
            <a:chExt cx="7723186" cy="825500"/>
          </a:xfrm>
        </p:grpSpPr>
        <p:sp>
          <p:nvSpPr>
            <p:cNvPr id="1146" name="Google Shape;1146;p32"/>
            <p:cNvSpPr txBox="1"/>
            <p:nvPr/>
          </p:nvSpPr>
          <p:spPr>
            <a:xfrm>
              <a:off x="1109662" y="1381125"/>
              <a:ext cx="7593012"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Conjunto de procedimientos que nos permiten resolver problemas concretos planteados en el mundo real mediante la consulta y/o manipulación de la información contenida en una o varias capas de un SIG</a:t>
              </a:r>
              <a:endParaRPr/>
            </a:p>
          </p:txBody>
        </p:sp>
        <p:sp>
          <p:nvSpPr>
            <p:cNvPr id="1147" name="Google Shape;1147;p32"/>
            <p:cNvSpPr txBox="1"/>
            <p:nvPr/>
          </p:nvSpPr>
          <p:spPr>
            <a:xfrm rot="5400000">
              <a:off x="970756" y="15025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48" name="Google Shape;1148;p32"/>
          <p:cNvGrpSpPr/>
          <p:nvPr/>
        </p:nvGrpSpPr>
        <p:grpSpPr>
          <a:xfrm>
            <a:off x="979488" y="3028950"/>
            <a:ext cx="7392987" cy="581025"/>
            <a:chOff x="979488" y="2343150"/>
            <a:chExt cx="7392987" cy="581025"/>
          </a:xfrm>
        </p:grpSpPr>
        <p:sp>
          <p:nvSpPr>
            <p:cNvPr id="1149" name="Google Shape;1149;p32"/>
            <p:cNvSpPr txBox="1"/>
            <p:nvPr/>
          </p:nvSpPr>
          <p:spPr>
            <a:xfrm>
              <a:off x="1108075" y="2343150"/>
              <a:ext cx="72644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forma más sencilla de análisis espacial consiste en realizar consultas sobre una única capa: </a:t>
              </a:r>
              <a:r>
                <a:rPr lang="en-US" sz="1600" b="0" i="1" u="none">
                  <a:solidFill>
                    <a:srgbClr val="1E582F"/>
                  </a:solidFill>
                  <a:latin typeface="Arial"/>
                  <a:ea typeface="Arial"/>
                  <a:cs typeface="Arial"/>
                  <a:sym typeface="Arial"/>
                </a:rPr>
                <a:t>¿Dónde se encuentra el pico más alto?</a:t>
              </a:r>
              <a:endParaRPr/>
            </a:p>
          </p:txBody>
        </p:sp>
        <p:sp>
          <p:nvSpPr>
            <p:cNvPr id="1150" name="Google Shape;1150;p32"/>
            <p:cNvSpPr txBox="1"/>
            <p:nvPr/>
          </p:nvSpPr>
          <p:spPr>
            <a:xfrm rot="5400000">
              <a:off x="970756" y="2455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51" name="Google Shape;1151;p32"/>
          <p:cNvGrpSpPr/>
          <p:nvPr/>
        </p:nvGrpSpPr>
        <p:grpSpPr>
          <a:xfrm>
            <a:off x="979488" y="3803650"/>
            <a:ext cx="7418387" cy="581025"/>
            <a:chOff x="979488" y="3536950"/>
            <a:chExt cx="7418387" cy="581025"/>
          </a:xfrm>
        </p:grpSpPr>
        <p:sp>
          <p:nvSpPr>
            <p:cNvPr id="1152" name="Google Shape;1152;p32"/>
            <p:cNvSpPr txBox="1"/>
            <p:nvPr/>
          </p:nvSpPr>
          <p:spPr>
            <a:xfrm>
              <a:off x="1133475" y="3536950"/>
              <a:ext cx="72644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Si la consulta afecta a varias capas, la complejidad aumenta: </a:t>
              </a:r>
              <a:r>
                <a:rPr lang="en-US" sz="1600" b="0" i="1" u="none">
                  <a:solidFill>
                    <a:srgbClr val="1E582F"/>
                  </a:solidFill>
                  <a:latin typeface="Arial"/>
                  <a:ea typeface="Arial"/>
                  <a:cs typeface="Arial"/>
                  <a:sym typeface="Arial"/>
                </a:rPr>
                <a:t>¿Qué ríos nacen dentro del área de influencia del pico más alto?</a:t>
              </a:r>
              <a:endParaRPr/>
            </a:p>
          </p:txBody>
        </p:sp>
        <p:sp>
          <p:nvSpPr>
            <p:cNvPr id="1153" name="Google Shape;1153;p32"/>
            <p:cNvSpPr txBox="1"/>
            <p:nvPr/>
          </p:nvSpPr>
          <p:spPr>
            <a:xfrm rot="5400000">
              <a:off x="970756" y="36742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54" name="Google Shape;1154;p32"/>
          <p:cNvGrpSpPr/>
          <p:nvPr/>
        </p:nvGrpSpPr>
        <p:grpSpPr>
          <a:xfrm>
            <a:off x="928688" y="4591050"/>
            <a:ext cx="7418387" cy="1069975"/>
            <a:chOff x="928688" y="3892550"/>
            <a:chExt cx="7418387" cy="1069975"/>
          </a:xfrm>
        </p:grpSpPr>
        <p:sp>
          <p:nvSpPr>
            <p:cNvPr id="1155" name="Google Shape;1155;p32"/>
            <p:cNvSpPr txBox="1"/>
            <p:nvPr/>
          </p:nvSpPr>
          <p:spPr>
            <a:xfrm>
              <a:off x="1082675" y="3892550"/>
              <a:ext cx="7264400"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situación se complica aún más cuando necesitamos realizar operaciones entre las capas: </a:t>
              </a:r>
              <a:r>
                <a:rPr lang="en-US" sz="1600" b="0" i="1" u="none">
                  <a:solidFill>
                    <a:srgbClr val="1E582F"/>
                  </a:solidFill>
                  <a:latin typeface="Arial"/>
                  <a:ea typeface="Arial"/>
                  <a:cs typeface="Arial"/>
                  <a:sym typeface="Arial"/>
                </a:rPr>
                <a:t>Contamos con los mapas de temperatura media mensual de los doce meses del año. ¿Cuál es la temperatura media anual en cada punto del territorio?</a:t>
              </a:r>
              <a:endParaRPr/>
            </a:p>
          </p:txBody>
        </p:sp>
        <p:sp>
          <p:nvSpPr>
            <p:cNvPr id="1156" name="Google Shape;1156;p32"/>
            <p:cNvSpPr txBox="1"/>
            <p:nvPr/>
          </p:nvSpPr>
          <p:spPr>
            <a:xfrm rot="5400000">
              <a:off x="919956" y="4029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57" name="Google Shape;1157;p32"/>
          <p:cNvGrpSpPr/>
          <p:nvPr/>
        </p:nvGrpSpPr>
        <p:grpSpPr>
          <a:xfrm>
            <a:off x="885825" y="2508250"/>
            <a:ext cx="7966075" cy="336550"/>
            <a:chOff x="860425" y="2406650"/>
            <a:chExt cx="7966075" cy="336550"/>
          </a:xfrm>
        </p:grpSpPr>
        <p:sp>
          <p:nvSpPr>
            <p:cNvPr id="1158" name="Google Shape;1158;p32"/>
            <p:cNvSpPr/>
            <p:nvPr/>
          </p:nvSpPr>
          <p:spPr>
            <a:xfrm>
              <a:off x="1019175" y="24288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59" name="Google Shape;1159;p32"/>
            <p:cNvSpPr/>
            <p:nvPr/>
          </p:nvSpPr>
          <p:spPr>
            <a:xfrm rot="5400000">
              <a:off x="834231" y="24455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60" name="Google Shape;1160;p32"/>
            <p:cNvSpPr txBox="1"/>
            <p:nvPr/>
          </p:nvSpPr>
          <p:spPr>
            <a:xfrm>
              <a:off x="1054100" y="2406650"/>
              <a:ext cx="34940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Algunos tipos de análisis espacial</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grpSp>
        <p:nvGrpSpPr>
          <p:cNvPr id="80" name="Google Shape;80;p6"/>
          <p:cNvGrpSpPr/>
          <p:nvPr/>
        </p:nvGrpSpPr>
        <p:grpSpPr>
          <a:xfrm>
            <a:off x="865187" y="1225550"/>
            <a:ext cx="8074025" cy="396875"/>
            <a:chOff x="865187" y="839787"/>
            <a:chExt cx="8074025" cy="396875"/>
          </a:xfrm>
        </p:grpSpPr>
        <p:sp>
          <p:nvSpPr>
            <p:cNvPr id="81" name="Google Shape;81;p6"/>
            <p:cNvSpPr/>
            <p:nvPr/>
          </p:nvSpPr>
          <p:spPr>
            <a:xfrm>
              <a:off x="915987" y="871537"/>
              <a:ext cx="8023225" cy="363537"/>
            </a:xfrm>
            <a:prstGeom prst="roundRect">
              <a:avLst>
                <a:gd name="adj" fmla="val 3546"/>
              </a:avLst>
            </a:prstGeom>
            <a:solidFill>
              <a:srgbClr val="D5C29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2" name="Google Shape;82;p6"/>
            <p:cNvSpPr txBox="1"/>
            <p:nvPr/>
          </p:nvSpPr>
          <p:spPr>
            <a:xfrm>
              <a:off x="865187" y="839787"/>
              <a:ext cx="7642225"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000" b="1" i="1" u="none">
                  <a:solidFill>
                    <a:srgbClr val="1E582F"/>
                  </a:solidFill>
                  <a:latin typeface="Verdana"/>
                  <a:ea typeface="Verdana"/>
                  <a:cs typeface="Verdana"/>
                  <a:sym typeface="Verdana"/>
                </a:rPr>
                <a:t>Sesiones teóricas</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4"/>
        <p:cNvGrpSpPr/>
        <p:nvPr/>
      </p:nvGrpSpPr>
      <p:grpSpPr>
        <a:xfrm>
          <a:off x="0" y="0"/>
          <a:ext cx="0" cy="0"/>
          <a:chOff x="0" y="0"/>
          <a:chExt cx="0" cy="0"/>
        </a:xfrm>
      </p:grpSpPr>
      <p:sp>
        <p:nvSpPr>
          <p:cNvPr id="1165" name="Google Shape;1165;p33"/>
          <p:cNvSpPr txBox="1"/>
          <p:nvPr/>
        </p:nvSpPr>
        <p:spPr>
          <a:xfrm>
            <a:off x="1052512" y="146050"/>
            <a:ext cx="8091487"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Análisis espacial en un SIG</a:t>
            </a:r>
            <a:endParaRPr/>
          </a:p>
        </p:txBody>
      </p:sp>
      <p:grpSp>
        <p:nvGrpSpPr>
          <p:cNvPr id="1166" name="Google Shape;1166;p33"/>
          <p:cNvGrpSpPr/>
          <p:nvPr/>
        </p:nvGrpSpPr>
        <p:grpSpPr>
          <a:xfrm>
            <a:off x="885825" y="933450"/>
            <a:ext cx="7966075" cy="336550"/>
            <a:chOff x="860425" y="2406650"/>
            <a:chExt cx="7966075" cy="336550"/>
          </a:xfrm>
        </p:grpSpPr>
        <p:sp>
          <p:nvSpPr>
            <p:cNvPr id="1167" name="Google Shape;1167;p33"/>
            <p:cNvSpPr/>
            <p:nvPr/>
          </p:nvSpPr>
          <p:spPr>
            <a:xfrm>
              <a:off x="1019175" y="24288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68" name="Google Shape;1168;p33"/>
            <p:cNvSpPr/>
            <p:nvPr/>
          </p:nvSpPr>
          <p:spPr>
            <a:xfrm rot="5400000">
              <a:off x="834231" y="24455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69" name="Google Shape;1169;p33"/>
            <p:cNvSpPr txBox="1"/>
            <p:nvPr/>
          </p:nvSpPr>
          <p:spPr>
            <a:xfrm>
              <a:off x="1054100" y="2406650"/>
              <a:ext cx="19002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Operar con capas</a:t>
              </a:r>
              <a:endParaRPr/>
            </a:p>
          </p:txBody>
        </p:sp>
      </p:grpSp>
      <p:grpSp>
        <p:nvGrpSpPr>
          <p:cNvPr id="1170" name="Google Shape;1170;p33"/>
          <p:cNvGrpSpPr/>
          <p:nvPr/>
        </p:nvGrpSpPr>
        <p:grpSpPr>
          <a:xfrm>
            <a:off x="979488" y="1381125"/>
            <a:ext cx="7723186" cy="336550"/>
            <a:chOff x="979488" y="1381125"/>
            <a:chExt cx="7723186" cy="336550"/>
          </a:xfrm>
        </p:grpSpPr>
        <p:sp>
          <p:nvSpPr>
            <p:cNvPr id="1171" name="Google Shape;1171;p33"/>
            <p:cNvSpPr txBox="1"/>
            <p:nvPr/>
          </p:nvSpPr>
          <p:spPr>
            <a:xfrm>
              <a:off x="1109662" y="1381125"/>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¿Cuál es la temperatura media anual de cada punto del territorio?</a:t>
              </a:r>
              <a:endParaRPr/>
            </a:p>
          </p:txBody>
        </p:sp>
        <p:sp>
          <p:nvSpPr>
            <p:cNvPr id="1172" name="Google Shape;1172;p33"/>
            <p:cNvSpPr txBox="1"/>
            <p:nvPr/>
          </p:nvSpPr>
          <p:spPr>
            <a:xfrm rot="5400000">
              <a:off x="970756" y="15279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73" name="Google Shape;1173;p33"/>
          <p:cNvGrpSpPr/>
          <p:nvPr/>
        </p:nvGrpSpPr>
        <p:grpSpPr>
          <a:xfrm>
            <a:off x="1257300" y="1993900"/>
            <a:ext cx="2717800" cy="3725862"/>
            <a:chOff x="1257300" y="1993900"/>
            <a:chExt cx="2717800" cy="3725862"/>
          </a:xfrm>
        </p:grpSpPr>
        <p:sp>
          <p:nvSpPr>
            <p:cNvPr id="1174" name="Google Shape;1174;p33"/>
            <p:cNvSpPr/>
            <p:nvPr/>
          </p:nvSpPr>
          <p:spPr>
            <a:xfrm>
              <a:off x="1257300" y="526415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75" name="Google Shape;1175;p33"/>
            <p:cNvSpPr/>
            <p:nvPr/>
          </p:nvSpPr>
          <p:spPr>
            <a:xfrm>
              <a:off x="1257300" y="4979987"/>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76" name="Google Shape;1176;p33"/>
            <p:cNvSpPr/>
            <p:nvPr/>
          </p:nvSpPr>
          <p:spPr>
            <a:xfrm>
              <a:off x="1257300" y="4694237"/>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77" name="Google Shape;1177;p33"/>
            <p:cNvSpPr/>
            <p:nvPr/>
          </p:nvSpPr>
          <p:spPr>
            <a:xfrm>
              <a:off x="1257300" y="441007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78" name="Google Shape;1178;p33"/>
            <p:cNvSpPr/>
            <p:nvPr/>
          </p:nvSpPr>
          <p:spPr>
            <a:xfrm>
              <a:off x="1257300" y="412432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79" name="Google Shape;1179;p33"/>
            <p:cNvSpPr/>
            <p:nvPr/>
          </p:nvSpPr>
          <p:spPr>
            <a:xfrm>
              <a:off x="1257300" y="383857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80" name="Google Shape;1180;p33"/>
            <p:cNvSpPr/>
            <p:nvPr/>
          </p:nvSpPr>
          <p:spPr>
            <a:xfrm>
              <a:off x="1257300" y="3554412"/>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81" name="Google Shape;1181;p33"/>
            <p:cNvSpPr/>
            <p:nvPr/>
          </p:nvSpPr>
          <p:spPr>
            <a:xfrm>
              <a:off x="1257300" y="3268662"/>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82" name="Google Shape;1182;p33"/>
            <p:cNvSpPr/>
            <p:nvPr/>
          </p:nvSpPr>
          <p:spPr>
            <a:xfrm>
              <a:off x="1257300" y="2982912"/>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83" name="Google Shape;1183;p33"/>
            <p:cNvSpPr/>
            <p:nvPr/>
          </p:nvSpPr>
          <p:spPr>
            <a:xfrm>
              <a:off x="1257300" y="269875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84" name="Google Shape;1184;p33"/>
            <p:cNvSpPr/>
            <p:nvPr/>
          </p:nvSpPr>
          <p:spPr>
            <a:xfrm>
              <a:off x="1257300" y="241300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85" name="Google Shape;1185;p33"/>
            <p:cNvSpPr/>
            <p:nvPr/>
          </p:nvSpPr>
          <p:spPr>
            <a:xfrm>
              <a:off x="1257300" y="212725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186" name="Google Shape;1186;p33"/>
            <p:cNvSpPr txBox="1"/>
            <p:nvPr/>
          </p:nvSpPr>
          <p:spPr>
            <a:xfrm>
              <a:off x="3327400" y="1993900"/>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E</a:t>
              </a:r>
              <a:endParaRPr/>
            </a:p>
          </p:txBody>
        </p:sp>
        <p:sp>
          <p:nvSpPr>
            <p:cNvPr id="1187" name="Google Shape;1187;p33"/>
            <p:cNvSpPr txBox="1"/>
            <p:nvPr/>
          </p:nvSpPr>
          <p:spPr>
            <a:xfrm>
              <a:off x="3327400" y="2311400"/>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F</a:t>
              </a:r>
              <a:endParaRPr/>
            </a:p>
          </p:txBody>
        </p:sp>
        <p:sp>
          <p:nvSpPr>
            <p:cNvPr id="1188" name="Google Shape;1188;p33"/>
            <p:cNvSpPr txBox="1"/>
            <p:nvPr/>
          </p:nvSpPr>
          <p:spPr>
            <a:xfrm>
              <a:off x="3327400" y="2630487"/>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M</a:t>
              </a:r>
              <a:endParaRPr/>
            </a:p>
          </p:txBody>
        </p:sp>
        <p:sp>
          <p:nvSpPr>
            <p:cNvPr id="1189" name="Google Shape;1189;p33"/>
            <p:cNvSpPr txBox="1"/>
            <p:nvPr/>
          </p:nvSpPr>
          <p:spPr>
            <a:xfrm>
              <a:off x="3327400" y="2949575"/>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A</a:t>
              </a:r>
              <a:endParaRPr/>
            </a:p>
          </p:txBody>
        </p:sp>
        <p:sp>
          <p:nvSpPr>
            <p:cNvPr id="1190" name="Google Shape;1190;p33"/>
            <p:cNvSpPr txBox="1"/>
            <p:nvPr/>
          </p:nvSpPr>
          <p:spPr>
            <a:xfrm>
              <a:off x="3327400" y="3268662"/>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M</a:t>
              </a:r>
              <a:endParaRPr/>
            </a:p>
          </p:txBody>
        </p:sp>
        <p:sp>
          <p:nvSpPr>
            <p:cNvPr id="1191" name="Google Shape;1191;p33"/>
            <p:cNvSpPr txBox="1"/>
            <p:nvPr/>
          </p:nvSpPr>
          <p:spPr>
            <a:xfrm>
              <a:off x="3327400" y="3587750"/>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J</a:t>
              </a:r>
              <a:endParaRPr/>
            </a:p>
          </p:txBody>
        </p:sp>
        <p:sp>
          <p:nvSpPr>
            <p:cNvPr id="1192" name="Google Shape;1192;p33"/>
            <p:cNvSpPr txBox="1"/>
            <p:nvPr/>
          </p:nvSpPr>
          <p:spPr>
            <a:xfrm>
              <a:off x="3327400" y="3905250"/>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J</a:t>
              </a:r>
              <a:endParaRPr/>
            </a:p>
          </p:txBody>
        </p:sp>
        <p:sp>
          <p:nvSpPr>
            <p:cNvPr id="1193" name="Google Shape;1193;p33"/>
            <p:cNvSpPr txBox="1"/>
            <p:nvPr/>
          </p:nvSpPr>
          <p:spPr>
            <a:xfrm>
              <a:off x="3327400" y="4224337"/>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A</a:t>
              </a:r>
              <a:endParaRPr/>
            </a:p>
          </p:txBody>
        </p:sp>
        <p:sp>
          <p:nvSpPr>
            <p:cNvPr id="1194" name="Google Shape;1194;p33"/>
            <p:cNvSpPr txBox="1"/>
            <p:nvPr/>
          </p:nvSpPr>
          <p:spPr>
            <a:xfrm>
              <a:off x="3327400" y="4543425"/>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O</a:t>
              </a:r>
              <a:endParaRPr/>
            </a:p>
          </p:txBody>
        </p:sp>
        <p:sp>
          <p:nvSpPr>
            <p:cNvPr id="1195" name="Google Shape;1195;p33"/>
            <p:cNvSpPr txBox="1"/>
            <p:nvPr/>
          </p:nvSpPr>
          <p:spPr>
            <a:xfrm>
              <a:off x="3327400" y="4862512"/>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N</a:t>
              </a:r>
              <a:endParaRPr/>
            </a:p>
          </p:txBody>
        </p:sp>
        <p:sp>
          <p:nvSpPr>
            <p:cNvPr id="1196" name="Google Shape;1196;p33"/>
            <p:cNvSpPr txBox="1"/>
            <p:nvPr/>
          </p:nvSpPr>
          <p:spPr>
            <a:xfrm>
              <a:off x="3327400" y="5181600"/>
              <a:ext cx="6477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D803F"/>
                </a:buClr>
                <a:buFont typeface="Arial"/>
                <a:buNone/>
              </a:pPr>
              <a:r>
                <a:rPr lang="en-US" sz="1300" b="1" i="0" u="none">
                  <a:solidFill>
                    <a:srgbClr val="9D803F"/>
                  </a:solidFill>
                  <a:latin typeface="Arial"/>
                  <a:ea typeface="Arial"/>
                  <a:cs typeface="Arial"/>
                  <a:sym typeface="Arial"/>
                </a:rPr>
                <a:t>D</a:t>
              </a:r>
              <a:endParaRPr/>
            </a:p>
          </p:txBody>
        </p:sp>
      </p:grpSp>
      <p:grpSp>
        <p:nvGrpSpPr>
          <p:cNvPr id="1197" name="Google Shape;1197;p33"/>
          <p:cNvGrpSpPr/>
          <p:nvPr/>
        </p:nvGrpSpPr>
        <p:grpSpPr>
          <a:xfrm>
            <a:off x="2146300" y="1847850"/>
            <a:ext cx="2717800" cy="4248150"/>
            <a:chOff x="2146300" y="1847850"/>
            <a:chExt cx="2717800" cy="4248150"/>
          </a:xfrm>
        </p:grpSpPr>
        <p:cxnSp>
          <p:nvCxnSpPr>
            <p:cNvPr id="1198" name="Google Shape;1198;p33"/>
            <p:cNvCxnSpPr/>
            <p:nvPr/>
          </p:nvCxnSpPr>
          <p:spPr>
            <a:xfrm rot="10800000">
              <a:off x="4851400" y="3213100"/>
              <a:ext cx="0" cy="2857500"/>
            </a:xfrm>
            <a:prstGeom prst="straightConnector1">
              <a:avLst/>
            </a:prstGeom>
            <a:noFill/>
            <a:ln w="57150" cap="flat" cmpd="sng">
              <a:solidFill>
                <a:srgbClr val="9D803F"/>
              </a:solidFill>
              <a:prstDash val="solid"/>
              <a:miter lim="800000"/>
              <a:headEnd type="none" w="sm" len="sm"/>
              <a:tailEnd type="none" w="sm" len="sm"/>
            </a:ln>
          </p:spPr>
        </p:cxnSp>
        <p:cxnSp>
          <p:nvCxnSpPr>
            <p:cNvPr id="1199" name="Google Shape;1199;p33"/>
            <p:cNvCxnSpPr/>
            <p:nvPr/>
          </p:nvCxnSpPr>
          <p:spPr>
            <a:xfrm>
              <a:off x="2168525" y="1847850"/>
              <a:ext cx="0" cy="581025"/>
            </a:xfrm>
            <a:prstGeom prst="straightConnector1">
              <a:avLst/>
            </a:prstGeom>
            <a:noFill/>
            <a:ln w="57150" cap="flat" cmpd="sng">
              <a:solidFill>
                <a:srgbClr val="9D803F"/>
              </a:solidFill>
              <a:prstDash val="solid"/>
              <a:miter lim="800000"/>
              <a:headEnd type="none" w="sm" len="sm"/>
              <a:tailEnd type="none" w="sm" len="sm"/>
            </a:ln>
          </p:spPr>
        </p:cxnSp>
        <p:cxnSp>
          <p:nvCxnSpPr>
            <p:cNvPr id="1200" name="Google Shape;1200;p33"/>
            <p:cNvCxnSpPr/>
            <p:nvPr/>
          </p:nvCxnSpPr>
          <p:spPr>
            <a:xfrm>
              <a:off x="2168525" y="2619375"/>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01" name="Google Shape;1201;p33"/>
            <p:cNvCxnSpPr/>
            <p:nvPr/>
          </p:nvCxnSpPr>
          <p:spPr>
            <a:xfrm>
              <a:off x="2168525" y="2914650"/>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02" name="Google Shape;1202;p33"/>
            <p:cNvCxnSpPr/>
            <p:nvPr/>
          </p:nvCxnSpPr>
          <p:spPr>
            <a:xfrm>
              <a:off x="2168525" y="3200400"/>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03" name="Google Shape;1203;p33"/>
            <p:cNvCxnSpPr/>
            <p:nvPr/>
          </p:nvCxnSpPr>
          <p:spPr>
            <a:xfrm>
              <a:off x="2168525" y="3476625"/>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04" name="Google Shape;1204;p33"/>
            <p:cNvCxnSpPr/>
            <p:nvPr/>
          </p:nvCxnSpPr>
          <p:spPr>
            <a:xfrm>
              <a:off x="2168525" y="3762375"/>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05" name="Google Shape;1205;p33"/>
            <p:cNvCxnSpPr/>
            <p:nvPr/>
          </p:nvCxnSpPr>
          <p:spPr>
            <a:xfrm>
              <a:off x="2168525" y="4067175"/>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06" name="Google Shape;1206;p33"/>
            <p:cNvCxnSpPr/>
            <p:nvPr/>
          </p:nvCxnSpPr>
          <p:spPr>
            <a:xfrm>
              <a:off x="2168525" y="4343400"/>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07" name="Google Shape;1207;p33"/>
            <p:cNvCxnSpPr/>
            <p:nvPr/>
          </p:nvCxnSpPr>
          <p:spPr>
            <a:xfrm>
              <a:off x="2168525" y="4610100"/>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08" name="Google Shape;1208;p33"/>
            <p:cNvCxnSpPr/>
            <p:nvPr/>
          </p:nvCxnSpPr>
          <p:spPr>
            <a:xfrm>
              <a:off x="2168525" y="4914900"/>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09" name="Google Shape;1209;p33"/>
            <p:cNvCxnSpPr/>
            <p:nvPr/>
          </p:nvCxnSpPr>
          <p:spPr>
            <a:xfrm>
              <a:off x="2168525" y="5219700"/>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10" name="Google Shape;1210;p33"/>
            <p:cNvCxnSpPr/>
            <p:nvPr/>
          </p:nvCxnSpPr>
          <p:spPr>
            <a:xfrm>
              <a:off x="2168525" y="5495925"/>
              <a:ext cx="0" cy="142875"/>
            </a:xfrm>
            <a:prstGeom prst="straightConnector1">
              <a:avLst/>
            </a:prstGeom>
            <a:noFill/>
            <a:ln w="57150" cap="flat" cmpd="sng">
              <a:solidFill>
                <a:srgbClr val="9D803F"/>
              </a:solidFill>
              <a:prstDash val="solid"/>
              <a:miter lim="800000"/>
              <a:headEnd type="none" w="sm" len="sm"/>
              <a:tailEnd type="none" w="sm" len="sm"/>
            </a:ln>
          </p:spPr>
        </p:cxnSp>
        <p:cxnSp>
          <p:nvCxnSpPr>
            <p:cNvPr id="1211" name="Google Shape;1211;p33"/>
            <p:cNvCxnSpPr/>
            <p:nvPr/>
          </p:nvCxnSpPr>
          <p:spPr>
            <a:xfrm>
              <a:off x="2168525" y="5762625"/>
              <a:ext cx="0" cy="333375"/>
            </a:xfrm>
            <a:prstGeom prst="straightConnector1">
              <a:avLst/>
            </a:prstGeom>
            <a:noFill/>
            <a:ln w="57150" cap="flat" cmpd="sng">
              <a:solidFill>
                <a:srgbClr val="9D803F"/>
              </a:solidFill>
              <a:prstDash val="solid"/>
              <a:miter lim="800000"/>
              <a:headEnd type="none" w="sm" len="sm"/>
              <a:tailEnd type="none" w="sm" len="sm"/>
            </a:ln>
          </p:spPr>
        </p:cxnSp>
        <p:cxnSp>
          <p:nvCxnSpPr>
            <p:cNvPr id="1212" name="Google Shape;1212;p33"/>
            <p:cNvCxnSpPr/>
            <p:nvPr/>
          </p:nvCxnSpPr>
          <p:spPr>
            <a:xfrm>
              <a:off x="2146300" y="6096000"/>
              <a:ext cx="2717800" cy="0"/>
            </a:xfrm>
            <a:prstGeom prst="straightConnector1">
              <a:avLst/>
            </a:prstGeom>
            <a:noFill/>
            <a:ln w="57150" cap="flat" cmpd="sng">
              <a:solidFill>
                <a:srgbClr val="9D803F"/>
              </a:solidFill>
              <a:prstDash val="solid"/>
              <a:miter lim="800000"/>
              <a:headEnd type="none" w="sm" len="sm"/>
              <a:tailEnd type="none" w="sm" len="sm"/>
            </a:ln>
          </p:spPr>
        </p:cxnSp>
      </p:grpSp>
      <p:sp>
        <p:nvSpPr>
          <p:cNvPr id="1213" name="Google Shape;1213;p33"/>
          <p:cNvSpPr/>
          <p:nvPr/>
        </p:nvSpPr>
        <p:spPr>
          <a:xfrm>
            <a:off x="3975100" y="290195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214" name="Google Shape;1214;p33"/>
          <p:cNvGrpSpPr/>
          <p:nvPr/>
        </p:nvGrpSpPr>
        <p:grpSpPr>
          <a:xfrm>
            <a:off x="4102100" y="3898900"/>
            <a:ext cx="1803400" cy="1282700"/>
            <a:chOff x="4229100" y="3898900"/>
            <a:chExt cx="1803400" cy="1282700"/>
          </a:xfrm>
        </p:grpSpPr>
        <p:sp>
          <p:nvSpPr>
            <p:cNvPr id="1215" name="Google Shape;1215;p33"/>
            <p:cNvSpPr/>
            <p:nvPr/>
          </p:nvSpPr>
          <p:spPr>
            <a:xfrm>
              <a:off x="4229100" y="3898900"/>
              <a:ext cx="1803400" cy="1282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16" name="Google Shape;1216;p33"/>
            <p:cNvSpPr txBox="1"/>
            <p:nvPr/>
          </p:nvSpPr>
          <p:spPr>
            <a:xfrm>
              <a:off x="4289425" y="4357687"/>
              <a:ext cx="885825"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400" b="0" i="0" u="none">
                  <a:solidFill>
                    <a:srgbClr val="1E582F"/>
                  </a:solidFill>
                  <a:latin typeface="Arial"/>
                  <a:ea typeface="Arial"/>
                  <a:cs typeface="Arial"/>
                  <a:sym typeface="Arial"/>
                </a:rPr>
                <a:t>Tm =</a:t>
              </a:r>
              <a:endParaRPr/>
            </a:p>
          </p:txBody>
        </p:sp>
        <p:sp>
          <p:nvSpPr>
            <p:cNvPr id="1217" name="Google Shape;1217;p33"/>
            <p:cNvSpPr txBox="1"/>
            <p:nvPr/>
          </p:nvSpPr>
          <p:spPr>
            <a:xfrm>
              <a:off x="5119687" y="3967162"/>
              <a:ext cx="66357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3000" b="0" i="0" u="none">
                  <a:solidFill>
                    <a:srgbClr val="1E582F"/>
                  </a:solidFill>
                  <a:latin typeface="Arial"/>
                  <a:ea typeface="Arial"/>
                  <a:cs typeface="Arial"/>
                  <a:sym typeface="Arial"/>
                </a:rPr>
                <a:t>∑</a:t>
              </a:r>
              <a:r>
                <a:rPr lang="en-US" sz="2400" b="0" i="0" u="none">
                  <a:solidFill>
                    <a:srgbClr val="1E582F"/>
                  </a:solidFill>
                  <a:latin typeface="Arial"/>
                  <a:ea typeface="Arial"/>
                  <a:cs typeface="Arial"/>
                  <a:sym typeface="Arial"/>
                </a:rPr>
                <a:t>T</a:t>
              </a:r>
              <a:r>
                <a:rPr lang="en-US" sz="800" b="0" i="0" u="none">
                  <a:solidFill>
                    <a:srgbClr val="1E582F"/>
                  </a:solidFill>
                  <a:latin typeface="Arial"/>
                  <a:ea typeface="Arial"/>
                  <a:cs typeface="Arial"/>
                  <a:sym typeface="Arial"/>
                </a:rPr>
                <a:t>i</a:t>
              </a:r>
              <a:endParaRPr/>
            </a:p>
          </p:txBody>
        </p:sp>
        <p:cxnSp>
          <p:nvCxnSpPr>
            <p:cNvPr id="1218" name="Google Shape;1218;p33"/>
            <p:cNvCxnSpPr/>
            <p:nvPr/>
          </p:nvCxnSpPr>
          <p:spPr>
            <a:xfrm>
              <a:off x="5143500" y="4578350"/>
              <a:ext cx="698500" cy="0"/>
            </a:xfrm>
            <a:prstGeom prst="straightConnector1">
              <a:avLst/>
            </a:prstGeom>
            <a:noFill/>
            <a:ln w="19050" cap="flat" cmpd="sng">
              <a:solidFill>
                <a:srgbClr val="1E582F"/>
              </a:solidFill>
              <a:prstDash val="solid"/>
              <a:miter lim="800000"/>
              <a:headEnd type="none" w="sm" len="sm"/>
              <a:tailEnd type="none" w="sm" len="sm"/>
            </a:ln>
          </p:spPr>
        </p:cxnSp>
        <p:sp>
          <p:nvSpPr>
            <p:cNvPr id="1219" name="Google Shape;1219;p33"/>
            <p:cNvSpPr txBox="1"/>
            <p:nvPr/>
          </p:nvSpPr>
          <p:spPr>
            <a:xfrm>
              <a:off x="5151437" y="4621212"/>
              <a:ext cx="523875"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400" b="0" i="0" u="none">
                  <a:solidFill>
                    <a:srgbClr val="1E582F"/>
                  </a:solidFill>
                  <a:latin typeface="Arial"/>
                  <a:ea typeface="Arial"/>
                  <a:cs typeface="Arial"/>
                  <a:sym typeface="Arial"/>
                </a:rPr>
                <a:t>12</a:t>
              </a:r>
              <a:endParaRPr/>
            </a:p>
          </p:txBody>
        </p:sp>
        <p:sp>
          <p:nvSpPr>
            <p:cNvPr id="1220" name="Google Shape;1220;p33"/>
            <p:cNvSpPr txBox="1"/>
            <p:nvPr/>
          </p:nvSpPr>
          <p:spPr>
            <a:xfrm>
              <a:off x="5133975" y="4383087"/>
              <a:ext cx="331787" cy="2143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800" b="0" i="0" u="none">
                  <a:solidFill>
                    <a:srgbClr val="1E582F"/>
                  </a:solidFill>
                  <a:latin typeface="Arial"/>
                  <a:ea typeface="Arial"/>
                  <a:cs typeface="Arial"/>
                  <a:sym typeface="Arial"/>
                </a:rPr>
                <a:t>i=E</a:t>
              </a:r>
              <a:endParaRPr/>
            </a:p>
          </p:txBody>
        </p:sp>
        <p:sp>
          <p:nvSpPr>
            <p:cNvPr id="1221" name="Google Shape;1221;p33"/>
            <p:cNvSpPr txBox="1"/>
            <p:nvPr/>
          </p:nvSpPr>
          <p:spPr>
            <a:xfrm>
              <a:off x="5146675" y="3944937"/>
              <a:ext cx="257175" cy="2143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800" b="0" i="0" u="none">
                  <a:solidFill>
                    <a:srgbClr val="1E582F"/>
                  </a:solidFill>
                  <a:latin typeface="Arial"/>
                  <a:ea typeface="Arial"/>
                  <a:cs typeface="Arial"/>
                  <a:sym typeface="Arial"/>
                </a:rPr>
                <a:t>D</a:t>
              </a:r>
              <a:endParaRPr/>
            </a:p>
          </p:txBody>
        </p:sp>
      </p:grpSp>
      <p:grpSp>
        <p:nvGrpSpPr>
          <p:cNvPr id="1222" name="Google Shape;1222;p33"/>
          <p:cNvGrpSpPr/>
          <p:nvPr/>
        </p:nvGrpSpPr>
        <p:grpSpPr>
          <a:xfrm>
            <a:off x="6122988" y="3835400"/>
            <a:ext cx="2373312" cy="1349375"/>
            <a:chOff x="6173788" y="3314700"/>
            <a:chExt cx="2373312" cy="1349375"/>
          </a:xfrm>
        </p:grpSpPr>
        <p:sp>
          <p:nvSpPr>
            <p:cNvPr id="1223" name="Google Shape;1223;p33"/>
            <p:cNvSpPr txBox="1"/>
            <p:nvPr/>
          </p:nvSpPr>
          <p:spPr>
            <a:xfrm>
              <a:off x="6273800" y="3314700"/>
              <a:ext cx="11811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Operador</a:t>
              </a:r>
              <a:endParaRPr/>
            </a:p>
          </p:txBody>
        </p:sp>
        <p:sp>
          <p:nvSpPr>
            <p:cNvPr id="1224" name="Google Shape;1224;p33"/>
            <p:cNvSpPr txBox="1"/>
            <p:nvPr/>
          </p:nvSpPr>
          <p:spPr>
            <a:xfrm rot="5400000">
              <a:off x="6165056" y="34583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25" name="Google Shape;1225;p33"/>
            <p:cNvSpPr txBox="1"/>
            <p:nvPr/>
          </p:nvSpPr>
          <p:spPr>
            <a:xfrm>
              <a:off x="6299200" y="3594100"/>
              <a:ext cx="2247900"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En este caso es una expresión matemática, pero pueden ser de diversa naturaleza</a:t>
              </a:r>
              <a:endParaRPr/>
            </a:p>
          </p:txBody>
        </p:sp>
      </p:grpSp>
      <p:sp>
        <p:nvSpPr>
          <p:cNvPr id="1226" name="Google Shape;1226;p33"/>
          <p:cNvSpPr txBox="1"/>
          <p:nvPr/>
        </p:nvSpPr>
        <p:spPr>
          <a:xfrm>
            <a:off x="2219099" y="1702026"/>
            <a:ext cx="5778500" cy="1997075"/>
          </a:xfrm>
          <a:prstGeom prst="rect">
            <a:avLst/>
          </a:prstGeom>
          <a:solidFill>
            <a:srgbClr val="DECF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500" b="1" i="1" u="none" dirty="0">
                <a:solidFill>
                  <a:srgbClr val="1E582F"/>
                </a:solidFill>
                <a:latin typeface="Arial"/>
                <a:ea typeface="Arial"/>
                <a:cs typeface="Arial"/>
                <a:sym typeface="Arial"/>
              </a:rPr>
              <a:t>Los </a:t>
            </a:r>
            <a:r>
              <a:rPr lang="en-US" sz="2500" b="1" i="1" u="none" dirty="0" err="1">
                <a:solidFill>
                  <a:srgbClr val="1E582F"/>
                </a:solidFill>
                <a:latin typeface="Arial"/>
                <a:ea typeface="Arial"/>
                <a:cs typeface="Arial"/>
                <a:sym typeface="Arial"/>
              </a:rPr>
              <a:t>análisis</a:t>
            </a:r>
            <a:r>
              <a:rPr lang="en-US" sz="2500" b="1" i="1" u="none" dirty="0">
                <a:solidFill>
                  <a:srgbClr val="1E582F"/>
                </a:solidFill>
                <a:latin typeface="Arial"/>
                <a:ea typeface="Arial"/>
                <a:cs typeface="Arial"/>
                <a:sym typeface="Arial"/>
              </a:rPr>
              <a:t> del </a:t>
            </a:r>
            <a:r>
              <a:rPr lang="en-US" sz="2500" b="1" i="1" u="none" dirty="0" err="1">
                <a:solidFill>
                  <a:srgbClr val="1E582F"/>
                </a:solidFill>
                <a:latin typeface="Arial"/>
                <a:ea typeface="Arial"/>
                <a:cs typeface="Arial"/>
                <a:sym typeface="Arial"/>
              </a:rPr>
              <a:t>tipo</a:t>
            </a:r>
            <a:r>
              <a:rPr lang="en-US" sz="2500" b="1" i="1" u="none" dirty="0">
                <a:solidFill>
                  <a:srgbClr val="1E582F"/>
                </a:solidFill>
                <a:latin typeface="Arial"/>
                <a:ea typeface="Arial"/>
                <a:cs typeface="Arial"/>
                <a:sym typeface="Arial"/>
              </a:rPr>
              <a:t> de la “</a:t>
            </a:r>
            <a:r>
              <a:rPr lang="en-US" sz="2500" b="1" i="1" u="none" dirty="0" err="1">
                <a:solidFill>
                  <a:srgbClr val="1E582F"/>
                </a:solidFill>
                <a:latin typeface="Arial"/>
                <a:ea typeface="Arial"/>
                <a:cs typeface="Arial"/>
                <a:sym typeface="Arial"/>
              </a:rPr>
              <a:t>evaluación</a:t>
            </a:r>
            <a:r>
              <a:rPr lang="en-US" sz="2500" b="1" i="1" u="none" dirty="0">
                <a:solidFill>
                  <a:srgbClr val="1E582F"/>
                </a:solidFill>
                <a:latin typeface="Arial"/>
                <a:ea typeface="Arial"/>
                <a:cs typeface="Arial"/>
                <a:sym typeface="Arial"/>
              </a:rPr>
              <a:t> </a:t>
            </a:r>
            <a:r>
              <a:rPr lang="en-US" sz="2500" b="1" i="1" u="none" dirty="0" err="1">
                <a:solidFill>
                  <a:srgbClr val="1E582F"/>
                </a:solidFill>
                <a:latin typeface="Arial"/>
                <a:ea typeface="Arial"/>
                <a:cs typeface="Arial"/>
                <a:sym typeface="Arial"/>
              </a:rPr>
              <a:t>multicriterio</a:t>
            </a:r>
            <a:r>
              <a:rPr lang="en-US" sz="2500" b="1" i="1" u="none" dirty="0">
                <a:solidFill>
                  <a:srgbClr val="1E582F"/>
                </a:solidFill>
                <a:latin typeface="Arial"/>
                <a:ea typeface="Arial"/>
                <a:cs typeface="Arial"/>
                <a:sym typeface="Arial"/>
              </a:rPr>
              <a:t>” </a:t>
            </a:r>
            <a:r>
              <a:rPr lang="en-US" sz="2500" b="1" i="1" u="none" dirty="0" err="1">
                <a:solidFill>
                  <a:srgbClr val="1E582F"/>
                </a:solidFill>
                <a:latin typeface="Arial"/>
                <a:ea typeface="Arial"/>
                <a:cs typeface="Arial"/>
                <a:sym typeface="Arial"/>
              </a:rPr>
              <a:t>requieren</a:t>
            </a:r>
            <a:r>
              <a:rPr lang="en-US" sz="2500" b="1" i="1" u="none" dirty="0">
                <a:solidFill>
                  <a:srgbClr val="1E582F"/>
                </a:solidFill>
                <a:latin typeface="Arial"/>
                <a:ea typeface="Arial"/>
                <a:cs typeface="Arial"/>
                <a:sym typeface="Arial"/>
              </a:rPr>
              <a:t> la </a:t>
            </a:r>
            <a:r>
              <a:rPr lang="en-US" sz="2500" b="1" i="1" u="none" dirty="0" err="1">
                <a:solidFill>
                  <a:srgbClr val="1E582F"/>
                </a:solidFill>
                <a:latin typeface="Arial"/>
                <a:ea typeface="Arial"/>
                <a:cs typeface="Arial"/>
                <a:sym typeface="Arial"/>
              </a:rPr>
              <a:t>realización</a:t>
            </a:r>
            <a:r>
              <a:rPr lang="en-US" sz="2500" b="1" i="1" u="none" dirty="0">
                <a:solidFill>
                  <a:srgbClr val="1E582F"/>
                </a:solidFill>
                <a:latin typeface="Arial"/>
                <a:ea typeface="Arial"/>
                <a:cs typeface="Arial"/>
                <a:sym typeface="Arial"/>
              </a:rPr>
              <a:t> de </a:t>
            </a:r>
            <a:r>
              <a:rPr lang="en-US" sz="2500" b="1" i="1" u="none" dirty="0" err="1">
                <a:solidFill>
                  <a:srgbClr val="1E582F"/>
                </a:solidFill>
                <a:latin typeface="Arial"/>
                <a:ea typeface="Arial"/>
                <a:cs typeface="Arial"/>
                <a:sym typeface="Arial"/>
              </a:rPr>
              <a:t>operaciones</a:t>
            </a:r>
            <a:r>
              <a:rPr lang="en-US" sz="2500" b="1" i="1" u="none" dirty="0">
                <a:solidFill>
                  <a:srgbClr val="1E582F"/>
                </a:solidFill>
                <a:latin typeface="Arial"/>
                <a:ea typeface="Arial"/>
                <a:cs typeface="Arial"/>
                <a:sym typeface="Arial"/>
              </a:rPr>
              <a:t> </a:t>
            </a:r>
            <a:r>
              <a:rPr lang="en-US" sz="2500" b="1" i="1" u="none" dirty="0" err="1">
                <a:solidFill>
                  <a:srgbClr val="1E582F"/>
                </a:solidFill>
                <a:latin typeface="Arial"/>
                <a:ea typeface="Arial"/>
                <a:cs typeface="Arial"/>
                <a:sym typeface="Arial"/>
              </a:rPr>
              <a:t>como</a:t>
            </a:r>
            <a:r>
              <a:rPr lang="en-US" sz="2500" b="1" i="1" u="none" dirty="0">
                <a:solidFill>
                  <a:srgbClr val="1E582F"/>
                </a:solidFill>
                <a:latin typeface="Arial"/>
                <a:ea typeface="Arial"/>
                <a:cs typeface="Arial"/>
                <a:sym typeface="Arial"/>
              </a:rPr>
              <a:t> </a:t>
            </a:r>
            <a:r>
              <a:rPr lang="en-US" sz="2500" b="1" i="1" u="none" dirty="0" err="1">
                <a:solidFill>
                  <a:srgbClr val="1E582F"/>
                </a:solidFill>
                <a:latin typeface="Arial"/>
                <a:ea typeface="Arial"/>
                <a:cs typeface="Arial"/>
                <a:sym typeface="Arial"/>
              </a:rPr>
              <a:t>ésta</a:t>
            </a:r>
            <a:r>
              <a:rPr lang="en-US" sz="2500" b="1" i="1" u="none" dirty="0">
                <a:solidFill>
                  <a:srgbClr val="1E582F"/>
                </a:solidFill>
                <a:latin typeface="Arial"/>
                <a:ea typeface="Arial"/>
                <a:cs typeface="Arial"/>
                <a:sym typeface="Arial"/>
              </a:rPr>
              <a:t>: </a:t>
            </a:r>
            <a:r>
              <a:rPr lang="en-US" sz="2500" b="0" i="1" u="none" dirty="0" err="1">
                <a:solidFill>
                  <a:srgbClr val="1E582F"/>
                </a:solidFill>
                <a:latin typeface="Arial"/>
                <a:ea typeface="Arial"/>
                <a:cs typeface="Arial"/>
                <a:sym typeface="Arial"/>
              </a:rPr>
              <a:t>análisis</a:t>
            </a:r>
            <a:r>
              <a:rPr lang="en-US" sz="2500" b="0" i="1" u="none" dirty="0">
                <a:solidFill>
                  <a:srgbClr val="1E582F"/>
                </a:solidFill>
                <a:latin typeface="Arial"/>
                <a:ea typeface="Arial"/>
                <a:cs typeface="Arial"/>
                <a:sym typeface="Arial"/>
              </a:rPr>
              <a:t> </a:t>
            </a:r>
            <a:r>
              <a:rPr lang="en-US" sz="2500" b="0" i="1" u="none" dirty="0" err="1">
                <a:solidFill>
                  <a:srgbClr val="1E582F"/>
                </a:solidFill>
                <a:latin typeface="Arial"/>
                <a:ea typeface="Arial"/>
                <a:cs typeface="Arial"/>
                <a:sym typeface="Arial"/>
              </a:rPr>
              <a:t>espacial</a:t>
            </a:r>
            <a:r>
              <a:rPr lang="en-US" sz="2500" b="0" i="1" u="none" dirty="0">
                <a:solidFill>
                  <a:srgbClr val="1E582F"/>
                </a:solidFill>
                <a:latin typeface="Arial"/>
                <a:ea typeface="Arial"/>
                <a:cs typeface="Arial"/>
                <a:sym typeface="Arial"/>
              </a:rPr>
              <a:t> o </a:t>
            </a:r>
            <a:r>
              <a:rPr lang="en-US" sz="2500" b="0" i="1" u="none" dirty="0" err="1">
                <a:solidFill>
                  <a:srgbClr val="1E582F"/>
                </a:solidFill>
                <a:latin typeface="Arial"/>
                <a:ea typeface="Arial"/>
                <a:cs typeface="Arial"/>
                <a:sym typeface="Arial"/>
              </a:rPr>
              <a:t>álgebra</a:t>
            </a:r>
            <a:r>
              <a:rPr lang="en-US" sz="2500" b="0" i="1" u="none" dirty="0">
                <a:solidFill>
                  <a:srgbClr val="1E582F"/>
                </a:solidFill>
                <a:latin typeface="Arial"/>
                <a:ea typeface="Arial"/>
                <a:cs typeface="Arial"/>
                <a:sym typeface="Arial"/>
              </a:rPr>
              <a:t> de </a:t>
            </a:r>
            <a:r>
              <a:rPr lang="en-US" sz="2500" b="0" i="1" u="none" dirty="0" err="1">
                <a:solidFill>
                  <a:srgbClr val="1E582F"/>
                </a:solidFill>
                <a:latin typeface="Arial"/>
                <a:ea typeface="Arial"/>
                <a:cs typeface="Arial"/>
                <a:sym typeface="Arial"/>
              </a:rPr>
              <a:t>mapas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0"/>
        <p:cNvGrpSpPr/>
        <p:nvPr/>
      </p:nvGrpSpPr>
      <p:grpSpPr>
        <a:xfrm>
          <a:off x="0" y="0"/>
          <a:ext cx="0" cy="0"/>
          <a:chOff x="0" y="0"/>
          <a:chExt cx="0" cy="0"/>
        </a:xfrm>
      </p:grpSpPr>
      <p:sp>
        <p:nvSpPr>
          <p:cNvPr id="1231" name="Google Shape;1231;p34"/>
          <p:cNvSpPr txBox="1"/>
          <p:nvPr/>
        </p:nvSpPr>
        <p:spPr>
          <a:xfrm>
            <a:off x="1052512" y="146050"/>
            <a:ext cx="8091487"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Análisis espacial en un SIG</a:t>
            </a:r>
            <a:endParaRPr/>
          </a:p>
        </p:txBody>
      </p:sp>
      <p:grpSp>
        <p:nvGrpSpPr>
          <p:cNvPr id="1232" name="Google Shape;1232;p34"/>
          <p:cNvGrpSpPr/>
          <p:nvPr/>
        </p:nvGrpSpPr>
        <p:grpSpPr>
          <a:xfrm>
            <a:off x="885825" y="755650"/>
            <a:ext cx="7966075" cy="336550"/>
            <a:chOff x="860425" y="2406650"/>
            <a:chExt cx="7966075" cy="336550"/>
          </a:xfrm>
        </p:grpSpPr>
        <p:sp>
          <p:nvSpPr>
            <p:cNvPr id="1233" name="Google Shape;1233;p34"/>
            <p:cNvSpPr/>
            <p:nvPr/>
          </p:nvSpPr>
          <p:spPr>
            <a:xfrm>
              <a:off x="1019175" y="24288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34" name="Google Shape;1234;p34"/>
            <p:cNvSpPr/>
            <p:nvPr/>
          </p:nvSpPr>
          <p:spPr>
            <a:xfrm rot="5400000">
              <a:off x="834231" y="24455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35" name="Google Shape;1235;p34"/>
            <p:cNvSpPr txBox="1"/>
            <p:nvPr/>
          </p:nvSpPr>
          <p:spPr>
            <a:xfrm>
              <a:off x="1054100" y="2406650"/>
              <a:ext cx="30194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Operar con capas vectoriales</a:t>
              </a:r>
              <a:endParaRPr/>
            </a:p>
          </p:txBody>
        </p:sp>
      </p:grpSp>
      <p:grpSp>
        <p:nvGrpSpPr>
          <p:cNvPr id="1236" name="Google Shape;1236;p34"/>
          <p:cNvGrpSpPr/>
          <p:nvPr/>
        </p:nvGrpSpPr>
        <p:grpSpPr>
          <a:xfrm>
            <a:off x="2103437" y="1384300"/>
            <a:ext cx="2157412" cy="455612"/>
            <a:chOff x="1884362" y="1520825"/>
            <a:chExt cx="2157412" cy="455612"/>
          </a:xfrm>
        </p:grpSpPr>
        <p:sp>
          <p:nvSpPr>
            <p:cNvPr id="1237" name="Google Shape;1237;p34"/>
            <p:cNvSpPr/>
            <p:nvPr/>
          </p:nvSpPr>
          <p:spPr>
            <a:xfrm>
              <a:off x="1884362" y="152082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38" name="Google Shape;1238;p34"/>
            <p:cNvSpPr/>
            <p:nvPr/>
          </p:nvSpPr>
          <p:spPr>
            <a:xfrm>
              <a:off x="2268537" y="1701800"/>
              <a:ext cx="857250" cy="180975"/>
            </a:xfrm>
            <a:prstGeom prst="parallelogram">
              <a:avLst>
                <a:gd name="adj" fmla="val 7795"/>
              </a:avLst>
            </a:prstGeom>
            <a:noFill/>
            <a:ln w="28575" cap="flat" cmpd="sng">
              <a:solidFill>
                <a:srgbClr val="6F5B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239" name="Google Shape;1239;p34"/>
          <p:cNvGrpSpPr/>
          <p:nvPr/>
        </p:nvGrpSpPr>
        <p:grpSpPr>
          <a:xfrm>
            <a:off x="2103437" y="2000250"/>
            <a:ext cx="2157412" cy="455612"/>
            <a:chOff x="1884362" y="2136775"/>
            <a:chExt cx="2157412" cy="455612"/>
          </a:xfrm>
        </p:grpSpPr>
        <p:sp>
          <p:nvSpPr>
            <p:cNvPr id="1240" name="Google Shape;1240;p34"/>
            <p:cNvSpPr/>
            <p:nvPr/>
          </p:nvSpPr>
          <p:spPr>
            <a:xfrm>
              <a:off x="1884362" y="213677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41" name="Google Shape;1241;p34"/>
            <p:cNvSpPr/>
            <p:nvPr/>
          </p:nvSpPr>
          <p:spPr>
            <a:xfrm>
              <a:off x="2752725" y="2225675"/>
              <a:ext cx="857250" cy="180975"/>
            </a:xfrm>
            <a:prstGeom prst="parallelogram">
              <a:avLst>
                <a:gd name="adj" fmla="val 7795"/>
              </a:avLst>
            </a:prstGeom>
            <a:noFill/>
            <a:ln w="28575" cap="flat" cmpd="sng">
              <a:solidFill>
                <a:srgbClr val="5898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242" name="Google Shape;1242;p34"/>
          <p:cNvGrpSpPr/>
          <p:nvPr/>
        </p:nvGrpSpPr>
        <p:grpSpPr>
          <a:xfrm>
            <a:off x="1003300" y="1247775"/>
            <a:ext cx="1277937" cy="746125"/>
            <a:chOff x="974725" y="1384300"/>
            <a:chExt cx="1277937" cy="746125"/>
          </a:xfrm>
        </p:grpSpPr>
        <p:grpSp>
          <p:nvGrpSpPr>
            <p:cNvPr id="1243" name="Google Shape;1243;p34"/>
            <p:cNvGrpSpPr/>
            <p:nvPr/>
          </p:nvGrpSpPr>
          <p:grpSpPr>
            <a:xfrm>
              <a:off x="974725" y="1384300"/>
              <a:ext cx="776287" cy="746125"/>
              <a:chOff x="974725" y="1384300"/>
              <a:chExt cx="776287" cy="746125"/>
            </a:xfrm>
          </p:grpSpPr>
          <p:cxnSp>
            <p:nvCxnSpPr>
              <p:cNvPr id="1244" name="Google Shape;1244;p34"/>
              <p:cNvCxnSpPr/>
              <p:nvPr/>
            </p:nvCxnSpPr>
            <p:spPr>
              <a:xfrm>
                <a:off x="1076325" y="1536700"/>
                <a:ext cx="0" cy="593725"/>
              </a:xfrm>
              <a:prstGeom prst="straightConnector1">
                <a:avLst/>
              </a:prstGeom>
              <a:noFill/>
              <a:ln w="9525" cap="flat" cmpd="sng">
                <a:solidFill>
                  <a:srgbClr val="9D803F"/>
                </a:solidFill>
                <a:prstDash val="solid"/>
                <a:miter lim="800000"/>
                <a:headEnd type="none" w="sm" len="sm"/>
                <a:tailEnd type="none" w="sm" len="sm"/>
              </a:ln>
            </p:spPr>
          </p:cxnSp>
          <p:cxnSp>
            <p:nvCxnSpPr>
              <p:cNvPr id="1245" name="Google Shape;1245;p34"/>
              <p:cNvCxnSpPr/>
              <p:nvPr/>
            </p:nvCxnSpPr>
            <p:spPr>
              <a:xfrm>
                <a:off x="974725" y="1654175"/>
                <a:ext cx="768350" cy="0"/>
              </a:xfrm>
              <a:prstGeom prst="straightConnector1">
                <a:avLst/>
              </a:prstGeom>
              <a:noFill/>
              <a:ln w="9525" cap="flat" cmpd="sng">
                <a:solidFill>
                  <a:srgbClr val="9D803F"/>
                </a:solidFill>
                <a:prstDash val="solid"/>
                <a:miter lim="800000"/>
                <a:headEnd type="none" w="sm" len="sm"/>
                <a:tailEnd type="none" w="sm" len="sm"/>
              </a:ln>
            </p:spPr>
          </p:cxnSp>
          <p:cxnSp>
            <p:nvCxnSpPr>
              <p:cNvPr id="1246" name="Google Shape;1246;p34"/>
              <p:cNvCxnSpPr/>
              <p:nvPr/>
            </p:nvCxnSpPr>
            <p:spPr>
              <a:xfrm>
                <a:off x="974725" y="1895475"/>
                <a:ext cx="776287" cy="0"/>
              </a:xfrm>
              <a:prstGeom prst="straightConnector1">
                <a:avLst/>
              </a:prstGeom>
              <a:noFill/>
              <a:ln w="9525" cap="flat" cmpd="sng">
                <a:solidFill>
                  <a:srgbClr val="9D803F"/>
                </a:solidFill>
                <a:prstDash val="solid"/>
                <a:miter lim="800000"/>
                <a:headEnd type="none" w="sm" len="sm"/>
                <a:tailEnd type="none" w="sm" len="sm"/>
              </a:ln>
            </p:spPr>
          </p:cxnSp>
          <p:sp>
            <p:nvSpPr>
              <p:cNvPr id="1247" name="Google Shape;1247;p34"/>
              <p:cNvSpPr txBox="1"/>
              <p:nvPr/>
            </p:nvSpPr>
            <p:spPr>
              <a:xfrm>
                <a:off x="1073150" y="1384300"/>
                <a:ext cx="5445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1" i="0" u="none">
                    <a:solidFill>
                      <a:srgbClr val="6F5B2D"/>
                    </a:solidFill>
                    <a:latin typeface="Arial"/>
                    <a:ea typeface="Arial"/>
                    <a:cs typeface="Arial"/>
                    <a:sym typeface="Arial"/>
                  </a:rPr>
                  <a:t>Uso</a:t>
                </a:r>
                <a:endParaRPr/>
              </a:p>
            </p:txBody>
          </p:sp>
          <p:sp>
            <p:nvSpPr>
              <p:cNvPr id="1248" name="Google Shape;1248;p34"/>
              <p:cNvSpPr txBox="1"/>
              <p:nvPr/>
            </p:nvSpPr>
            <p:spPr>
              <a:xfrm>
                <a:off x="1162050" y="1625600"/>
                <a:ext cx="3111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A</a:t>
                </a:r>
                <a:endParaRPr/>
              </a:p>
            </p:txBody>
          </p:sp>
        </p:grpSp>
        <p:cxnSp>
          <p:nvCxnSpPr>
            <p:cNvPr id="1249" name="Google Shape;1249;p34"/>
            <p:cNvCxnSpPr/>
            <p:nvPr/>
          </p:nvCxnSpPr>
          <p:spPr>
            <a:xfrm>
              <a:off x="1724025" y="1733550"/>
              <a:ext cx="528637" cy="0"/>
            </a:xfrm>
            <a:prstGeom prst="straightConnector1">
              <a:avLst/>
            </a:prstGeom>
            <a:noFill/>
            <a:ln w="9525" cap="flat" cmpd="sng">
              <a:solidFill>
                <a:srgbClr val="9D803F"/>
              </a:solidFill>
              <a:prstDash val="solid"/>
              <a:miter lim="800000"/>
              <a:headEnd type="none" w="sm" len="sm"/>
              <a:tailEnd type="triangle" w="med" len="med"/>
            </a:ln>
          </p:spPr>
        </p:cxnSp>
      </p:grpSp>
      <p:grpSp>
        <p:nvGrpSpPr>
          <p:cNvPr id="1250" name="Google Shape;1250;p34"/>
          <p:cNvGrpSpPr/>
          <p:nvPr/>
        </p:nvGrpSpPr>
        <p:grpSpPr>
          <a:xfrm>
            <a:off x="1009650" y="2028825"/>
            <a:ext cx="1766887" cy="650875"/>
            <a:chOff x="962025" y="2165350"/>
            <a:chExt cx="1766887" cy="650875"/>
          </a:xfrm>
        </p:grpSpPr>
        <p:grpSp>
          <p:nvGrpSpPr>
            <p:cNvPr id="1251" name="Google Shape;1251;p34"/>
            <p:cNvGrpSpPr/>
            <p:nvPr/>
          </p:nvGrpSpPr>
          <p:grpSpPr>
            <a:xfrm>
              <a:off x="962025" y="2165350"/>
              <a:ext cx="800100" cy="650875"/>
              <a:chOff x="962025" y="2165350"/>
              <a:chExt cx="800100" cy="650875"/>
            </a:xfrm>
          </p:grpSpPr>
          <p:cxnSp>
            <p:nvCxnSpPr>
              <p:cNvPr id="1252" name="Google Shape;1252;p34"/>
              <p:cNvCxnSpPr/>
              <p:nvPr/>
            </p:nvCxnSpPr>
            <p:spPr>
              <a:xfrm>
                <a:off x="1063625" y="2222500"/>
                <a:ext cx="0" cy="593725"/>
              </a:xfrm>
              <a:prstGeom prst="straightConnector1">
                <a:avLst/>
              </a:prstGeom>
              <a:noFill/>
              <a:ln w="9525" cap="flat" cmpd="sng">
                <a:solidFill>
                  <a:srgbClr val="9D803F"/>
                </a:solidFill>
                <a:prstDash val="solid"/>
                <a:miter lim="800000"/>
                <a:headEnd type="none" w="sm" len="sm"/>
                <a:tailEnd type="none" w="sm" len="sm"/>
              </a:ln>
            </p:spPr>
          </p:cxnSp>
          <p:cxnSp>
            <p:nvCxnSpPr>
              <p:cNvPr id="1253" name="Google Shape;1253;p34"/>
              <p:cNvCxnSpPr/>
              <p:nvPr/>
            </p:nvCxnSpPr>
            <p:spPr>
              <a:xfrm>
                <a:off x="962025" y="2435225"/>
                <a:ext cx="768350" cy="0"/>
              </a:xfrm>
              <a:prstGeom prst="straightConnector1">
                <a:avLst/>
              </a:prstGeom>
              <a:noFill/>
              <a:ln w="9525" cap="flat" cmpd="sng">
                <a:solidFill>
                  <a:srgbClr val="9D803F"/>
                </a:solidFill>
                <a:prstDash val="solid"/>
                <a:miter lim="800000"/>
                <a:headEnd type="none" w="sm" len="sm"/>
                <a:tailEnd type="none" w="sm" len="sm"/>
              </a:ln>
            </p:spPr>
          </p:cxnSp>
          <p:cxnSp>
            <p:nvCxnSpPr>
              <p:cNvPr id="1254" name="Google Shape;1254;p34"/>
              <p:cNvCxnSpPr/>
              <p:nvPr/>
            </p:nvCxnSpPr>
            <p:spPr>
              <a:xfrm>
                <a:off x="962025" y="2676525"/>
                <a:ext cx="776287" cy="0"/>
              </a:xfrm>
              <a:prstGeom prst="straightConnector1">
                <a:avLst/>
              </a:prstGeom>
              <a:noFill/>
              <a:ln w="9525" cap="flat" cmpd="sng">
                <a:solidFill>
                  <a:srgbClr val="9D803F"/>
                </a:solidFill>
                <a:prstDash val="solid"/>
                <a:miter lim="800000"/>
                <a:headEnd type="none" w="sm" len="sm"/>
                <a:tailEnd type="none" w="sm" len="sm"/>
              </a:ln>
            </p:spPr>
          </p:cxnSp>
          <p:sp>
            <p:nvSpPr>
              <p:cNvPr id="1255" name="Google Shape;1255;p34"/>
              <p:cNvSpPr txBox="1"/>
              <p:nvPr/>
            </p:nvSpPr>
            <p:spPr>
              <a:xfrm>
                <a:off x="1060450" y="2165350"/>
                <a:ext cx="701675"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1" i="0" u="none">
                    <a:solidFill>
                      <a:srgbClr val="58987E"/>
                    </a:solidFill>
                    <a:latin typeface="Arial"/>
                    <a:ea typeface="Arial"/>
                    <a:cs typeface="Arial"/>
                    <a:sym typeface="Arial"/>
                  </a:rPr>
                  <a:t>Suelo</a:t>
                </a:r>
                <a:endParaRPr/>
              </a:p>
            </p:txBody>
          </p:sp>
          <p:sp>
            <p:nvSpPr>
              <p:cNvPr id="1256" name="Google Shape;1256;p34"/>
              <p:cNvSpPr txBox="1"/>
              <p:nvPr/>
            </p:nvSpPr>
            <p:spPr>
              <a:xfrm>
                <a:off x="1149350" y="2406650"/>
                <a:ext cx="3111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B</a:t>
                </a:r>
                <a:endParaRPr/>
              </a:p>
            </p:txBody>
          </p:sp>
        </p:grpSp>
        <p:cxnSp>
          <p:nvCxnSpPr>
            <p:cNvPr id="1257" name="Google Shape;1257;p34"/>
            <p:cNvCxnSpPr/>
            <p:nvPr/>
          </p:nvCxnSpPr>
          <p:spPr>
            <a:xfrm>
              <a:off x="1711325" y="2374900"/>
              <a:ext cx="1017587" cy="0"/>
            </a:xfrm>
            <a:prstGeom prst="straightConnector1">
              <a:avLst/>
            </a:prstGeom>
            <a:noFill/>
            <a:ln w="9525" cap="flat" cmpd="sng">
              <a:solidFill>
                <a:srgbClr val="9D803F"/>
              </a:solidFill>
              <a:prstDash val="solid"/>
              <a:miter lim="800000"/>
              <a:headEnd type="none" w="sm" len="sm"/>
              <a:tailEnd type="triangle" w="med" len="med"/>
            </a:ln>
          </p:spPr>
        </p:cxnSp>
      </p:grpSp>
      <p:grpSp>
        <p:nvGrpSpPr>
          <p:cNvPr id="1258" name="Google Shape;1258;p34"/>
          <p:cNvGrpSpPr/>
          <p:nvPr/>
        </p:nvGrpSpPr>
        <p:grpSpPr>
          <a:xfrm>
            <a:off x="2103437" y="3000375"/>
            <a:ext cx="2157412" cy="455612"/>
            <a:chOff x="1884362" y="3016250"/>
            <a:chExt cx="2157412" cy="455612"/>
          </a:xfrm>
        </p:grpSpPr>
        <p:sp>
          <p:nvSpPr>
            <p:cNvPr id="1259" name="Google Shape;1259;p34"/>
            <p:cNvSpPr/>
            <p:nvPr/>
          </p:nvSpPr>
          <p:spPr>
            <a:xfrm>
              <a:off x="1884362" y="301625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60" name="Google Shape;1260;p34"/>
            <p:cNvSpPr/>
            <p:nvPr/>
          </p:nvSpPr>
          <p:spPr>
            <a:xfrm>
              <a:off x="2268537" y="3197225"/>
              <a:ext cx="857250" cy="180975"/>
            </a:xfrm>
            <a:prstGeom prst="parallelogram">
              <a:avLst>
                <a:gd name="adj" fmla="val 7795"/>
              </a:avLst>
            </a:prstGeom>
            <a:noFill/>
            <a:ln w="28575" cap="flat" cmpd="sng">
              <a:solidFill>
                <a:srgbClr val="6F5B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61" name="Google Shape;1261;p34"/>
            <p:cNvSpPr/>
            <p:nvPr/>
          </p:nvSpPr>
          <p:spPr>
            <a:xfrm>
              <a:off x="2752725" y="3105150"/>
              <a:ext cx="857250" cy="180975"/>
            </a:xfrm>
            <a:prstGeom prst="parallelogram">
              <a:avLst>
                <a:gd name="adj" fmla="val 7795"/>
              </a:avLst>
            </a:prstGeom>
            <a:noFill/>
            <a:ln w="28575" cap="flat" cmpd="sng">
              <a:solidFill>
                <a:srgbClr val="5898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62" name="Google Shape;1262;p34"/>
            <p:cNvSpPr/>
            <p:nvPr/>
          </p:nvSpPr>
          <p:spPr>
            <a:xfrm>
              <a:off x="2738437" y="3190875"/>
              <a:ext cx="392112" cy="101600"/>
            </a:xfrm>
            <a:prstGeom prst="parallelogram">
              <a:avLst>
                <a:gd name="adj" fmla="val 9007"/>
              </a:avLst>
            </a:prstGeom>
            <a:noFill/>
            <a:ln w="28575" cap="flat" cmpd="sng">
              <a:solidFill>
                <a:srgbClr val="FF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263" name="Google Shape;1263;p34"/>
          <p:cNvGrpSpPr/>
          <p:nvPr/>
        </p:nvGrpSpPr>
        <p:grpSpPr>
          <a:xfrm>
            <a:off x="866775" y="2873375"/>
            <a:ext cx="2157412" cy="650875"/>
            <a:chOff x="647700" y="2889250"/>
            <a:chExt cx="2157412" cy="650875"/>
          </a:xfrm>
        </p:grpSpPr>
        <p:cxnSp>
          <p:nvCxnSpPr>
            <p:cNvPr id="1264" name="Google Shape;1264;p34"/>
            <p:cNvCxnSpPr/>
            <p:nvPr/>
          </p:nvCxnSpPr>
          <p:spPr>
            <a:xfrm>
              <a:off x="1787525" y="3260725"/>
              <a:ext cx="1017587" cy="0"/>
            </a:xfrm>
            <a:prstGeom prst="straightConnector1">
              <a:avLst/>
            </a:prstGeom>
            <a:noFill/>
            <a:ln w="9525" cap="flat" cmpd="sng">
              <a:solidFill>
                <a:srgbClr val="9D803F"/>
              </a:solidFill>
              <a:prstDash val="solid"/>
              <a:miter lim="800000"/>
              <a:headEnd type="none" w="sm" len="sm"/>
              <a:tailEnd type="triangle" w="med" len="med"/>
            </a:ln>
          </p:spPr>
        </p:cxnSp>
        <p:grpSp>
          <p:nvGrpSpPr>
            <p:cNvPr id="1265" name="Google Shape;1265;p34"/>
            <p:cNvGrpSpPr/>
            <p:nvPr/>
          </p:nvGrpSpPr>
          <p:grpSpPr>
            <a:xfrm>
              <a:off x="647700" y="2889250"/>
              <a:ext cx="1285875" cy="650875"/>
              <a:chOff x="628650" y="2860675"/>
              <a:chExt cx="1285875" cy="650875"/>
            </a:xfrm>
          </p:grpSpPr>
          <p:cxnSp>
            <p:nvCxnSpPr>
              <p:cNvPr id="1266" name="Google Shape;1266;p34"/>
              <p:cNvCxnSpPr/>
              <p:nvPr/>
            </p:nvCxnSpPr>
            <p:spPr>
              <a:xfrm>
                <a:off x="730250" y="2917825"/>
                <a:ext cx="0" cy="593725"/>
              </a:xfrm>
              <a:prstGeom prst="straightConnector1">
                <a:avLst/>
              </a:prstGeom>
              <a:noFill/>
              <a:ln w="9525" cap="flat" cmpd="sng">
                <a:solidFill>
                  <a:srgbClr val="9D803F"/>
                </a:solidFill>
                <a:prstDash val="solid"/>
                <a:miter lim="800000"/>
                <a:headEnd type="none" w="sm" len="sm"/>
                <a:tailEnd type="none" w="sm" len="sm"/>
              </a:ln>
            </p:spPr>
          </p:cxnSp>
          <p:grpSp>
            <p:nvGrpSpPr>
              <p:cNvPr id="1267" name="Google Shape;1267;p34"/>
              <p:cNvGrpSpPr/>
              <p:nvPr/>
            </p:nvGrpSpPr>
            <p:grpSpPr>
              <a:xfrm>
                <a:off x="628650" y="3140075"/>
                <a:ext cx="1185862" cy="241300"/>
                <a:chOff x="895350" y="3140075"/>
                <a:chExt cx="776287" cy="241300"/>
              </a:xfrm>
            </p:grpSpPr>
            <p:cxnSp>
              <p:nvCxnSpPr>
                <p:cNvPr id="1268" name="Google Shape;1268;p34"/>
                <p:cNvCxnSpPr/>
                <p:nvPr/>
              </p:nvCxnSpPr>
              <p:spPr>
                <a:xfrm>
                  <a:off x="895350" y="3140075"/>
                  <a:ext cx="768350" cy="0"/>
                </a:xfrm>
                <a:prstGeom prst="straightConnector1">
                  <a:avLst/>
                </a:prstGeom>
                <a:noFill/>
                <a:ln w="9525" cap="flat" cmpd="sng">
                  <a:solidFill>
                    <a:srgbClr val="9D803F"/>
                  </a:solidFill>
                  <a:prstDash val="solid"/>
                  <a:miter lim="800000"/>
                  <a:headEnd type="none" w="sm" len="sm"/>
                  <a:tailEnd type="none" w="sm" len="sm"/>
                </a:ln>
              </p:spPr>
            </p:cxnSp>
            <p:cxnSp>
              <p:nvCxnSpPr>
                <p:cNvPr id="1269" name="Google Shape;1269;p34"/>
                <p:cNvCxnSpPr/>
                <p:nvPr/>
              </p:nvCxnSpPr>
              <p:spPr>
                <a:xfrm>
                  <a:off x="895350" y="3381375"/>
                  <a:ext cx="776287" cy="0"/>
                </a:xfrm>
                <a:prstGeom prst="straightConnector1">
                  <a:avLst/>
                </a:prstGeom>
                <a:noFill/>
                <a:ln w="9525" cap="flat" cmpd="sng">
                  <a:solidFill>
                    <a:srgbClr val="9D803F"/>
                  </a:solidFill>
                  <a:prstDash val="solid"/>
                  <a:miter lim="800000"/>
                  <a:headEnd type="none" w="sm" len="sm"/>
                  <a:tailEnd type="none" w="sm" len="sm"/>
                </a:ln>
              </p:spPr>
            </p:cxnSp>
          </p:grpSp>
          <p:sp>
            <p:nvSpPr>
              <p:cNvPr id="1270" name="Google Shape;1270;p34"/>
              <p:cNvSpPr txBox="1"/>
              <p:nvPr/>
            </p:nvSpPr>
            <p:spPr>
              <a:xfrm>
                <a:off x="1212850" y="2860675"/>
                <a:ext cx="701675"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1" i="0" u="none">
                    <a:solidFill>
                      <a:srgbClr val="58987E"/>
                    </a:solidFill>
                    <a:latin typeface="Arial"/>
                    <a:ea typeface="Arial"/>
                    <a:cs typeface="Arial"/>
                    <a:sym typeface="Arial"/>
                  </a:rPr>
                  <a:t>Suelo</a:t>
                </a:r>
                <a:endParaRPr/>
              </a:p>
            </p:txBody>
          </p:sp>
          <p:sp>
            <p:nvSpPr>
              <p:cNvPr id="1271" name="Google Shape;1271;p34"/>
              <p:cNvSpPr txBox="1"/>
              <p:nvPr/>
            </p:nvSpPr>
            <p:spPr>
              <a:xfrm>
                <a:off x="1382712" y="3111500"/>
                <a:ext cx="3111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B</a:t>
                </a:r>
                <a:endParaRPr/>
              </a:p>
            </p:txBody>
          </p:sp>
          <p:cxnSp>
            <p:nvCxnSpPr>
              <p:cNvPr id="1272" name="Google Shape;1272;p34"/>
              <p:cNvCxnSpPr/>
              <p:nvPr/>
            </p:nvCxnSpPr>
            <p:spPr>
              <a:xfrm>
                <a:off x="1263650" y="2917825"/>
                <a:ext cx="0" cy="593725"/>
              </a:xfrm>
              <a:prstGeom prst="straightConnector1">
                <a:avLst/>
              </a:prstGeom>
              <a:noFill/>
              <a:ln w="9525" cap="flat" cmpd="sng">
                <a:solidFill>
                  <a:srgbClr val="9D803F"/>
                </a:solidFill>
                <a:prstDash val="solid"/>
                <a:miter lim="800000"/>
                <a:headEnd type="none" w="sm" len="sm"/>
                <a:tailEnd type="none" w="sm" len="sm"/>
              </a:ln>
            </p:spPr>
          </p:cxnSp>
          <p:sp>
            <p:nvSpPr>
              <p:cNvPr id="1273" name="Google Shape;1273;p34"/>
              <p:cNvSpPr txBox="1"/>
              <p:nvPr/>
            </p:nvSpPr>
            <p:spPr>
              <a:xfrm>
                <a:off x="701675" y="2860675"/>
                <a:ext cx="5445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1" i="0" u="none">
                    <a:solidFill>
                      <a:srgbClr val="6F5B2D"/>
                    </a:solidFill>
                    <a:latin typeface="Arial"/>
                    <a:ea typeface="Arial"/>
                    <a:cs typeface="Arial"/>
                    <a:sym typeface="Arial"/>
                  </a:rPr>
                  <a:t>Uso</a:t>
                </a:r>
                <a:endParaRPr/>
              </a:p>
            </p:txBody>
          </p:sp>
          <p:sp>
            <p:nvSpPr>
              <p:cNvPr id="1274" name="Google Shape;1274;p34"/>
              <p:cNvSpPr txBox="1"/>
              <p:nvPr/>
            </p:nvSpPr>
            <p:spPr>
              <a:xfrm>
                <a:off x="871537" y="3111500"/>
                <a:ext cx="3111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A</a:t>
                </a:r>
                <a:endParaRPr/>
              </a:p>
            </p:txBody>
          </p:sp>
        </p:grpSp>
      </p:grpSp>
      <p:grpSp>
        <p:nvGrpSpPr>
          <p:cNvPr id="1275" name="Google Shape;1275;p34"/>
          <p:cNvGrpSpPr/>
          <p:nvPr/>
        </p:nvGrpSpPr>
        <p:grpSpPr>
          <a:xfrm>
            <a:off x="3235325" y="1143000"/>
            <a:ext cx="798512" cy="1828800"/>
            <a:chOff x="3235325" y="1346200"/>
            <a:chExt cx="798512" cy="1828800"/>
          </a:xfrm>
        </p:grpSpPr>
        <p:cxnSp>
          <p:nvCxnSpPr>
            <p:cNvPr id="1276" name="Google Shape;1276;p34"/>
            <p:cNvCxnSpPr/>
            <p:nvPr/>
          </p:nvCxnSpPr>
          <p:spPr>
            <a:xfrm>
              <a:off x="3625850" y="1346200"/>
              <a:ext cx="0" cy="406400"/>
            </a:xfrm>
            <a:prstGeom prst="straightConnector1">
              <a:avLst/>
            </a:prstGeom>
            <a:noFill/>
            <a:ln w="28575" cap="flat" cmpd="sng">
              <a:solidFill>
                <a:srgbClr val="9D803F"/>
              </a:solidFill>
              <a:prstDash val="solid"/>
              <a:miter lim="800000"/>
              <a:headEnd type="none" w="sm" len="sm"/>
              <a:tailEnd type="none" w="sm" len="sm"/>
            </a:ln>
          </p:spPr>
        </p:cxnSp>
        <p:cxnSp>
          <p:nvCxnSpPr>
            <p:cNvPr id="1277" name="Google Shape;1277;p34"/>
            <p:cNvCxnSpPr/>
            <p:nvPr/>
          </p:nvCxnSpPr>
          <p:spPr>
            <a:xfrm>
              <a:off x="3625850" y="2006600"/>
              <a:ext cx="0" cy="406400"/>
            </a:xfrm>
            <a:prstGeom prst="straightConnector1">
              <a:avLst/>
            </a:prstGeom>
            <a:noFill/>
            <a:ln w="28575" cap="flat" cmpd="sng">
              <a:solidFill>
                <a:srgbClr val="9D803F"/>
              </a:solidFill>
              <a:prstDash val="solid"/>
              <a:miter lim="800000"/>
              <a:headEnd type="none" w="sm" len="sm"/>
              <a:tailEnd type="none" w="sm" len="sm"/>
            </a:ln>
          </p:spPr>
        </p:cxnSp>
        <p:cxnSp>
          <p:nvCxnSpPr>
            <p:cNvPr id="1278" name="Google Shape;1278;p34"/>
            <p:cNvCxnSpPr/>
            <p:nvPr/>
          </p:nvCxnSpPr>
          <p:spPr>
            <a:xfrm>
              <a:off x="3625850" y="2603500"/>
              <a:ext cx="0" cy="571500"/>
            </a:xfrm>
            <a:prstGeom prst="straightConnector1">
              <a:avLst/>
            </a:prstGeom>
            <a:noFill/>
            <a:ln w="28575" cap="flat" cmpd="sng">
              <a:solidFill>
                <a:srgbClr val="9D803F"/>
              </a:solidFill>
              <a:prstDash val="solid"/>
              <a:miter lim="800000"/>
              <a:headEnd type="none" w="sm" len="sm"/>
              <a:tailEnd type="triangle" w="med" len="med"/>
            </a:ln>
          </p:spPr>
        </p:cxnSp>
        <p:sp>
          <p:nvSpPr>
            <p:cNvPr id="1279" name="Google Shape;1279;p34"/>
            <p:cNvSpPr txBox="1"/>
            <p:nvPr/>
          </p:nvSpPr>
          <p:spPr>
            <a:xfrm>
              <a:off x="3235325" y="2740025"/>
              <a:ext cx="798512" cy="320675"/>
            </a:xfrm>
            <a:prstGeom prst="rect">
              <a:avLst/>
            </a:prstGeom>
            <a:solidFill>
              <a:srgbClr val="CFB9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UNION</a:t>
              </a:r>
              <a:endParaRPr/>
            </a:p>
          </p:txBody>
        </p:sp>
      </p:grpSp>
      <p:grpSp>
        <p:nvGrpSpPr>
          <p:cNvPr id="1280" name="Google Shape;1280;p34"/>
          <p:cNvGrpSpPr/>
          <p:nvPr/>
        </p:nvGrpSpPr>
        <p:grpSpPr>
          <a:xfrm>
            <a:off x="4586288" y="1203325"/>
            <a:ext cx="4230686" cy="854075"/>
            <a:chOff x="4586288" y="1203325"/>
            <a:chExt cx="4230686" cy="854075"/>
          </a:xfrm>
        </p:grpSpPr>
        <p:grpSp>
          <p:nvGrpSpPr>
            <p:cNvPr id="1281" name="Google Shape;1281;p34"/>
            <p:cNvGrpSpPr/>
            <p:nvPr/>
          </p:nvGrpSpPr>
          <p:grpSpPr>
            <a:xfrm>
              <a:off x="4586288" y="1203325"/>
              <a:ext cx="1208086" cy="336550"/>
              <a:chOff x="4598988" y="1406525"/>
              <a:chExt cx="1208086" cy="336550"/>
            </a:xfrm>
          </p:grpSpPr>
          <p:sp>
            <p:nvSpPr>
              <p:cNvPr id="1282" name="Google Shape;1282;p34"/>
              <p:cNvSpPr txBox="1"/>
              <p:nvPr/>
            </p:nvSpPr>
            <p:spPr>
              <a:xfrm>
                <a:off x="4652962" y="1406525"/>
                <a:ext cx="11541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Ventajas</a:t>
                </a:r>
                <a:endParaRPr/>
              </a:p>
            </p:txBody>
          </p:sp>
          <p:sp>
            <p:nvSpPr>
              <p:cNvPr id="1283" name="Google Shape;1283;p34"/>
              <p:cNvSpPr txBox="1"/>
              <p:nvPr/>
            </p:nvSpPr>
            <p:spPr>
              <a:xfrm rot="5400000">
                <a:off x="4590256" y="15533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284" name="Google Shape;1284;p34"/>
            <p:cNvSpPr txBox="1"/>
            <p:nvPr/>
          </p:nvSpPr>
          <p:spPr>
            <a:xfrm>
              <a:off x="4691062" y="1470025"/>
              <a:ext cx="41259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Es más rápido si no hay muchos polígonos</a:t>
              </a:r>
              <a:endParaRPr/>
            </a:p>
          </p:txBody>
        </p:sp>
        <p:sp>
          <p:nvSpPr>
            <p:cNvPr id="1285" name="Google Shape;1285;p34"/>
            <p:cNvSpPr txBox="1"/>
            <p:nvPr/>
          </p:nvSpPr>
          <p:spPr>
            <a:xfrm>
              <a:off x="4691062" y="1736725"/>
              <a:ext cx="41259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Se conserva bien la forma de los elementos</a:t>
              </a:r>
              <a:endParaRPr/>
            </a:p>
          </p:txBody>
        </p:sp>
      </p:grpSp>
      <p:grpSp>
        <p:nvGrpSpPr>
          <p:cNvPr id="1286" name="Google Shape;1286;p34"/>
          <p:cNvGrpSpPr/>
          <p:nvPr/>
        </p:nvGrpSpPr>
        <p:grpSpPr>
          <a:xfrm>
            <a:off x="4586288" y="2092325"/>
            <a:ext cx="4230686" cy="1412875"/>
            <a:chOff x="4586288" y="2092325"/>
            <a:chExt cx="4230686" cy="1412875"/>
          </a:xfrm>
        </p:grpSpPr>
        <p:grpSp>
          <p:nvGrpSpPr>
            <p:cNvPr id="1287" name="Google Shape;1287;p34"/>
            <p:cNvGrpSpPr/>
            <p:nvPr/>
          </p:nvGrpSpPr>
          <p:grpSpPr>
            <a:xfrm>
              <a:off x="4586288" y="2092325"/>
              <a:ext cx="1639887" cy="336550"/>
              <a:chOff x="4586288" y="2295525"/>
              <a:chExt cx="1639887" cy="336550"/>
            </a:xfrm>
          </p:grpSpPr>
          <p:sp>
            <p:nvSpPr>
              <p:cNvPr id="1288" name="Google Shape;1288;p34"/>
              <p:cNvSpPr txBox="1"/>
              <p:nvPr/>
            </p:nvSpPr>
            <p:spPr>
              <a:xfrm>
                <a:off x="4640262" y="2295525"/>
                <a:ext cx="15859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Desventajas</a:t>
                </a:r>
                <a:endParaRPr/>
              </a:p>
            </p:txBody>
          </p:sp>
          <p:sp>
            <p:nvSpPr>
              <p:cNvPr id="1289" name="Google Shape;1289;p34"/>
              <p:cNvSpPr txBox="1"/>
              <p:nvPr/>
            </p:nvSpPr>
            <p:spPr>
              <a:xfrm rot="5400000">
                <a:off x="4577556" y="24423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290" name="Google Shape;1290;p34"/>
            <p:cNvSpPr txBox="1"/>
            <p:nvPr/>
          </p:nvSpPr>
          <p:spPr>
            <a:xfrm>
              <a:off x="4691062" y="2359025"/>
              <a:ext cx="41259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Implica operaciones “topológicas”</a:t>
              </a:r>
              <a:endParaRPr/>
            </a:p>
          </p:txBody>
        </p:sp>
        <p:sp>
          <p:nvSpPr>
            <p:cNvPr id="1291" name="Google Shape;1291;p34"/>
            <p:cNvSpPr txBox="1"/>
            <p:nvPr/>
          </p:nvSpPr>
          <p:spPr>
            <a:xfrm>
              <a:off x="4691062" y="2625725"/>
              <a:ext cx="4125912"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Realizar el análisis en sí requiere operar sobre las tablas de atributos</a:t>
              </a:r>
              <a:endParaRPr/>
            </a:p>
          </p:txBody>
        </p:sp>
        <p:sp>
          <p:nvSpPr>
            <p:cNvPr id="1292" name="Google Shape;1292;p34"/>
            <p:cNvSpPr txBox="1"/>
            <p:nvPr/>
          </p:nvSpPr>
          <p:spPr>
            <a:xfrm>
              <a:off x="4691062" y="3184525"/>
              <a:ext cx="41259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Sólo se pueden operar capas de dos en dos</a:t>
              </a:r>
              <a:endParaRPr/>
            </a:p>
          </p:txBody>
        </p:sp>
      </p:grpSp>
      <p:grpSp>
        <p:nvGrpSpPr>
          <p:cNvPr id="1293" name="Google Shape;1293;p34"/>
          <p:cNvGrpSpPr/>
          <p:nvPr/>
        </p:nvGrpSpPr>
        <p:grpSpPr>
          <a:xfrm>
            <a:off x="1003300" y="4333875"/>
            <a:ext cx="1277937" cy="746125"/>
            <a:chOff x="974725" y="1384300"/>
            <a:chExt cx="1277937" cy="746125"/>
          </a:xfrm>
        </p:grpSpPr>
        <p:grpSp>
          <p:nvGrpSpPr>
            <p:cNvPr id="1294" name="Google Shape;1294;p34"/>
            <p:cNvGrpSpPr/>
            <p:nvPr/>
          </p:nvGrpSpPr>
          <p:grpSpPr>
            <a:xfrm>
              <a:off x="974725" y="1384300"/>
              <a:ext cx="776287" cy="746125"/>
              <a:chOff x="974725" y="1384300"/>
              <a:chExt cx="776287" cy="746125"/>
            </a:xfrm>
          </p:grpSpPr>
          <p:cxnSp>
            <p:nvCxnSpPr>
              <p:cNvPr id="1295" name="Google Shape;1295;p34"/>
              <p:cNvCxnSpPr/>
              <p:nvPr/>
            </p:nvCxnSpPr>
            <p:spPr>
              <a:xfrm>
                <a:off x="1076325" y="1536700"/>
                <a:ext cx="0" cy="593725"/>
              </a:xfrm>
              <a:prstGeom prst="straightConnector1">
                <a:avLst/>
              </a:prstGeom>
              <a:noFill/>
              <a:ln w="9525" cap="flat" cmpd="sng">
                <a:solidFill>
                  <a:srgbClr val="9D803F"/>
                </a:solidFill>
                <a:prstDash val="solid"/>
                <a:miter lim="800000"/>
                <a:headEnd type="none" w="sm" len="sm"/>
                <a:tailEnd type="none" w="sm" len="sm"/>
              </a:ln>
            </p:spPr>
          </p:cxnSp>
          <p:cxnSp>
            <p:nvCxnSpPr>
              <p:cNvPr id="1296" name="Google Shape;1296;p34"/>
              <p:cNvCxnSpPr/>
              <p:nvPr/>
            </p:nvCxnSpPr>
            <p:spPr>
              <a:xfrm>
                <a:off x="974725" y="1654175"/>
                <a:ext cx="768350" cy="0"/>
              </a:xfrm>
              <a:prstGeom prst="straightConnector1">
                <a:avLst/>
              </a:prstGeom>
              <a:noFill/>
              <a:ln w="9525" cap="flat" cmpd="sng">
                <a:solidFill>
                  <a:srgbClr val="9D803F"/>
                </a:solidFill>
                <a:prstDash val="solid"/>
                <a:miter lim="800000"/>
                <a:headEnd type="none" w="sm" len="sm"/>
                <a:tailEnd type="none" w="sm" len="sm"/>
              </a:ln>
            </p:spPr>
          </p:cxnSp>
          <p:cxnSp>
            <p:nvCxnSpPr>
              <p:cNvPr id="1297" name="Google Shape;1297;p34"/>
              <p:cNvCxnSpPr/>
              <p:nvPr/>
            </p:nvCxnSpPr>
            <p:spPr>
              <a:xfrm>
                <a:off x="974725" y="1895475"/>
                <a:ext cx="776287" cy="0"/>
              </a:xfrm>
              <a:prstGeom prst="straightConnector1">
                <a:avLst/>
              </a:prstGeom>
              <a:noFill/>
              <a:ln w="9525" cap="flat" cmpd="sng">
                <a:solidFill>
                  <a:srgbClr val="9D803F"/>
                </a:solidFill>
                <a:prstDash val="solid"/>
                <a:miter lim="800000"/>
                <a:headEnd type="none" w="sm" len="sm"/>
                <a:tailEnd type="none" w="sm" len="sm"/>
              </a:ln>
            </p:spPr>
          </p:cxnSp>
          <p:sp>
            <p:nvSpPr>
              <p:cNvPr id="1298" name="Google Shape;1298;p34"/>
              <p:cNvSpPr txBox="1"/>
              <p:nvPr/>
            </p:nvSpPr>
            <p:spPr>
              <a:xfrm>
                <a:off x="1073150" y="1384300"/>
                <a:ext cx="5445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1" i="0" u="none">
                    <a:solidFill>
                      <a:srgbClr val="6F5B2D"/>
                    </a:solidFill>
                    <a:latin typeface="Arial"/>
                    <a:ea typeface="Arial"/>
                    <a:cs typeface="Arial"/>
                    <a:sym typeface="Arial"/>
                  </a:rPr>
                  <a:t>Uso</a:t>
                </a:r>
                <a:endParaRPr/>
              </a:p>
            </p:txBody>
          </p:sp>
          <p:sp>
            <p:nvSpPr>
              <p:cNvPr id="1299" name="Google Shape;1299;p34"/>
              <p:cNvSpPr txBox="1"/>
              <p:nvPr/>
            </p:nvSpPr>
            <p:spPr>
              <a:xfrm>
                <a:off x="1162050" y="1625600"/>
                <a:ext cx="3111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A</a:t>
                </a:r>
                <a:endParaRPr/>
              </a:p>
            </p:txBody>
          </p:sp>
        </p:grpSp>
        <p:cxnSp>
          <p:nvCxnSpPr>
            <p:cNvPr id="1300" name="Google Shape;1300;p34"/>
            <p:cNvCxnSpPr/>
            <p:nvPr/>
          </p:nvCxnSpPr>
          <p:spPr>
            <a:xfrm>
              <a:off x="1724025" y="1733550"/>
              <a:ext cx="528637" cy="0"/>
            </a:xfrm>
            <a:prstGeom prst="straightConnector1">
              <a:avLst/>
            </a:prstGeom>
            <a:noFill/>
            <a:ln w="9525" cap="flat" cmpd="sng">
              <a:solidFill>
                <a:srgbClr val="9D803F"/>
              </a:solidFill>
              <a:prstDash val="solid"/>
              <a:miter lim="800000"/>
              <a:headEnd type="none" w="sm" len="sm"/>
              <a:tailEnd type="triangle" w="med" len="med"/>
            </a:ln>
          </p:spPr>
        </p:cxnSp>
      </p:grpSp>
      <p:grpSp>
        <p:nvGrpSpPr>
          <p:cNvPr id="1301" name="Google Shape;1301;p34"/>
          <p:cNvGrpSpPr/>
          <p:nvPr/>
        </p:nvGrpSpPr>
        <p:grpSpPr>
          <a:xfrm>
            <a:off x="1009650" y="5114925"/>
            <a:ext cx="1766887" cy="650875"/>
            <a:chOff x="962025" y="2165350"/>
            <a:chExt cx="1766887" cy="650875"/>
          </a:xfrm>
        </p:grpSpPr>
        <p:grpSp>
          <p:nvGrpSpPr>
            <p:cNvPr id="1302" name="Google Shape;1302;p34"/>
            <p:cNvGrpSpPr/>
            <p:nvPr/>
          </p:nvGrpSpPr>
          <p:grpSpPr>
            <a:xfrm>
              <a:off x="962025" y="2165350"/>
              <a:ext cx="800100" cy="650875"/>
              <a:chOff x="962025" y="2165350"/>
              <a:chExt cx="800100" cy="650875"/>
            </a:xfrm>
          </p:grpSpPr>
          <p:cxnSp>
            <p:nvCxnSpPr>
              <p:cNvPr id="1303" name="Google Shape;1303;p34"/>
              <p:cNvCxnSpPr/>
              <p:nvPr/>
            </p:nvCxnSpPr>
            <p:spPr>
              <a:xfrm>
                <a:off x="1063625" y="2222500"/>
                <a:ext cx="0" cy="593725"/>
              </a:xfrm>
              <a:prstGeom prst="straightConnector1">
                <a:avLst/>
              </a:prstGeom>
              <a:noFill/>
              <a:ln w="9525" cap="flat" cmpd="sng">
                <a:solidFill>
                  <a:srgbClr val="9D803F"/>
                </a:solidFill>
                <a:prstDash val="solid"/>
                <a:miter lim="800000"/>
                <a:headEnd type="none" w="sm" len="sm"/>
                <a:tailEnd type="none" w="sm" len="sm"/>
              </a:ln>
            </p:spPr>
          </p:cxnSp>
          <p:cxnSp>
            <p:nvCxnSpPr>
              <p:cNvPr id="1304" name="Google Shape;1304;p34"/>
              <p:cNvCxnSpPr/>
              <p:nvPr/>
            </p:nvCxnSpPr>
            <p:spPr>
              <a:xfrm>
                <a:off x="962025" y="2435225"/>
                <a:ext cx="768350" cy="0"/>
              </a:xfrm>
              <a:prstGeom prst="straightConnector1">
                <a:avLst/>
              </a:prstGeom>
              <a:noFill/>
              <a:ln w="9525" cap="flat" cmpd="sng">
                <a:solidFill>
                  <a:srgbClr val="9D803F"/>
                </a:solidFill>
                <a:prstDash val="solid"/>
                <a:miter lim="800000"/>
                <a:headEnd type="none" w="sm" len="sm"/>
                <a:tailEnd type="none" w="sm" len="sm"/>
              </a:ln>
            </p:spPr>
          </p:cxnSp>
          <p:cxnSp>
            <p:nvCxnSpPr>
              <p:cNvPr id="1305" name="Google Shape;1305;p34"/>
              <p:cNvCxnSpPr/>
              <p:nvPr/>
            </p:nvCxnSpPr>
            <p:spPr>
              <a:xfrm>
                <a:off x="962025" y="2676525"/>
                <a:ext cx="776287" cy="0"/>
              </a:xfrm>
              <a:prstGeom prst="straightConnector1">
                <a:avLst/>
              </a:prstGeom>
              <a:noFill/>
              <a:ln w="9525" cap="flat" cmpd="sng">
                <a:solidFill>
                  <a:srgbClr val="9D803F"/>
                </a:solidFill>
                <a:prstDash val="solid"/>
                <a:miter lim="800000"/>
                <a:headEnd type="none" w="sm" len="sm"/>
                <a:tailEnd type="none" w="sm" len="sm"/>
              </a:ln>
            </p:spPr>
          </p:cxnSp>
          <p:sp>
            <p:nvSpPr>
              <p:cNvPr id="1306" name="Google Shape;1306;p34"/>
              <p:cNvSpPr txBox="1"/>
              <p:nvPr/>
            </p:nvSpPr>
            <p:spPr>
              <a:xfrm>
                <a:off x="1060450" y="2165350"/>
                <a:ext cx="701675"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1" i="0" u="none">
                    <a:solidFill>
                      <a:srgbClr val="58987E"/>
                    </a:solidFill>
                    <a:latin typeface="Arial"/>
                    <a:ea typeface="Arial"/>
                    <a:cs typeface="Arial"/>
                    <a:sym typeface="Arial"/>
                  </a:rPr>
                  <a:t>Suelo</a:t>
                </a:r>
                <a:endParaRPr/>
              </a:p>
            </p:txBody>
          </p:sp>
          <p:sp>
            <p:nvSpPr>
              <p:cNvPr id="1307" name="Google Shape;1307;p34"/>
              <p:cNvSpPr txBox="1"/>
              <p:nvPr/>
            </p:nvSpPr>
            <p:spPr>
              <a:xfrm>
                <a:off x="1149350" y="2406650"/>
                <a:ext cx="3111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B</a:t>
                </a:r>
                <a:endParaRPr/>
              </a:p>
            </p:txBody>
          </p:sp>
        </p:grpSp>
        <p:cxnSp>
          <p:nvCxnSpPr>
            <p:cNvPr id="1308" name="Google Shape;1308;p34"/>
            <p:cNvCxnSpPr/>
            <p:nvPr/>
          </p:nvCxnSpPr>
          <p:spPr>
            <a:xfrm>
              <a:off x="1711325" y="2374900"/>
              <a:ext cx="1017587" cy="0"/>
            </a:xfrm>
            <a:prstGeom prst="straightConnector1">
              <a:avLst/>
            </a:prstGeom>
            <a:noFill/>
            <a:ln w="9525" cap="flat" cmpd="sng">
              <a:solidFill>
                <a:srgbClr val="9D803F"/>
              </a:solidFill>
              <a:prstDash val="solid"/>
              <a:miter lim="800000"/>
              <a:headEnd type="none" w="sm" len="sm"/>
              <a:tailEnd type="triangle" w="med" len="med"/>
            </a:ln>
          </p:spPr>
        </p:cxnSp>
      </p:grpSp>
      <p:grpSp>
        <p:nvGrpSpPr>
          <p:cNvPr id="1309" name="Google Shape;1309;p34"/>
          <p:cNvGrpSpPr/>
          <p:nvPr/>
        </p:nvGrpSpPr>
        <p:grpSpPr>
          <a:xfrm>
            <a:off x="866775" y="5959475"/>
            <a:ext cx="2157412" cy="650875"/>
            <a:chOff x="866775" y="5959475"/>
            <a:chExt cx="2157412" cy="650875"/>
          </a:xfrm>
        </p:grpSpPr>
        <p:cxnSp>
          <p:nvCxnSpPr>
            <p:cNvPr id="1310" name="Google Shape;1310;p34"/>
            <p:cNvCxnSpPr/>
            <p:nvPr/>
          </p:nvCxnSpPr>
          <p:spPr>
            <a:xfrm>
              <a:off x="2006600" y="6330950"/>
              <a:ext cx="1017587" cy="0"/>
            </a:xfrm>
            <a:prstGeom prst="straightConnector1">
              <a:avLst/>
            </a:prstGeom>
            <a:noFill/>
            <a:ln w="9525" cap="flat" cmpd="sng">
              <a:solidFill>
                <a:srgbClr val="9D803F"/>
              </a:solidFill>
              <a:prstDash val="solid"/>
              <a:miter lim="800000"/>
              <a:headEnd type="none" w="sm" len="sm"/>
              <a:tailEnd type="triangle" w="med" len="med"/>
            </a:ln>
          </p:spPr>
        </p:cxnSp>
        <p:cxnSp>
          <p:nvCxnSpPr>
            <p:cNvPr id="1311" name="Google Shape;1311;p34"/>
            <p:cNvCxnSpPr/>
            <p:nvPr/>
          </p:nvCxnSpPr>
          <p:spPr>
            <a:xfrm>
              <a:off x="968375" y="6016625"/>
              <a:ext cx="0" cy="593725"/>
            </a:xfrm>
            <a:prstGeom prst="straightConnector1">
              <a:avLst/>
            </a:prstGeom>
            <a:noFill/>
            <a:ln w="9525" cap="flat" cmpd="sng">
              <a:solidFill>
                <a:srgbClr val="9D803F"/>
              </a:solidFill>
              <a:prstDash val="solid"/>
              <a:miter lim="800000"/>
              <a:headEnd type="none" w="sm" len="sm"/>
              <a:tailEnd type="none" w="sm" len="sm"/>
            </a:ln>
          </p:spPr>
        </p:cxnSp>
        <p:grpSp>
          <p:nvGrpSpPr>
            <p:cNvPr id="1312" name="Google Shape;1312;p34"/>
            <p:cNvGrpSpPr/>
            <p:nvPr/>
          </p:nvGrpSpPr>
          <p:grpSpPr>
            <a:xfrm>
              <a:off x="866775" y="6238875"/>
              <a:ext cx="1185862" cy="241300"/>
              <a:chOff x="895350" y="3140075"/>
              <a:chExt cx="776287" cy="241300"/>
            </a:xfrm>
          </p:grpSpPr>
          <p:cxnSp>
            <p:nvCxnSpPr>
              <p:cNvPr id="1313" name="Google Shape;1313;p34"/>
              <p:cNvCxnSpPr/>
              <p:nvPr/>
            </p:nvCxnSpPr>
            <p:spPr>
              <a:xfrm>
                <a:off x="895350" y="3140075"/>
                <a:ext cx="768350" cy="0"/>
              </a:xfrm>
              <a:prstGeom prst="straightConnector1">
                <a:avLst/>
              </a:prstGeom>
              <a:noFill/>
              <a:ln w="9525" cap="flat" cmpd="sng">
                <a:solidFill>
                  <a:srgbClr val="9D803F"/>
                </a:solidFill>
                <a:prstDash val="solid"/>
                <a:miter lim="800000"/>
                <a:headEnd type="none" w="sm" len="sm"/>
                <a:tailEnd type="none" w="sm" len="sm"/>
              </a:ln>
            </p:spPr>
          </p:cxnSp>
          <p:cxnSp>
            <p:nvCxnSpPr>
              <p:cNvPr id="1314" name="Google Shape;1314;p34"/>
              <p:cNvCxnSpPr/>
              <p:nvPr/>
            </p:nvCxnSpPr>
            <p:spPr>
              <a:xfrm>
                <a:off x="895350" y="3381375"/>
                <a:ext cx="776287" cy="0"/>
              </a:xfrm>
              <a:prstGeom prst="straightConnector1">
                <a:avLst/>
              </a:prstGeom>
              <a:noFill/>
              <a:ln w="9525" cap="flat" cmpd="sng">
                <a:solidFill>
                  <a:srgbClr val="9D803F"/>
                </a:solidFill>
                <a:prstDash val="solid"/>
                <a:miter lim="800000"/>
                <a:headEnd type="none" w="sm" len="sm"/>
                <a:tailEnd type="none" w="sm" len="sm"/>
              </a:ln>
            </p:spPr>
          </p:cxnSp>
        </p:grpSp>
        <p:sp>
          <p:nvSpPr>
            <p:cNvPr id="1315" name="Google Shape;1315;p34"/>
            <p:cNvSpPr txBox="1"/>
            <p:nvPr/>
          </p:nvSpPr>
          <p:spPr>
            <a:xfrm>
              <a:off x="1450975" y="5959475"/>
              <a:ext cx="6810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1" i="0" u="none">
                  <a:solidFill>
                    <a:srgbClr val="58987E"/>
                  </a:solidFill>
                  <a:latin typeface="Arial"/>
                  <a:ea typeface="Arial"/>
                  <a:cs typeface="Arial"/>
                  <a:sym typeface="Arial"/>
                </a:rPr>
                <a:t>suelo</a:t>
              </a:r>
              <a:endParaRPr/>
            </a:p>
          </p:txBody>
        </p:sp>
        <p:sp>
          <p:nvSpPr>
            <p:cNvPr id="1316" name="Google Shape;1316;p34"/>
            <p:cNvSpPr txBox="1"/>
            <p:nvPr/>
          </p:nvSpPr>
          <p:spPr>
            <a:xfrm>
              <a:off x="1443037" y="6210300"/>
              <a:ext cx="3111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B</a:t>
              </a:r>
              <a:endParaRPr/>
            </a:p>
          </p:txBody>
        </p:sp>
        <p:sp>
          <p:nvSpPr>
            <p:cNvPr id="1317" name="Google Shape;1317;p34"/>
            <p:cNvSpPr txBox="1"/>
            <p:nvPr/>
          </p:nvSpPr>
          <p:spPr>
            <a:xfrm>
              <a:off x="939800" y="5959475"/>
              <a:ext cx="6556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1" i="0" u="none">
                  <a:solidFill>
                    <a:srgbClr val="6F5B2D"/>
                  </a:solidFill>
                  <a:latin typeface="Arial"/>
                  <a:ea typeface="Arial"/>
                  <a:cs typeface="Arial"/>
                  <a:sym typeface="Arial"/>
                </a:rPr>
                <a:t>Uso+</a:t>
              </a:r>
              <a:endParaRPr/>
            </a:p>
          </p:txBody>
        </p:sp>
        <p:sp>
          <p:nvSpPr>
            <p:cNvPr id="1318" name="Google Shape;1318;p34"/>
            <p:cNvSpPr txBox="1"/>
            <p:nvPr/>
          </p:nvSpPr>
          <p:spPr>
            <a:xfrm>
              <a:off x="1109662" y="6210300"/>
              <a:ext cx="4746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A +</a:t>
              </a:r>
              <a:endParaRPr/>
            </a:p>
          </p:txBody>
        </p:sp>
      </p:grpSp>
      <p:grpSp>
        <p:nvGrpSpPr>
          <p:cNvPr id="1319" name="Google Shape;1319;p34"/>
          <p:cNvGrpSpPr/>
          <p:nvPr/>
        </p:nvGrpSpPr>
        <p:grpSpPr>
          <a:xfrm>
            <a:off x="3235325" y="4229100"/>
            <a:ext cx="746125" cy="1828800"/>
            <a:chOff x="3235325" y="4229100"/>
            <a:chExt cx="746125" cy="1828800"/>
          </a:xfrm>
        </p:grpSpPr>
        <p:cxnSp>
          <p:nvCxnSpPr>
            <p:cNvPr id="1320" name="Google Shape;1320;p34"/>
            <p:cNvCxnSpPr/>
            <p:nvPr/>
          </p:nvCxnSpPr>
          <p:spPr>
            <a:xfrm>
              <a:off x="3625850" y="4229100"/>
              <a:ext cx="0" cy="406400"/>
            </a:xfrm>
            <a:prstGeom prst="straightConnector1">
              <a:avLst/>
            </a:prstGeom>
            <a:noFill/>
            <a:ln w="28575" cap="flat" cmpd="sng">
              <a:solidFill>
                <a:srgbClr val="9D803F"/>
              </a:solidFill>
              <a:prstDash val="solid"/>
              <a:miter lim="800000"/>
              <a:headEnd type="none" w="sm" len="sm"/>
              <a:tailEnd type="none" w="sm" len="sm"/>
            </a:ln>
          </p:spPr>
        </p:cxnSp>
        <p:cxnSp>
          <p:nvCxnSpPr>
            <p:cNvPr id="1321" name="Google Shape;1321;p34"/>
            <p:cNvCxnSpPr/>
            <p:nvPr/>
          </p:nvCxnSpPr>
          <p:spPr>
            <a:xfrm>
              <a:off x="3625850" y="4889500"/>
              <a:ext cx="0" cy="406400"/>
            </a:xfrm>
            <a:prstGeom prst="straightConnector1">
              <a:avLst/>
            </a:prstGeom>
            <a:noFill/>
            <a:ln w="28575" cap="flat" cmpd="sng">
              <a:solidFill>
                <a:srgbClr val="9D803F"/>
              </a:solidFill>
              <a:prstDash val="solid"/>
              <a:miter lim="800000"/>
              <a:headEnd type="none" w="sm" len="sm"/>
              <a:tailEnd type="none" w="sm" len="sm"/>
            </a:ln>
          </p:spPr>
        </p:cxnSp>
        <p:cxnSp>
          <p:nvCxnSpPr>
            <p:cNvPr id="1322" name="Google Shape;1322;p34"/>
            <p:cNvCxnSpPr/>
            <p:nvPr/>
          </p:nvCxnSpPr>
          <p:spPr>
            <a:xfrm>
              <a:off x="3625850" y="5486400"/>
              <a:ext cx="0" cy="571500"/>
            </a:xfrm>
            <a:prstGeom prst="straightConnector1">
              <a:avLst/>
            </a:prstGeom>
            <a:noFill/>
            <a:ln w="28575" cap="flat" cmpd="sng">
              <a:solidFill>
                <a:srgbClr val="9D803F"/>
              </a:solidFill>
              <a:prstDash val="solid"/>
              <a:miter lim="800000"/>
              <a:headEnd type="none" w="sm" len="sm"/>
              <a:tailEnd type="triangle" w="med" len="med"/>
            </a:ln>
          </p:spPr>
        </p:cxnSp>
        <p:sp>
          <p:nvSpPr>
            <p:cNvPr id="1323" name="Google Shape;1323;p34"/>
            <p:cNvSpPr txBox="1"/>
            <p:nvPr/>
          </p:nvSpPr>
          <p:spPr>
            <a:xfrm>
              <a:off x="3235325" y="5622925"/>
              <a:ext cx="746125" cy="320675"/>
            </a:xfrm>
            <a:prstGeom prst="rect">
              <a:avLst/>
            </a:prstGeom>
            <a:solidFill>
              <a:srgbClr val="CFB98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SUMA</a:t>
              </a:r>
              <a:endParaRPr/>
            </a:p>
          </p:txBody>
        </p:sp>
      </p:grpSp>
      <p:grpSp>
        <p:nvGrpSpPr>
          <p:cNvPr id="1324" name="Google Shape;1324;p34"/>
          <p:cNvGrpSpPr/>
          <p:nvPr/>
        </p:nvGrpSpPr>
        <p:grpSpPr>
          <a:xfrm>
            <a:off x="4586288" y="5645150"/>
            <a:ext cx="4557711" cy="901700"/>
            <a:chOff x="4586288" y="5645150"/>
            <a:chExt cx="4557711" cy="901700"/>
          </a:xfrm>
        </p:grpSpPr>
        <p:grpSp>
          <p:nvGrpSpPr>
            <p:cNvPr id="1325" name="Google Shape;1325;p34"/>
            <p:cNvGrpSpPr/>
            <p:nvPr/>
          </p:nvGrpSpPr>
          <p:grpSpPr>
            <a:xfrm>
              <a:off x="4586288" y="5645150"/>
              <a:ext cx="1639887" cy="336550"/>
              <a:chOff x="4586288" y="2295525"/>
              <a:chExt cx="1639887" cy="336550"/>
            </a:xfrm>
          </p:grpSpPr>
          <p:sp>
            <p:nvSpPr>
              <p:cNvPr id="1326" name="Google Shape;1326;p34"/>
              <p:cNvSpPr txBox="1"/>
              <p:nvPr/>
            </p:nvSpPr>
            <p:spPr>
              <a:xfrm>
                <a:off x="4640262" y="2295525"/>
                <a:ext cx="15859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Desventajas</a:t>
                </a:r>
                <a:endParaRPr/>
              </a:p>
            </p:txBody>
          </p:sp>
          <p:sp>
            <p:nvSpPr>
              <p:cNvPr id="1327" name="Google Shape;1327;p34"/>
              <p:cNvSpPr txBox="1"/>
              <p:nvPr/>
            </p:nvSpPr>
            <p:spPr>
              <a:xfrm rot="5400000">
                <a:off x="4577556" y="24423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328" name="Google Shape;1328;p34"/>
            <p:cNvSpPr txBox="1"/>
            <p:nvPr/>
          </p:nvSpPr>
          <p:spPr>
            <a:xfrm>
              <a:off x="4691062" y="5911850"/>
              <a:ext cx="41259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Las capas ocupan más espacio en disco</a:t>
              </a:r>
              <a:endParaRPr/>
            </a:p>
          </p:txBody>
        </p:sp>
        <p:sp>
          <p:nvSpPr>
            <p:cNvPr id="1329" name="Google Shape;1329;p34"/>
            <p:cNvSpPr txBox="1"/>
            <p:nvPr/>
          </p:nvSpPr>
          <p:spPr>
            <a:xfrm>
              <a:off x="4691062" y="6226175"/>
              <a:ext cx="44529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No se conserva bien la forma de los elementos</a:t>
              </a:r>
              <a:endParaRPr/>
            </a:p>
          </p:txBody>
        </p:sp>
      </p:grpSp>
      <p:grpSp>
        <p:nvGrpSpPr>
          <p:cNvPr id="1330" name="Google Shape;1330;p34"/>
          <p:cNvGrpSpPr/>
          <p:nvPr/>
        </p:nvGrpSpPr>
        <p:grpSpPr>
          <a:xfrm>
            <a:off x="885825" y="3803650"/>
            <a:ext cx="7966075" cy="336550"/>
            <a:chOff x="860425" y="2406650"/>
            <a:chExt cx="7966075" cy="336550"/>
          </a:xfrm>
        </p:grpSpPr>
        <p:sp>
          <p:nvSpPr>
            <p:cNvPr id="1331" name="Google Shape;1331;p34"/>
            <p:cNvSpPr/>
            <p:nvPr/>
          </p:nvSpPr>
          <p:spPr>
            <a:xfrm>
              <a:off x="1019175" y="24288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32" name="Google Shape;1332;p34"/>
            <p:cNvSpPr/>
            <p:nvPr/>
          </p:nvSpPr>
          <p:spPr>
            <a:xfrm rot="5400000">
              <a:off x="834231" y="24455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33" name="Google Shape;1333;p34"/>
            <p:cNvSpPr txBox="1"/>
            <p:nvPr/>
          </p:nvSpPr>
          <p:spPr>
            <a:xfrm>
              <a:off x="1054100" y="2406650"/>
              <a:ext cx="25225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Operar con capas raster</a:t>
              </a:r>
              <a:endParaRPr/>
            </a:p>
          </p:txBody>
        </p:sp>
      </p:grpSp>
      <p:grpSp>
        <p:nvGrpSpPr>
          <p:cNvPr id="1334" name="Google Shape;1334;p34"/>
          <p:cNvGrpSpPr/>
          <p:nvPr/>
        </p:nvGrpSpPr>
        <p:grpSpPr>
          <a:xfrm>
            <a:off x="2103437" y="4470400"/>
            <a:ext cx="2157412" cy="455612"/>
            <a:chOff x="2103437" y="4470400"/>
            <a:chExt cx="2157412" cy="455612"/>
          </a:xfrm>
        </p:grpSpPr>
        <p:grpSp>
          <p:nvGrpSpPr>
            <p:cNvPr id="1335" name="Google Shape;1335;p34"/>
            <p:cNvGrpSpPr/>
            <p:nvPr/>
          </p:nvGrpSpPr>
          <p:grpSpPr>
            <a:xfrm>
              <a:off x="2103437" y="4470400"/>
              <a:ext cx="2157412" cy="455612"/>
              <a:chOff x="1884362" y="1520825"/>
              <a:chExt cx="2157412" cy="455612"/>
            </a:xfrm>
          </p:grpSpPr>
          <p:sp>
            <p:nvSpPr>
              <p:cNvPr id="1336" name="Google Shape;1336;p34"/>
              <p:cNvSpPr/>
              <p:nvPr/>
            </p:nvSpPr>
            <p:spPr>
              <a:xfrm>
                <a:off x="1884362" y="152082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37" name="Google Shape;1337;p34"/>
              <p:cNvSpPr/>
              <p:nvPr/>
            </p:nvSpPr>
            <p:spPr>
              <a:xfrm>
                <a:off x="2268537" y="1701800"/>
                <a:ext cx="857250" cy="180975"/>
              </a:xfrm>
              <a:prstGeom prst="parallelogram">
                <a:avLst>
                  <a:gd name="adj" fmla="val 7795"/>
                </a:avLst>
              </a:prstGeom>
              <a:noFill/>
              <a:ln w="28575" cap="flat" cmpd="sng">
                <a:solidFill>
                  <a:srgbClr val="6F5B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338" name="Google Shape;1338;p34"/>
            <p:cNvGrpSpPr/>
            <p:nvPr/>
          </p:nvGrpSpPr>
          <p:grpSpPr>
            <a:xfrm>
              <a:off x="2279650" y="4475162"/>
              <a:ext cx="1841500" cy="446087"/>
              <a:chOff x="2279650" y="4475162"/>
              <a:chExt cx="1841500" cy="446087"/>
            </a:xfrm>
          </p:grpSpPr>
          <p:cxnSp>
            <p:nvCxnSpPr>
              <p:cNvPr id="1339" name="Google Shape;1339;p34"/>
              <p:cNvCxnSpPr/>
              <p:nvPr/>
            </p:nvCxnSpPr>
            <p:spPr>
              <a:xfrm rot="10800000" flipH="1">
                <a:off x="2343150" y="448151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40" name="Google Shape;1340;p34"/>
              <p:cNvCxnSpPr/>
              <p:nvPr/>
            </p:nvCxnSpPr>
            <p:spPr>
              <a:xfrm rot="10800000" flipH="1">
                <a:off x="2609850" y="448151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41" name="Google Shape;1341;p34"/>
              <p:cNvCxnSpPr/>
              <p:nvPr/>
            </p:nvCxnSpPr>
            <p:spPr>
              <a:xfrm rot="10800000" flipH="1">
                <a:off x="2914650" y="447516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42" name="Google Shape;1342;p34"/>
              <p:cNvCxnSpPr/>
              <p:nvPr/>
            </p:nvCxnSpPr>
            <p:spPr>
              <a:xfrm rot="10800000" flipH="1">
                <a:off x="3206750" y="447516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43" name="Google Shape;1343;p34"/>
              <p:cNvCxnSpPr/>
              <p:nvPr/>
            </p:nvCxnSpPr>
            <p:spPr>
              <a:xfrm>
                <a:off x="2279650" y="4819650"/>
                <a:ext cx="1390650" cy="0"/>
              </a:xfrm>
              <a:prstGeom prst="straightConnector1">
                <a:avLst/>
              </a:prstGeom>
              <a:noFill/>
              <a:ln w="9525" cap="flat" cmpd="sng">
                <a:solidFill>
                  <a:srgbClr val="858333"/>
                </a:solidFill>
                <a:prstDash val="solid"/>
                <a:miter lim="800000"/>
                <a:headEnd type="none" w="sm" len="sm"/>
                <a:tailEnd type="none" w="sm" len="sm"/>
              </a:ln>
            </p:spPr>
          </p:cxnSp>
          <p:cxnSp>
            <p:nvCxnSpPr>
              <p:cNvPr id="1344" name="Google Shape;1344;p34"/>
              <p:cNvCxnSpPr/>
              <p:nvPr/>
            </p:nvCxnSpPr>
            <p:spPr>
              <a:xfrm>
                <a:off x="2527300" y="4667250"/>
                <a:ext cx="1390650" cy="0"/>
              </a:xfrm>
              <a:prstGeom prst="straightConnector1">
                <a:avLst/>
              </a:prstGeom>
              <a:noFill/>
              <a:ln w="9525" cap="flat" cmpd="sng">
                <a:solidFill>
                  <a:srgbClr val="858333"/>
                </a:solidFill>
                <a:prstDash val="solid"/>
                <a:miter lim="800000"/>
                <a:headEnd type="none" w="sm" len="sm"/>
                <a:tailEnd type="none" w="sm" len="sm"/>
              </a:ln>
            </p:spPr>
          </p:cxnSp>
          <p:cxnSp>
            <p:nvCxnSpPr>
              <p:cNvPr id="1345" name="Google Shape;1345;p34"/>
              <p:cNvCxnSpPr/>
              <p:nvPr/>
            </p:nvCxnSpPr>
            <p:spPr>
              <a:xfrm>
                <a:off x="2730500" y="4540250"/>
                <a:ext cx="1390650" cy="0"/>
              </a:xfrm>
              <a:prstGeom prst="straightConnector1">
                <a:avLst/>
              </a:prstGeom>
              <a:noFill/>
              <a:ln w="9525" cap="flat" cmpd="sng">
                <a:solidFill>
                  <a:srgbClr val="858333"/>
                </a:solidFill>
                <a:prstDash val="solid"/>
                <a:miter lim="800000"/>
                <a:headEnd type="none" w="sm" len="sm"/>
                <a:tailEnd type="none" w="sm" len="sm"/>
              </a:ln>
            </p:spPr>
          </p:cxnSp>
        </p:grpSp>
      </p:grpSp>
      <p:grpSp>
        <p:nvGrpSpPr>
          <p:cNvPr id="1346" name="Google Shape;1346;p34"/>
          <p:cNvGrpSpPr/>
          <p:nvPr/>
        </p:nvGrpSpPr>
        <p:grpSpPr>
          <a:xfrm>
            <a:off x="2103437" y="5086350"/>
            <a:ext cx="2157412" cy="455612"/>
            <a:chOff x="2103437" y="5086350"/>
            <a:chExt cx="2157412" cy="455612"/>
          </a:xfrm>
        </p:grpSpPr>
        <p:grpSp>
          <p:nvGrpSpPr>
            <p:cNvPr id="1347" name="Google Shape;1347;p34"/>
            <p:cNvGrpSpPr/>
            <p:nvPr/>
          </p:nvGrpSpPr>
          <p:grpSpPr>
            <a:xfrm>
              <a:off x="2103437" y="5086350"/>
              <a:ext cx="2157412" cy="455612"/>
              <a:chOff x="1884362" y="2136775"/>
              <a:chExt cx="2157412" cy="455612"/>
            </a:xfrm>
          </p:grpSpPr>
          <p:sp>
            <p:nvSpPr>
              <p:cNvPr id="1348" name="Google Shape;1348;p34"/>
              <p:cNvSpPr/>
              <p:nvPr/>
            </p:nvSpPr>
            <p:spPr>
              <a:xfrm>
                <a:off x="1884362" y="213677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49" name="Google Shape;1349;p34"/>
              <p:cNvSpPr/>
              <p:nvPr/>
            </p:nvSpPr>
            <p:spPr>
              <a:xfrm>
                <a:off x="2752725" y="2225675"/>
                <a:ext cx="857250" cy="180975"/>
              </a:xfrm>
              <a:prstGeom prst="parallelogram">
                <a:avLst>
                  <a:gd name="adj" fmla="val 7795"/>
                </a:avLst>
              </a:prstGeom>
              <a:noFill/>
              <a:ln w="28575" cap="flat" cmpd="sng">
                <a:solidFill>
                  <a:srgbClr val="5898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350" name="Google Shape;1350;p34"/>
            <p:cNvGrpSpPr/>
            <p:nvPr/>
          </p:nvGrpSpPr>
          <p:grpSpPr>
            <a:xfrm>
              <a:off x="2279650" y="5091112"/>
              <a:ext cx="1841500" cy="446087"/>
              <a:chOff x="2279650" y="4475162"/>
              <a:chExt cx="1841500" cy="446087"/>
            </a:xfrm>
          </p:grpSpPr>
          <p:cxnSp>
            <p:nvCxnSpPr>
              <p:cNvPr id="1351" name="Google Shape;1351;p34"/>
              <p:cNvCxnSpPr/>
              <p:nvPr/>
            </p:nvCxnSpPr>
            <p:spPr>
              <a:xfrm rot="10800000" flipH="1">
                <a:off x="2343150" y="448151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52" name="Google Shape;1352;p34"/>
              <p:cNvCxnSpPr/>
              <p:nvPr/>
            </p:nvCxnSpPr>
            <p:spPr>
              <a:xfrm rot="10800000" flipH="1">
                <a:off x="2609850" y="448151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53" name="Google Shape;1353;p34"/>
              <p:cNvCxnSpPr/>
              <p:nvPr/>
            </p:nvCxnSpPr>
            <p:spPr>
              <a:xfrm rot="10800000" flipH="1">
                <a:off x="2914650" y="447516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54" name="Google Shape;1354;p34"/>
              <p:cNvCxnSpPr/>
              <p:nvPr/>
            </p:nvCxnSpPr>
            <p:spPr>
              <a:xfrm rot="10800000" flipH="1">
                <a:off x="3206750" y="447516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55" name="Google Shape;1355;p34"/>
              <p:cNvCxnSpPr/>
              <p:nvPr/>
            </p:nvCxnSpPr>
            <p:spPr>
              <a:xfrm>
                <a:off x="2279650" y="4819650"/>
                <a:ext cx="1390650" cy="0"/>
              </a:xfrm>
              <a:prstGeom prst="straightConnector1">
                <a:avLst/>
              </a:prstGeom>
              <a:noFill/>
              <a:ln w="9525" cap="flat" cmpd="sng">
                <a:solidFill>
                  <a:srgbClr val="858333"/>
                </a:solidFill>
                <a:prstDash val="solid"/>
                <a:miter lim="800000"/>
                <a:headEnd type="none" w="sm" len="sm"/>
                <a:tailEnd type="none" w="sm" len="sm"/>
              </a:ln>
            </p:spPr>
          </p:cxnSp>
          <p:cxnSp>
            <p:nvCxnSpPr>
              <p:cNvPr id="1356" name="Google Shape;1356;p34"/>
              <p:cNvCxnSpPr/>
              <p:nvPr/>
            </p:nvCxnSpPr>
            <p:spPr>
              <a:xfrm>
                <a:off x="2527300" y="4667250"/>
                <a:ext cx="1390650" cy="0"/>
              </a:xfrm>
              <a:prstGeom prst="straightConnector1">
                <a:avLst/>
              </a:prstGeom>
              <a:noFill/>
              <a:ln w="9525" cap="flat" cmpd="sng">
                <a:solidFill>
                  <a:srgbClr val="858333"/>
                </a:solidFill>
                <a:prstDash val="solid"/>
                <a:miter lim="800000"/>
                <a:headEnd type="none" w="sm" len="sm"/>
                <a:tailEnd type="none" w="sm" len="sm"/>
              </a:ln>
            </p:spPr>
          </p:cxnSp>
          <p:cxnSp>
            <p:nvCxnSpPr>
              <p:cNvPr id="1357" name="Google Shape;1357;p34"/>
              <p:cNvCxnSpPr/>
              <p:nvPr/>
            </p:nvCxnSpPr>
            <p:spPr>
              <a:xfrm>
                <a:off x="2730500" y="4540250"/>
                <a:ext cx="1390650" cy="0"/>
              </a:xfrm>
              <a:prstGeom prst="straightConnector1">
                <a:avLst/>
              </a:prstGeom>
              <a:noFill/>
              <a:ln w="9525" cap="flat" cmpd="sng">
                <a:solidFill>
                  <a:srgbClr val="858333"/>
                </a:solidFill>
                <a:prstDash val="solid"/>
                <a:miter lim="800000"/>
                <a:headEnd type="none" w="sm" len="sm"/>
                <a:tailEnd type="none" w="sm" len="sm"/>
              </a:ln>
            </p:spPr>
          </p:cxnSp>
        </p:grpSp>
      </p:grpSp>
      <p:grpSp>
        <p:nvGrpSpPr>
          <p:cNvPr id="1358" name="Google Shape;1358;p34"/>
          <p:cNvGrpSpPr/>
          <p:nvPr/>
        </p:nvGrpSpPr>
        <p:grpSpPr>
          <a:xfrm>
            <a:off x="2103437" y="6081712"/>
            <a:ext cx="2157412" cy="460375"/>
            <a:chOff x="2103437" y="6081712"/>
            <a:chExt cx="2157412" cy="460375"/>
          </a:xfrm>
        </p:grpSpPr>
        <p:grpSp>
          <p:nvGrpSpPr>
            <p:cNvPr id="1359" name="Google Shape;1359;p34"/>
            <p:cNvGrpSpPr/>
            <p:nvPr/>
          </p:nvGrpSpPr>
          <p:grpSpPr>
            <a:xfrm>
              <a:off x="2103437" y="6086475"/>
              <a:ext cx="2157412" cy="455612"/>
              <a:chOff x="1884362" y="3016250"/>
              <a:chExt cx="2157412" cy="455612"/>
            </a:xfrm>
          </p:grpSpPr>
          <p:sp>
            <p:nvSpPr>
              <p:cNvPr id="1360" name="Google Shape;1360;p34"/>
              <p:cNvSpPr/>
              <p:nvPr/>
            </p:nvSpPr>
            <p:spPr>
              <a:xfrm>
                <a:off x="1884362" y="301625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61" name="Google Shape;1361;p34"/>
              <p:cNvSpPr/>
              <p:nvPr/>
            </p:nvSpPr>
            <p:spPr>
              <a:xfrm>
                <a:off x="2268537" y="3197225"/>
                <a:ext cx="857250" cy="180975"/>
              </a:xfrm>
              <a:prstGeom prst="parallelogram">
                <a:avLst>
                  <a:gd name="adj" fmla="val 7795"/>
                </a:avLst>
              </a:prstGeom>
              <a:noFill/>
              <a:ln w="28575" cap="flat" cmpd="sng">
                <a:solidFill>
                  <a:srgbClr val="6F5B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62" name="Google Shape;1362;p34"/>
              <p:cNvSpPr/>
              <p:nvPr/>
            </p:nvSpPr>
            <p:spPr>
              <a:xfrm>
                <a:off x="2752725" y="3105150"/>
                <a:ext cx="857250" cy="180975"/>
              </a:xfrm>
              <a:prstGeom prst="parallelogram">
                <a:avLst>
                  <a:gd name="adj" fmla="val 7795"/>
                </a:avLst>
              </a:prstGeom>
              <a:noFill/>
              <a:ln w="28575" cap="flat" cmpd="sng">
                <a:solidFill>
                  <a:srgbClr val="5898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63" name="Google Shape;1363;p34"/>
              <p:cNvSpPr/>
              <p:nvPr/>
            </p:nvSpPr>
            <p:spPr>
              <a:xfrm>
                <a:off x="2738437" y="3190875"/>
                <a:ext cx="392112" cy="101600"/>
              </a:xfrm>
              <a:prstGeom prst="parallelogram">
                <a:avLst>
                  <a:gd name="adj" fmla="val 9007"/>
                </a:avLst>
              </a:prstGeom>
              <a:noFill/>
              <a:ln w="28575" cap="flat" cmpd="sng">
                <a:solidFill>
                  <a:srgbClr val="FF33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364" name="Google Shape;1364;p34"/>
            <p:cNvGrpSpPr/>
            <p:nvPr/>
          </p:nvGrpSpPr>
          <p:grpSpPr>
            <a:xfrm>
              <a:off x="2279650" y="6081712"/>
              <a:ext cx="1841500" cy="446087"/>
              <a:chOff x="2279650" y="4475162"/>
              <a:chExt cx="1841500" cy="446087"/>
            </a:xfrm>
          </p:grpSpPr>
          <p:cxnSp>
            <p:nvCxnSpPr>
              <p:cNvPr id="1365" name="Google Shape;1365;p34"/>
              <p:cNvCxnSpPr/>
              <p:nvPr/>
            </p:nvCxnSpPr>
            <p:spPr>
              <a:xfrm rot="10800000" flipH="1">
                <a:off x="2343150" y="448151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66" name="Google Shape;1366;p34"/>
              <p:cNvCxnSpPr/>
              <p:nvPr/>
            </p:nvCxnSpPr>
            <p:spPr>
              <a:xfrm rot="10800000" flipH="1">
                <a:off x="2609850" y="448151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67" name="Google Shape;1367;p34"/>
              <p:cNvCxnSpPr/>
              <p:nvPr/>
            </p:nvCxnSpPr>
            <p:spPr>
              <a:xfrm rot="10800000" flipH="1">
                <a:off x="2914650" y="447516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68" name="Google Shape;1368;p34"/>
              <p:cNvCxnSpPr/>
              <p:nvPr/>
            </p:nvCxnSpPr>
            <p:spPr>
              <a:xfrm rot="10800000" flipH="1">
                <a:off x="3206750" y="4475162"/>
                <a:ext cx="762000" cy="439737"/>
              </a:xfrm>
              <a:prstGeom prst="straightConnector1">
                <a:avLst/>
              </a:prstGeom>
              <a:noFill/>
              <a:ln w="9525" cap="flat" cmpd="sng">
                <a:solidFill>
                  <a:srgbClr val="858333"/>
                </a:solidFill>
                <a:prstDash val="solid"/>
                <a:miter lim="800000"/>
                <a:headEnd type="none" w="sm" len="sm"/>
                <a:tailEnd type="none" w="sm" len="sm"/>
              </a:ln>
            </p:spPr>
          </p:cxnSp>
          <p:cxnSp>
            <p:nvCxnSpPr>
              <p:cNvPr id="1369" name="Google Shape;1369;p34"/>
              <p:cNvCxnSpPr/>
              <p:nvPr/>
            </p:nvCxnSpPr>
            <p:spPr>
              <a:xfrm>
                <a:off x="2279650" y="4819650"/>
                <a:ext cx="1390650" cy="0"/>
              </a:xfrm>
              <a:prstGeom prst="straightConnector1">
                <a:avLst/>
              </a:prstGeom>
              <a:noFill/>
              <a:ln w="9525" cap="flat" cmpd="sng">
                <a:solidFill>
                  <a:srgbClr val="858333"/>
                </a:solidFill>
                <a:prstDash val="solid"/>
                <a:miter lim="800000"/>
                <a:headEnd type="none" w="sm" len="sm"/>
                <a:tailEnd type="none" w="sm" len="sm"/>
              </a:ln>
            </p:spPr>
          </p:cxnSp>
          <p:cxnSp>
            <p:nvCxnSpPr>
              <p:cNvPr id="1370" name="Google Shape;1370;p34"/>
              <p:cNvCxnSpPr/>
              <p:nvPr/>
            </p:nvCxnSpPr>
            <p:spPr>
              <a:xfrm>
                <a:off x="2527300" y="4667250"/>
                <a:ext cx="1390650" cy="0"/>
              </a:xfrm>
              <a:prstGeom prst="straightConnector1">
                <a:avLst/>
              </a:prstGeom>
              <a:noFill/>
              <a:ln w="9525" cap="flat" cmpd="sng">
                <a:solidFill>
                  <a:srgbClr val="858333"/>
                </a:solidFill>
                <a:prstDash val="solid"/>
                <a:miter lim="800000"/>
                <a:headEnd type="none" w="sm" len="sm"/>
                <a:tailEnd type="none" w="sm" len="sm"/>
              </a:ln>
            </p:spPr>
          </p:cxnSp>
          <p:cxnSp>
            <p:nvCxnSpPr>
              <p:cNvPr id="1371" name="Google Shape;1371;p34"/>
              <p:cNvCxnSpPr/>
              <p:nvPr/>
            </p:nvCxnSpPr>
            <p:spPr>
              <a:xfrm>
                <a:off x="2730500" y="4540250"/>
                <a:ext cx="1390650" cy="0"/>
              </a:xfrm>
              <a:prstGeom prst="straightConnector1">
                <a:avLst/>
              </a:prstGeom>
              <a:noFill/>
              <a:ln w="9525" cap="flat" cmpd="sng">
                <a:solidFill>
                  <a:srgbClr val="858333"/>
                </a:solidFill>
                <a:prstDash val="solid"/>
                <a:miter lim="800000"/>
                <a:headEnd type="none" w="sm" len="sm"/>
                <a:tailEnd type="none" w="sm" len="sm"/>
              </a:ln>
            </p:spPr>
          </p:cxnSp>
        </p:grpSp>
      </p:grpSp>
      <p:grpSp>
        <p:nvGrpSpPr>
          <p:cNvPr id="1372" name="Google Shape;1372;p34"/>
          <p:cNvGrpSpPr/>
          <p:nvPr/>
        </p:nvGrpSpPr>
        <p:grpSpPr>
          <a:xfrm>
            <a:off x="4586288" y="4289425"/>
            <a:ext cx="4364037" cy="1263650"/>
            <a:chOff x="4586288" y="4289425"/>
            <a:chExt cx="4364037" cy="1263650"/>
          </a:xfrm>
        </p:grpSpPr>
        <p:grpSp>
          <p:nvGrpSpPr>
            <p:cNvPr id="1373" name="Google Shape;1373;p34"/>
            <p:cNvGrpSpPr/>
            <p:nvPr/>
          </p:nvGrpSpPr>
          <p:grpSpPr>
            <a:xfrm>
              <a:off x="4586288" y="4289425"/>
              <a:ext cx="1208086" cy="336550"/>
              <a:chOff x="4598988" y="1406525"/>
              <a:chExt cx="1208086" cy="336550"/>
            </a:xfrm>
          </p:grpSpPr>
          <p:sp>
            <p:nvSpPr>
              <p:cNvPr id="1374" name="Google Shape;1374;p34"/>
              <p:cNvSpPr txBox="1"/>
              <p:nvPr/>
            </p:nvSpPr>
            <p:spPr>
              <a:xfrm>
                <a:off x="4652962" y="1406525"/>
                <a:ext cx="11541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Ventajas</a:t>
                </a:r>
                <a:endParaRPr/>
              </a:p>
            </p:txBody>
          </p:sp>
          <p:sp>
            <p:nvSpPr>
              <p:cNvPr id="1375" name="Google Shape;1375;p34"/>
              <p:cNvSpPr txBox="1"/>
              <p:nvPr/>
            </p:nvSpPr>
            <p:spPr>
              <a:xfrm rot="5400000">
                <a:off x="4590256" y="15533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376" name="Google Shape;1376;p34"/>
            <p:cNvSpPr txBox="1"/>
            <p:nvPr/>
          </p:nvSpPr>
          <p:spPr>
            <a:xfrm>
              <a:off x="4691062" y="4603750"/>
              <a:ext cx="41259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Es más rápido en general</a:t>
              </a:r>
              <a:endParaRPr/>
            </a:p>
          </p:txBody>
        </p:sp>
        <p:sp>
          <p:nvSpPr>
            <p:cNvPr id="1377" name="Google Shape;1377;p34"/>
            <p:cNvSpPr txBox="1"/>
            <p:nvPr/>
          </p:nvSpPr>
          <p:spPr>
            <a:xfrm>
              <a:off x="4691062" y="4918075"/>
              <a:ext cx="41259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Se pueden operar muchas  capas</a:t>
              </a:r>
              <a:endParaRPr/>
            </a:p>
          </p:txBody>
        </p:sp>
        <p:sp>
          <p:nvSpPr>
            <p:cNvPr id="1378" name="Google Shape;1378;p34"/>
            <p:cNvSpPr txBox="1"/>
            <p:nvPr/>
          </p:nvSpPr>
          <p:spPr>
            <a:xfrm>
              <a:off x="4691062" y="5232400"/>
              <a:ext cx="42592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La unión gráfica y la alfanumérica son paralelas</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2"/>
        <p:cNvGrpSpPr/>
        <p:nvPr/>
      </p:nvGrpSpPr>
      <p:grpSpPr>
        <a:xfrm>
          <a:off x="0" y="0"/>
          <a:ext cx="0" cy="0"/>
          <a:chOff x="0" y="0"/>
          <a:chExt cx="0" cy="0"/>
        </a:xfrm>
      </p:grpSpPr>
      <p:sp>
        <p:nvSpPr>
          <p:cNvPr id="1383" name="Google Shape;1383;p35"/>
          <p:cNvSpPr txBox="1"/>
          <p:nvPr/>
        </p:nvSpPr>
        <p:spPr>
          <a:xfrm>
            <a:off x="1052512" y="146050"/>
            <a:ext cx="8091487" cy="5032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700" b="1" i="1" u="none">
                <a:solidFill>
                  <a:srgbClr val="1E582F"/>
                </a:solidFill>
                <a:latin typeface="Verdana"/>
                <a:ea typeface="Verdana"/>
                <a:cs typeface="Verdana"/>
                <a:sym typeface="Verdana"/>
              </a:rPr>
              <a:t>Métodos de integración de información</a:t>
            </a:r>
            <a:endParaRPr/>
          </a:p>
        </p:txBody>
      </p:sp>
      <p:grpSp>
        <p:nvGrpSpPr>
          <p:cNvPr id="1384" name="Google Shape;1384;p35"/>
          <p:cNvGrpSpPr/>
          <p:nvPr/>
        </p:nvGrpSpPr>
        <p:grpSpPr>
          <a:xfrm>
            <a:off x="784225" y="1581150"/>
            <a:ext cx="7966075" cy="336550"/>
            <a:chOff x="784225" y="1581150"/>
            <a:chExt cx="7966075" cy="336550"/>
          </a:xfrm>
        </p:grpSpPr>
        <p:sp>
          <p:nvSpPr>
            <p:cNvPr id="1385" name="Google Shape;1385;p3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86" name="Google Shape;1386;p3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87" name="Google Shape;1387;p35"/>
            <p:cNvSpPr txBox="1"/>
            <p:nvPr/>
          </p:nvSpPr>
          <p:spPr>
            <a:xfrm>
              <a:off x="977900" y="1581150"/>
              <a:ext cx="9747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Ejemplo</a:t>
              </a:r>
              <a:endParaRPr/>
            </a:p>
          </p:txBody>
        </p:sp>
      </p:grpSp>
      <p:grpSp>
        <p:nvGrpSpPr>
          <p:cNvPr id="1388" name="Google Shape;1388;p35"/>
          <p:cNvGrpSpPr/>
          <p:nvPr/>
        </p:nvGrpSpPr>
        <p:grpSpPr>
          <a:xfrm>
            <a:off x="1004888" y="847725"/>
            <a:ext cx="7659686" cy="581025"/>
            <a:chOff x="1004888" y="847725"/>
            <a:chExt cx="7659686" cy="581025"/>
          </a:xfrm>
        </p:grpSpPr>
        <p:sp>
          <p:nvSpPr>
            <p:cNvPr id="1389" name="Google Shape;1389;p35"/>
            <p:cNvSpPr txBox="1"/>
            <p:nvPr/>
          </p:nvSpPr>
          <p:spPr>
            <a:xfrm>
              <a:off x="1071562" y="847725"/>
              <a:ext cx="759301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Mostraremos distintos métodos de integración de la información gráfica: varios tipos de operadores</a:t>
              </a:r>
              <a:endParaRPr/>
            </a:p>
          </p:txBody>
        </p:sp>
        <p:sp>
          <p:nvSpPr>
            <p:cNvPr id="1390" name="Google Shape;1390;p35"/>
            <p:cNvSpPr txBox="1"/>
            <p:nvPr/>
          </p:nvSpPr>
          <p:spPr>
            <a:xfrm rot="5400000">
              <a:off x="996156" y="9945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391" name="Google Shape;1391;p35"/>
          <p:cNvGrpSpPr/>
          <p:nvPr/>
        </p:nvGrpSpPr>
        <p:grpSpPr>
          <a:xfrm>
            <a:off x="1004888" y="2016125"/>
            <a:ext cx="7659686" cy="581025"/>
            <a:chOff x="1004888" y="2016125"/>
            <a:chExt cx="7659686" cy="581025"/>
          </a:xfrm>
        </p:grpSpPr>
        <p:sp>
          <p:nvSpPr>
            <p:cNvPr id="1392" name="Google Shape;1392;p35"/>
            <p:cNvSpPr txBox="1"/>
            <p:nvPr/>
          </p:nvSpPr>
          <p:spPr>
            <a:xfrm>
              <a:off x="1071562" y="2016125"/>
              <a:ext cx="759301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Queremos generar un mapa que muestre los lugares más adecuados para instalar colmenas</a:t>
              </a:r>
              <a:endParaRPr/>
            </a:p>
          </p:txBody>
        </p:sp>
        <p:sp>
          <p:nvSpPr>
            <p:cNvPr id="1393" name="Google Shape;1393;p35"/>
            <p:cNvSpPr txBox="1"/>
            <p:nvPr/>
          </p:nvSpPr>
          <p:spPr>
            <a:xfrm rot="5400000">
              <a:off x="996156" y="21502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394" name="Google Shape;1394;p35"/>
          <p:cNvGrpSpPr/>
          <p:nvPr/>
        </p:nvGrpSpPr>
        <p:grpSpPr>
          <a:xfrm>
            <a:off x="1004888" y="2625725"/>
            <a:ext cx="7659686" cy="336550"/>
            <a:chOff x="1004888" y="2625725"/>
            <a:chExt cx="7659686" cy="336550"/>
          </a:xfrm>
        </p:grpSpPr>
        <p:sp>
          <p:nvSpPr>
            <p:cNvPr id="1395" name="Google Shape;1395;p35"/>
            <p:cNvSpPr txBox="1"/>
            <p:nvPr/>
          </p:nvSpPr>
          <p:spPr>
            <a:xfrm>
              <a:off x="1071562" y="2625725"/>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Generamos una base de conocimiento basada en proposiciones:</a:t>
              </a:r>
              <a:endParaRPr/>
            </a:p>
          </p:txBody>
        </p:sp>
        <p:sp>
          <p:nvSpPr>
            <p:cNvPr id="1396" name="Google Shape;1396;p35"/>
            <p:cNvSpPr txBox="1"/>
            <p:nvPr/>
          </p:nvSpPr>
          <p:spPr>
            <a:xfrm rot="5400000">
              <a:off x="996156" y="2759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397" name="Google Shape;1397;p35"/>
          <p:cNvGrpSpPr/>
          <p:nvPr/>
        </p:nvGrpSpPr>
        <p:grpSpPr>
          <a:xfrm>
            <a:off x="1144588" y="2968625"/>
            <a:ext cx="8062911" cy="336550"/>
            <a:chOff x="1144588" y="3070225"/>
            <a:chExt cx="8062911" cy="336550"/>
          </a:xfrm>
        </p:grpSpPr>
        <p:sp>
          <p:nvSpPr>
            <p:cNvPr id="1398" name="Google Shape;1398;p35"/>
            <p:cNvSpPr txBox="1"/>
            <p:nvPr/>
          </p:nvSpPr>
          <p:spPr>
            <a:xfrm>
              <a:off x="1258887" y="3070225"/>
              <a:ext cx="79486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Un lugar apto debe de contar con vegetación melífera en abundancia</a:t>
              </a:r>
              <a:endParaRPr/>
            </a:p>
          </p:txBody>
        </p:sp>
        <p:sp>
          <p:nvSpPr>
            <p:cNvPr id="1399" name="Google Shape;1399;p35"/>
            <p:cNvSpPr txBox="1"/>
            <p:nvPr/>
          </p:nvSpPr>
          <p:spPr>
            <a:xfrm rot="5400000">
              <a:off x="1135856" y="3217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400" name="Google Shape;1400;p35"/>
          <p:cNvGrpSpPr/>
          <p:nvPr/>
        </p:nvGrpSpPr>
        <p:grpSpPr>
          <a:xfrm>
            <a:off x="1144588" y="3406775"/>
            <a:ext cx="8062911" cy="336550"/>
            <a:chOff x="1144588" y="3508375"/>
            <a:chExt cx="8062911" cy="336550"/>
          </a:xfrm>
        </p:grpSpPr>
        <p:sp>
          <p:nvSpPr>
            <p:cNvPr id="1401" name="Google Shape;1401;p35"/>
            <p:cNvSpPr txBox="1"/>
            <p:nvPr/>
          </p:nvSpPr>
          <p:spPr>
            <a:xfrm>
              <a:off x="1258887" y="3508375"/>
              <a:ext cx="79486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Debe de ser accesible con vehículo de motor, para realizar las tareas en la colmena</a:t>
              </a:r>
              <a:endParaRPr/>
            </a:p>
          </p:txBody>
        </p:sp>
        <p:sp>
          <p:nvSpPr>
            <p:cNvPr id="1402" name="Google Shape;1402;p35"/>
            <p:cNvSpPr txBox="1"/>
            <p:nvPr/>
          </p:nvSpPr>
          <p:spPr>
            <a:xfrm rot="5400000">
              <a:off x="1135856" y="36615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403" name="Google Shape;1403;p35"/>
          <p:cNvGrpSpPr/>
          <p:nvPr/>
        </p:nvGrpSpPr>
        <p:grpSpPr>
          <a:xfrm>
            <a:off x="1144588" y="3844925"/>
            <a:ext cx="8062911" cy="336550"/>
            <a:chOff x="1144588" y="3946525"/>
            <a:chExt cx="8062911" cy="336550"/>
          </a:xfrm>
        </p:grpSpPr>
        <p:sp>
          <p:nvSpPr>
            <p:cNvPr id="1404" name="Google Shape;1404;p35"/>
            <p:cNvSpPr txBox="1"/>
            <p:nvPr/>
          </p:nvSpPr>
          <p:spPr>
            <a:xfrm>
              <a:off x="1258887" y="3946525"/>
              <a:ext cx="79486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Es necesario que haya disponibilidad de agua, ya que las colmenas consumen agua</a:t>
              </a:r>
              <a:endParaRPr/>
            </a:p>
          </p:txBody>
        </p:sp>
        <p:sp>
          <p:nvSpPr>
            <p:cNvPr id="1405" name="Google Shape;1405;p35"/>
            <p:cNvSpPr txBox="1"/>
            <p:nvPr/>
          </p:nvSpPr>
          <p:spPr>
            <a:xfrm rot="5400000">
              <a:off x="1135856" y="40933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406" name="Google Shape;1406;p35"/>
          <p:cNvGrpSpPr/>
          <p:nvPr/>
        </p:nvGrpSpPr>
        <p:grpSpPr>
          <a:xfrm>
            <a:off x="1182687" y="4413250"/>
            <a:ext cx="2157412" cy="747712"/>
            <a:chOff x="1150937" y="4413250"/>
            <a:chExt cx="2157412" cy="747712"/>
          </a:xfrm>
        </p:grpSpPr>
        <p:sp>
          <p:nvSpPr>
            <p:cNvPr id="1407" name="Google Shape;1407;p35"/>
            <p:cNvSpPr/>
            <p:nvPr/>
          </p:nvSpPr>
          <p:spPr>
            <a:xfrm>
              <a:off x="1150937" y="441325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08" name="Google Shape;1408;p35"/>
            <p:cNvSpPr/>
            <p:nvPr/>
          </p:nvSpPr>
          <p:spPr>
            <a:xfrm>
              <a:off x="2490787" y="4419600"/>
              <a:ext cx="809625" cy="442912"/>
            </a:xfrm>
            <a:custGeom>
              <a:avLst/>
              <a:gdLst/>
              <a:ahLst/>
              <a:cxnLst/>
              <a:rect l="l" t="t" r="r" b="b"/>
              <a:pathLst>
                <a:path w="120000" h="120000" extrusionOk="0">
                  <a:moveTo>
                    <a:pt x="5647" y="120000"/>
                  </a:moveTo>
                  <a:lnTo>
                    <a:pt x="120000" y="0"/>
                  </a:lnTo>
                  <a:lnTo>
                    <a:pt x="21176" y="0"/>
                  </a:lnTo>
                  <a:lnTo>
                    <a:pt x="8470" y="26666"/>
                  </a:lnTo>
                  <a:lnTo>
                    <a:pt x="0" y="88602"/>
                  </a:lnTo>
                  <a:lnTo>
                    <a:pt x="5647" y="120000"/>
                  </a:lnTo>
                  <a:close/>
                </a:path>
              </a:pathLst>
            </a:custGeom>
            <a:solidFill>
              <a:schemeClr va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09" name="Google Shape;1409;p35"/>
            <p:cNvSpPr/>
            <p:nvPr/>
          </p:nvSpPr>
          <p:spPr>
            <a:xfrm>
              <a:off x="1684337" y="4414837"/>
              <a:ext cx="992187" cy="447675"/>
            </a:xfrm>
            <a:custGeom>
              <a:avLst/>
              <a:gdLst/>
              <a:ahLst/>
              <a:cxnLst/>
              <a:rect l="l" t="t" r="r" b="b"/>
              <a:pathLst>
                <a:path w="120000" h="120000" extrusionOk="0">
                  <a:moveTo>
                    <a:pt x="3456" y="31914"/>
                  </a:moveTo>
                  <a:lnTo>
                    <a:pt x="28608" y="0"/>
                  </a:lnTo>
                  <a:lnTo>
                    <a:pt x="120000" y="0"/>
                  </a:lnTo>
                  <a:lnTo>
                    <a:pt x="115776" y="14893"/>
                  </a:lnTo>
                  <a:lnTo>
                    <a:pt x="114048" y="23829"/>
                  </a:lnTo>
                  <a:lnTo>
                    <a:pt x="114816" y="29361"/>
                  </a:lnTo>
                  <a:lnTo>
                    <a:pt x="115776" y="42978"/>
                  </a:lnTo>
                  <a:lnTo>
                    <a:pt x="113088" y="52340"/>
                  </a:lnTo>
                  <a:lnTo>
                    <a:pt x="109440" y="65106"/>
                  </a:lnTo>
                  <a:lnTo>
                    <a:pt x="109632" y="80000"/>
                  </a:lnTo>
                  <a:lnTo>
                    <a:pt x="109632" y="90212"/>
                  </a:lnTo>
                  <a:lnTo>
                    <a:pt x="107904" y="97872"/>
                  </a:lnTo>
                  <a:lnTo>
                    <a:pt x="104832" y="107234"/>
                  </a:lnTo>
                  <a:lnTo>
                    <a:pt x="102720" y="120000"/>
                  </a:lnTo>
                  <a:lnTo>
                    <a:pt x="35712" y="85106"/>
                  </a:lnTo>
                  <a:lnTo>
                    <a:pt x="0" y="95744"/>
                  </a:lnTo>
                  <a:lnTo>
                    <a:pt x="3456" y="31914"/>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10" name="Google Shape;1410;p35"/>
            <p:cNvSpPr/>
            <p:nvPr/>
          </p:nvSpPr>
          <p:spPr>
            <a:xfrm>
              <a:off x="1717675" y="4579937"/>
              <a:ext cx="815975" cy="285750"/>
            </a:xfrm>
            <a:custGeom>
              <a:avLst/>
              <a:gdLst/>
              <a:ahLst/>
              <a:cxnLst/>
              <a:rect l="l" t="t" r="r" b="b"/>
              <a:pathLst>
                <a:path w="120000" h="120000" extrusionOk="0">
                  <a:moveTo>
                    <a:pt x="47859" y="120000"/>
                  </a:moveTo>
                  <a:lnTo>
                    <a:pt x="120000" y="120000"/>
                  </a:lnTo>
                  <a:lnTo>
                    <a:pt x="119066" y="98000"/>
                  </a:lnTo>
                  <a:lnTo>
                    <a:pt x="120000" y="78666"/>
                  </a:lnTo>
                  <a:lnTo>
                    <a:pt x="113696" y="56000"/>
                  </a:lnTo>
                  <a:lnTo>
                    <a:pt x="104591" y="28666"/>
                  </a:lnTo>
                  <a:lnTo>
                    <a:pt x="91050" y="8666"/>
                  </a:lnTo>
                  <a:lnTo>
                    <a:pt x="80778" y="0"/>
                  </a:lnTo>
                  <a:lnTo>
                    <a:pt x="70739" y="0"/>
                  </a:lnTo>
                  <a:lnTo>
                    <a:pt x="57431" y="666"/>
                  </a:lnTo>
                  <a:lnTo>
                    <a:pt x="45058" y="4000"/>
                  </a:lnTo>
                  <a:lnTo>
                    <a:pt x="28715" y="20666"/>
                  </a:lnTo>
                  <a:lnTo>
                    <a:pt x="18210" y="20666"/>
                  </a:lnTo>
                  <a:lnTo>
                    <a:pt x="11206" y="22666"/>
                  </a:lnTo>
                  <a:lnTo>
                    <a:pt x="5836" y="24666"/>
                  </a:lnTo>
                  <a:lnTo>
                    <a:pt x="3501" y="26000"/>
                  </a:lnTo>
                  <a:lnTo>
                    <a:pt x="0" y="58666"/>
                  </a:lnTo>
                  <a:lnTo>
                    <a:pt x="14941" y="90666"/>
                  </a:lnTo>
                  <a:lnTo>
                    <a:pt x="30350" y="100666"/>
                  </a:lnTo>
                  <a:lnTo>
                    <a:pt x="47859"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11" name="Google Shape;1411;p35"/>
            <p:cNvSpPr/>
            <p:nvPr/>
          </p:nvSpPr>
          <p:spPr>
            <a:xfrm>
              <a:off x="1150937" y="4537075"/>
              <a:ext cx="895350" cy="330200"/>
            </a:xfrm>
            <a:custGeom>
              <a:avLst/>
              <a:gdLst/>
              <a:ahLst/>
              <a:cxnLst/>
              <a:rect l="l" t="t" r="r" b="b"/>
              <a:pathLst>
                <a:path w="120000" h="120000" extrusionOk="0">
                  <a:moveTo>
                    <a:pt x="0" y="118269"/>
                  </a:moveTo>
                  <a:lnTo>
                    <a:pt x="75531" y="0"/>
                  </a:lnTo>
                  <a:lnTo>
                    <a:pt x="79361" y="7500"/>
                  </a:lnTo>
                  <a:lnTo>
                    <a:pt x="81702" y="14423"/>
                  </a:lnTo>
                  <a:lnTo>
                    <a:pt x="82340" y="30000"/>
                  </a:lnTo>
                  <a:lnTo>
                    <a:pt x="80638" y="34615"/>
                  </a:lnTo>
                  <a:lnTo>
                    <a:pt x="78085" y="42115"/>
                  </a:lnTo>
                  <a:lnTo>
                    <a:pt x="84468" y="49038"/>
                  </a:lnTo>
                  <a:lnTo>
                    <a:pt x="92765" y="51923"/>
                  </a:lnTo>
                  <a:lnTo>
                    <a:pt x="95744" y="59423"/>
                  </a:lnTo>
                  <a:lnTo>
                    <a:pt x="95744" y="73269"/>
                  </a:lnTo>
                  <a:lnTo>
                    <a:pt x="93191" y="81346"/>
                  </a:lnTo>
                  <a:lnTo>
                    <a:pt x="94468" y="86538"/>
                  </a:lnTo>
                  <a:lnTo>
                    <a:pt x="98510" y="92307"/>
                  </a:lnTo>
                  <a:lnTo>
                    <a:pt x="108510" y="95192"/>
                  </a:lnTo>
                  <a:lnTo>
                    <a:pt x="114468" y="102115"/>
                  </a:lnTo>
                  <a:lnTo>
                    <a:pt x="118723" y="112500"/>
                  </a:lnTo>
                  <a:lnTo>
                    <a:pt x="120000" y="120000"/>
                  </a:lnTo>
                  <a:lnTo>
                    <a:pt x="0" y="118269"/>
                  </a:lnTo>
                  <a:close/>
                </a:path>
              </a:pathLst>
            </a:custGeom>
            <a:solidFill>
              <a:srgbClr val="FFFF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12" name="Google Shape;1412;p35"/>
            <p:cNvSpPr txBox="1"/>
            <p:nvPr/>
          </p:nvSpPr>
          <p:spPr>
            <a:xfrm>
              <a:off x="1450975" y="4870450"/>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Vegetación</a:t>
              </a:r>
              <a:endParaRPr/>
            </a:p>
          </p:txBody>
        </p:sp>
      </p:grpSp>
      <p:grpSp>
        <p:nvGrpSpPr>
          <p:cNvPr id="1413" name="Google Shape;1413;p35"/>
          <p:cNvGrpSpPr/>
          <p:nvPr/>
        </p:nvGrpSpPr>
        <p:grpSpPr>
          <a:xfrm>
            <a:off x="1182687" y="5153025"/>
            <a:ext cx="2157412" cy="782637"/>
            <a:chOff x="1150937" y="5118100"/>
            <a:chExt cx="2157412" cy="782637"/>
          </a:xfrm>
        </p:grpSpPr>
        <p:sp>
          <p:nvSpPr>
            <p:cNvPr id="1414" name="Google Shape;1414;p35"/>
            <p:cNvSpPr/>
            <p:nvPr/>
          </p:nvSpPr>
          <p:spPr>
            <a:xfrm>
              <a:off x="1150937" y="511810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15" name="Google Shape;1415;p35"/>
            <p:cNvSpPr/>
            <p:nvPr/>
          </p:nvSpPr>
          <p:spPr>
            <a:xfrm>
              <a:off x="1704975" y="5124450"/>
              <a:ext cx="1085850" cy="447675"/>
            </a:xfrm>
            <a:custGeom>
              <a:avLst/>
              <a:gdLst/>
              <a:ahLst/>
              <a:cxnLst/>
              <a:rect l="l" t="t" r="r" b="b"/>
              <a:pathLst>
                <a:path w="120000" h="120000" extrusionOk="0">
                  <a:moveTo>
                    <a:pt x="0" y="120000"/>
                  </a:moveTo>
                  <a:cubicBezTo>
                    <a:pt x="12105" y="75744"/>
                    <a:pt x="65964" y="85106"/>
                    <a:pt x="76842" y="84255"/>
                  </a:cubicBezTo>
                  <a:cubicBezTo>
                    <a:pt x="80701" y="78297"/>
                    <a:pt x="80350" y="72340"/>
                    <a:pt x="84210" y="66382"/>
                  </a:cubicBezTo>
                  <a:cubicBezTo>
                    <a:pt x="85438" y="60425"/>
                    <a:pt x="87192" y="54893"/>
                    <a:pt x="88421" y="48510"/>
                  </a:cubicBezTo>
                  <a:cubicBezTo>
                    <a:pt x="92105" y="28510"/>
                    <a:pt x="90000" y="25957"/>
                    <a:pt x="100000" y="17872"/>
                  </a:cubicBezTo>
                  <a:cubicBezTo>
                    <a:pt x="105087" y="5531"/>
                    <a:pt x="112982" y="0"/>
                    <a:pt x="120000" y="0"/>
                  </a:cubicBezTo>
                </a:path>
              </a:pathLst>
            </a:custGeom>
            <a:noFill/>
            <a:ln w="38100" cap="flat" cmpd="sng">
              <a:solidFill>
                <a:srgbClr val="33993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16" name="Google Shape;1416;p35"/>
            <p:cNvSpPr txBox="1"/>
            <p:nvPr/>
          </p:nvSpPr>
          <p:spPr>
            <a:xfrm>
              <a:off x="1498600" y="5610225"/>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Accesos</a:t>
              </a:r>
              <a:endParaRPr/>
            </a:p>
          </p:txBody>
        </p:sp>
      </p:grpSp>
      <p:grpSp>
        <p:nvGrpSpPr>
          <p:cNvPr id="1417" name="Google Shape;1417;p35"/>
          <p:cNvGrpSpPr/>
          <p:nvPr/>
        </p:nvGrpSpPr>
        <p:grpSpPr>
          <a:xfrm>
            <a:off x="1182687" y="5926137"/>
            <a:ext cx="2157412" cy="757237"/>
            <a:chOff x="2465387" y="5672137"/>
            <a:chExt cx="2157412" cy="757237"/>
          </a:xfrm>
        </p:grpSpPr>
        <p:sp>
          <p:nvSpPr>
            <p:cNvPr id="1418" name="Google Shape;1418;p35"/>
            <p:cNvSpPr/>
            <p:nvPr/>
          </p:nvSpPr>
          <p:spPr>
            <a:xfrm>
              <a:off x="2465387" y="5672137"/>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19" name="Google Shape;1419;p35"/>
            <p:cNvSpPr txBox="1"/>
            <p:nvPr/>
          </p:nvSpPr>
          <p:spPr>
            <a:xfrm>
              <a:off x="3016250" y="6138862"/>
              <a:ext cx="542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Ríos</a:t>
              </a:r>
              <a:endParaRPr/>
            </a:p>
          </p:txBody>
        </p:sp>
        <p:sp>
          <p:nvSpPr>
            <p:cNvPr id="1420" name="Google Shape;1420;p35"/>
            <p:cNvSpPr/>
            <p:nvPr/>
          </p:nvSpPr>
          <p:spPr>
            <a:xfrm>
              <a:off x="2555875" y="5683250"/>
              <a:ext cx="1889125" cy="438150"/>
            </a:xfrm>
            <a:custGeom>
              <a:avLst/>
              <a:gdLst/>
              <a:ahLst/>
              <a:cxnLst/>
              <a:rect l="l" t="t" r="r" b="b"/>
              <a:pathLst>
                <a:path w="120000" h="120000" extrusionOk="0">
                  <a:moveTo>
                    <a:pt x="0" y="120000"/>
                  </a:moveTo>
                  <a:cubicBezTo>
                    <a:pt x="1915" y="114347"/>
                    <a:pt x="2521" y="112608"/>
                    <a:pt x="4840" y="111304"/>
                  </a:cubicBezTo>
                  <a:cubicBezTo>
                    <a:pt x="10285" y="105217"/>
                    <a:pt x="16033" y="104782"/>
                    <a:pt x="21579" y="100000"/>
                  </a:cubicBezTo>
                  <a:cubicBezTo>
                    <a:pt x="22991" y="96956"/>
                    <a:pt x="24705" y="94347"/>
                    <a:pt x="26218" y="92173"/>
                  </a:cubicBezTo>
                  <a:cubicBezTo>
                    <a:pt x="27025" y="90869"/>
                    <a:pt x="28638" y="89565"/>
                    <a:pt x="28638" y="89565"/>
                  </a:cubicBezTo>
                  <a:cubicBezTo>
                    <a:pt x="30453" y="84347"/>
                    <a:pt x="33478" y="80434"/>
                    <a:pt x="35697" y="79130"/>
                  </a:cubicBezTo>
                  <a:cubicBezTo>
                    <a:pt x="39529" y="73478"/>
                    <a:pt x="43663" y="74347"/>
                    <a:pt x="47596" y="73913"/>
                  </a:cubicBezTo>
                  <a:cubicBezTo>
                    <a:pt x="50924" y="71739"/>
                    <a:pt x="53747" y="64782"/>
                    <a:pt x="57075" y="61739"/>
                  </a:cubicBezTo>
                  <a:cubicBezTo>
                    <a:pt x="62016" y="50869"/>
                    <a:pt x="67058" y="49565"/>
                    <a:pt x="72605" y="48695"/>
                  </a:cubicBezTo>
                  <a:cubicBezTo>
                    <a:pt x="74823" y="46956"/>
                    <a:pt x="76840" y="41739"/>
                    <a:pt x="78857" y="37391"/>
                  </a:cubicBezTo>
                  <a:cubicBezTo>
                    <a:pt x="80672" y="33478"/>
                    <a:pt x="82991" y="31304"/>
                    <a:pt x="84907" y="28695"/>
                  </a:cubicBezTo>
                  <a:cubicBezTo>
                    <a:pt x="87025" y="25652"/>
                    <a:pt x="89243" y="25652"/>
                    <a:pt x="91361" y="23478"/>
                  </a:cubicBezTo>
                  <a:cubicBezTo>
                    <a:pt x="93075" y="21739"/>
                    <a:pt x="94588" y="17391"/>
                    <a:pt x="96403" y="16521"/>
                  </a:cubicBezTo>
                  <a:cubicBezTo>
                    <a:pt x="102050" y="13478"/>
                    <a:pt x="105983" y="11739"/>
                    <a:pt x="112134" y="11304"/>
                  </a:cubicBezTo>
                  <a:cubicBezTo>
                    <a:pt x="114756" y="7391"/>
                    <a:pt x="117176" y="0"/>
                    <a:pt x="120000" y="0"/>
                  </a:cubicBezTo>
                </a:path>
              </a:pathLst>
            </a:cu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21" name="Google Shape;1421;p35"/>
            <p:cNvSpPr/>
            <p:nvPr/>
          </p:nvSpPr>
          <p:spPr>
            <a:xfrm>
              <a:off x="2997200" y="5800725"/>
              <a:ext cx="138112" cy="206375"/>
            </a:xfrm>
            <a:custGeom>
              <a:avLst/>
              <a:gdLst/>
              <a:ahLst/>
              <a:cxnLst/>
              <a:rect l="l" t="t" r="r" b="b"/>
              <a:pathLst>
                <a:path w="120000" h="120000" extrusionOk="0">
                  <a:moveTo>
                    <a:pt x="0" y="120000"/>
                  </a:moveTo>
                  <a:cubicBezTo>
                    <a:pt x="6896" y="115384"/>
                    <a:pt x="19310" y="103384"/>
                    <a:pt x="19310" y="103384"/>
                  </a:cubicBezTo>
                  <a:cubicBezTo>
                    <a:pt x="26206" y="84000"/>
                    <a:pt x="51034" y="71076"/>
                    <a:pt x="74482" y="60923"/>
                  </a:cubicBezTo>
                  <a:cubicBezTo>
                    <a:pt x="82758" y="45230"/>
                    <a:pt x="89655" y="18461"/>
                    <a:pt x="115862" y="12923"/>
                  </a:cubicBezTo>
                  <a:cubicBezTo>
                    <a:pt x="120000" y="4615"/>
                    <a:pt x="118620" y="9230"/>
                    <a:pt x="118620" y="0"/>
                  </a:cubicBezTo>
                </a:path>
              </a:pathLst>
            </a:cu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22" name="Google Shape;1422;p35"/>
            <p:cNvSpPr/>
            <p:nvPr/>
          </p:nvSpPr>
          <p:spPr>
            <a:xfrm>
              <a:off x="3378200" y="5730875"/>
              <a:ext cx="98425" cy="193675"/>
            </a:xfrm>
            <a:custGeom>
              <a:avLst/>
              <a:gdLst/>
              <a:ahLst/>
              <a:cxnLst/>
              <a:rect l="l" t="t" r="r" b="b"/>
              <a:pathLst>
                <a:path w="120000" h="120000" extrusionOk="0">
                  <a:moveTo>
                    <a:pt x="0" y="120000"/>
                  </a:moveTo>
                  <a:cubicBezTo>
                    <a:pt x="3870" y="102295"/>
                    <a:pt x="9677" y="90491"/>
                    <a:pt x="30967" y="76721"/>
                  </a:cubicBezTo>
                  <a:cubicBezTo>
                    <a:pt x="34838" y="69836"/>
                    <a:pt x="36774" y="57049"/>
                    <a:pt x="38709" y="53114"/>
                  </a:cubicBezTo>
                  <a:cubicBezTo>
                    <a:pt x="44516" y="44262"/>
                    <a:pt x="96774" y="15737"/>
                    <a:pt x="96774" y="11803"/>
                  </a:cubicBezTo>
                  <a:lnTo>
                    <a:pt x="120000" y="0"/>
                  </a:lnTo>
                </a:path>
              </a:pathLst>
            </a:cu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23" name="Google Shape;1423;p35"/>
            <p:cNvSpPr/>
            <p:nvPr/>
          </p:nvSpPr>
          <p:spPr>
            <a:xfrm>
              <a:off x="3181350" y="5956300"/>
              <a:ext cx="269875" cy="85725"/>
            </a:xfrm>
            <a:custGeom>
              <a:avLst/>
              <a:gdLst/>
              <a:ahLst/>
              <a:cxnLst/>
              <a:rect l="l" t="t" r="r" b="b"/>
              <a:pathLst>
                <a:path w="120000" h="120000" extrusionOk="0">
                  <a:moveTo>
                    <a:pt x="0" y="0"/>
                  </a:moveTo>
                  <a:cubicBezTo>
                    <a:pt x="6352" y="20000"/>
                    <a:pt x="13411" y="33333"/>
                    <a:pt x="21176" y="48888"/>
                  </a:cubicBezTo>
                  <a:cubicBezTo>
                    <a:pt x="26117" y="60000"/>
                    <a:pt x="35294" y="80000"/>
                    <a:pt x="35294" y="80000"/>
                  </a:cubicBezTo>
                  <a:cubicBezTo>
                    <a:pt x="37411" y="106666"/>
                    <a:pt x="43058" y="93333"/>
                    <a:pt x="53647" y="97777"/>
                  </a:cubicBezTo>
                  <a:cubicBezTo>
                    <a:pt x="57882" y="106666"/>
                    <a:pt x="62823" y="113333"/>
                    <a:pt x="67764" y="120000"/>
                  </a:cubicBezTo>
                  <a:cubicBezTo>
                    <a:pt x="96705" y="113333"/>
                    <a:pt x="79058" y="115555"/>
                    <a:pt x="120000" y="115555"/>
                  </a:cubicBezTo>
                </a:path>
              </a:pathLst>
            </a:cu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24" name="Google Shape;1424;p35"/>
            <p:cNvSpPr/>
            <p:nvPr/>
          </p:nvSpPr>
          <p:spPr>
            <a:xfrm>
              <a:off x="3810000" y="5810250"/>
              <a:ext cx="336550" cy="65087"/>
            </a:xfrm>
            <a:custGeom>
              <a:avLst/>
              <a:gdLst/>
              <a:ahLst/>
              <a:cxnLst/>
              <a:rect l="l" t="t" r="r" b="b"/>
              <a:pathLst>
                <a:path w="120000" h="120000" extrusionOk="0">
                  <a:moveTo>
                    <a:pt x="0" y="0"/>
                  </a:moveTo>
                  <a:cubicBezTo>
                    <a:pt x="9622" y="5853"/>
                    <a:pt x="18679" y="11707"/>
                    <a:pt x="28301" y="23414"/>
                  </a:cubicBezTo>
                  <a:cubicBezTo>
                    <a:pt x="46981" y="120000"/>
                    <a:pt x="16981" y="55609"/>
                    <a:pt x="86037" y="64390"/>
                  </a:cubicBezTo>
                  <a:cubicBezTo>
                    <a:pt x="99056" y="87804"/>
                    <a:pt x="88301" y="70243"/>
                    <a:pt x="120000" y="70243"/>
                  </a:cubicBezTo>
                </a:path>
              </a:pathLst>
            </a:custGeom>
            <a:noFill/>
            <a:ln w="9525" cap="flat" cmpd="sng">
              <a:solidFill>
                <a:schemeClr val="accent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425" name="Google Shape;1425;p35"/>
          <p:cNvSpPr/>
          <p:nvPr/>
        </p:nvSpPr>
        <p:spPr>
          <a:xfrm>
            <a:off x="3670300" y="4800600"/>
            <a:ext cx="2032000" cy="952500"/>
          </a:xfrm>
          <a:prstGeom prst="rightArrow">
            <a:avLst>
              <a:gd name="adj1" fmla="val 14338"/>
              <a:gd name="adj2" fmla="val 4824"/>
            </a:avLst>
          </a:prstGeom>
          <a:solidFill>
            <a:srgbClr val="C3A8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2400" b="0" i="0" u="none">
                <a:solidFill>
                  <a:srgbClr val="1E582F"/>
                </a:solidFill>
                <a:latin typeface="Arial"/>
                <a:ea typeface="Arial"/>
                <a:cs typeface="Arial"/>
                <a:sym typeface="Arial"/>
              </a:rPr>
              <a:t>Operadores</a:t>
            </a:r>
            <a:endParaRPr/>
          </a:p>
        </p:txBody>
      </p:sp>
      <p:grpSp>
        <p:nvGrpSpPr>
          <p:cNvPr id="1426" name="Google Shape;1426;p35"/>
          <p:cNvGrpSpPr/>
          <p:nvPr/>
        </p:nvGrpSpPr>
        <p:grpSpPr>
          <a:xfrm>
            <a:off x="5881687" y="4692650"/>
            <a:ext cx="2157412" cy="1012824"/>
            <a:chOff x="5881687" y="4692650"/>
            <a:chExt cx="2157412" cy="1012824"/>
          </a:xfrm>
        </p:grpSpPr>
        <p:sp>
          <p:nvSpPr>
            <p:cNvPr id="1427" name="Google Shape;1427;p35"/>
            <p:cNvSpPr/>
            <p:nvPr/>
          </p:nvSpPr>
          <p:spPr>
            <a:xfrm>
              <a:off x="5881687" y="4948237"/>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28" name="Google Shape;1428;p35"/>
            <p:cNvSpPr txBox="1"/>
            <p:nvPr/>
          </p:nvSpPr>
          <p:spPr>
            <a:xfrm>
              <a:off x="6305550" y="5414962"/>
              <a:ext cx="9858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Resultado</a:t>
              </a:r>
              <a:endParaRPr/>
            </a:p>
          </p:txBody>
        </p:sp>
        <p:sp>
          <p:nvSpPr>
            <p:cNvPr id="1429" name="Google Shape;1429;p35"/>
            <p:cNvSpPr txBox="1"/>
            <p:nvPr/>
          </p:nvSpPr>
          <p:spPr>
            <a:xfrm>
              <a:off x="6511925" y="4692650"/>
              <a:ext cx="803275" cy="701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4000" b="1" i="0" u="none">
                  <a:solidFill>
                    <a:srgbClr val="1E582F"/>
                  </a:solidFill>
                  <a:latin typeface="Arial"/>
                  <a:ea typeface="Arial"/>
                  <a:cs typeface="Arial"/>
                  <a:sym typeface="Arial"/>
                </a:rPr>
                <a: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3"/>
        <p:cNvGrpSpPr/>
        <p:nvPr/>
      </p:nvGrpSpPr>
      <p:grpSpPr>
        <a:xfrm>
          <a:off x="0" y="0"/>
          <a:ext cx="0" cy="0"/>
          <a:chOff x="0" y="0"/>
          <a:chExt cx="0" cy="0"/>
        </a:xfrm>
      </p:grpSpPr>
      <p:sp>
        <p:nvSpPr>
          <p:cNvPr id="1434" name="Google Shape;1434;p36"/>
          <p:cNvSpPr/>
          <p:nvPr/>
        </p:nvSpPr>
        <p:spPr>
          <a:xfrm rot="10800000" flipH="1">
            <a:off x="3230562" y="4013200"/>
            <a:ext cx="3438525" cy="1120775"/>
          </a:xfrm>
          <a:custGeom>
            <a:avLst/>
            <a:gdLst/>
            <a:ahLst/>
            <a:cxnLst/>
            <a:rect l="l" t="t" r="r" b="b"/>
            <a:pathLst>
              <a:path w="120000" h="120000" extrusionOk="0">
                <a:moveTo>
                  <a:pt x="0" y="120000"/>
                </a:moveTo>
                <a:lnTo>
                  <a:pt x="17562" y="0"/>
                </a:lnTo>
                <a:lnTo>
                  <a:pt x="120000" y="0"/>
                </a:lnTo>
              </a:path>
            </a:pathLst>
          </a:custGeom>
          <a:noFill/>
          <a:ln w="254000" cap="flat" cmpd="sng">
            <a:solidFill>
              <a:srgbClr val="D5C297"/>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35" name="Google Shape;1435;p36"/>
          <p:cNvSpPr/>
          <p:nvPr/>
        </p:nvSpPr>
        <p:spPr>
          <a:xfrm>
            <a:off x="3230562" y="3000375"/>
            <a:ext cx="3438525" cy="1120775"/>
          </a:xfrm>
          <a:custGeom>
            <a:avLst/>
            <a:gdLst/>
            <a:ahLst/>
            <a:cxnLst/>
            <a:rect l="l" t="t" r="r" b="b"/>
            <a:pathLst>
              <a:path w="120000" h="120000" extrusionOk="0">
                <a:moveTo>
                  <a:pt x="0" y="120000"/>
                </a:moveTo>
                <a:lnTo>
                  <a:pt x="17562" y="0"/>
                </a:lnTo>
                <a:lnTo>
                  <a:pt x="120000" y="0"/>
                </a:lnTo>
              </a:path>
            </a:pathLst>
          </a:custGeom>
          <a:noFill/>
          <a:ln w="254000" cap="flat" cmpd="sng">
            <a:solidFill>
              <a:srgbClr val="D5C297"/>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36" name="Google Shape;1436;p36"/>
          <p:cNvSpPr txBox="1"/>
          <p:nvPr/>
        </p:nvSpPr>
        <p:spPr>
          <a:xfrm>
            <a:off x="1052512" y="146050"/>
            <a:ext cx="8091487" cy="5032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700" b="1" i="1" u="none">
                <a:solidFill>
                  <a:srgbClr val="1E582F"/>
                </a:solidFill>
                <a:latin typeface="Verdana"/>
                <a:ea typeface="Verdana"/>
                <a:cs typeface="Verdana"/>
                <a:sym typeface="Verdana"/>
              </a:rPr>
              <a:t>Métodos de integración de información</a:t>
            </a:r>
            <a:endParaRPr/>
          </a:p>
        </p:txBody>
      </p:sp>
      <p:grpSp>
        <p:nvGrpSpPr>
          <p:cNvPr id="1437" name="Google Shape;1437;p36"/>
          <p:cNvGrpSpPr/>
          <p:nvPr/>
        </p:nvGrpSpPr>
        <p:grpSpPr>
          <a:xfrm>
            <a:off x="784225" y="806450"/>
            <a:ext cx="7966075" cy="336550"/>
            <a:chOff x="784225" y="1581150"/>
            <a:chExt cx="7966075" cy="336550"/>
          </a:xfrm>
        </p:grpSpPr>
        <p:sp>
          <p:nvSpPr>
            <p:cNvPr id="1438" name="Google Shape;1438;p36"/>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39" name="Google Shape;1439;p36"/>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40" name="Google Shape;1440;p36"/>
            <p:cNvSpPr txBox="1"/>
            <p:nvPr/>
          </p:nvSpPr>
          <p:spPr>
            <a:xfrm>
              <a:off x="977900" y="1581150"/>
              <a:ext cx="30988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Operadores de lógica discreta</a:t>
              </a:r>
              <a:endParaRPr/>
            </a:p>
          </p:txBody>
        </p:sp>
      </p:grpSp>
      <p:grpSp>
        <p:nvGrpSpPr>
          <p:cNvPr id="1441" name="Google Shape;1441;p36"/>
          <p:cNvGrpSpPr/>
          <p:nvPr/>
        </p:nvGrpSpPr>
        <p:grpSpPr>
          <a:xfrm>
            <a:off x="1004888" y="1241425"/>
            <a:ext cx="7659686" cy="581025"/>
            <a:chOff x="1004888" y="1241425"/>
            <a:chExt cx="7659686" cy="581025"/>
          </a:xfrm>
        </p:grpSpPr>
        <p:sp>
          <p:nvSpPr>
            <p:cNvPr id="1442" name="Google Shape;1442;p36"/>
            <p:cNvSpPr txBox="1"/>
            <p:nvPr/>
          </p:nvSpPr>
          <p:spPr>
            <a:xfrm>
              <a:off x="1071562" y="1241425"/>
              <a:ext cx="759301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Las variables se representan mediante valores binarios, por lo que el resultado también lo es</a:t>
              </a:r>
              <a:endParaRPr/>
            </a:p>
          </p:txBody>
        </p:sp>
        <p:sp>
          <p:nvSpPr>
            <p:cNvPr id="1443" name="Google Shape;1443;p36"/>
            <p:cNvSpPr txBox="1"/>
            <p:nvPr/>
          </p:nvSpPr>
          <p:spPr>
            <a:xfrm rot="5400000">
              <a:off x="996156" y="13755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446" name="Google Shape;1446;p36"/>
          <p:cNvSpPr/>
          <p:nvPr/>
        </p:nvSpPr>
        <p:spPr>
          <a:xfrm>
            <a:off x="2217737" y="3455987"/>
            <a:ext cx="809625" cy="442912"/>
          </a:xfrm>
          <a:custGeom>
            <a:avLst/>
            <a:gdLst/>
            <a:ahLst/>
            <a:cxnLst/>
            <a:rect l="l" t="t" r="r" b="b"/>
            <a:pathLst>
              <a:path w="120000" h="120000" extrusionOk="0">
                <a:moveTo>
                  <a:pt x="5647" y="120000"/>
                </a:moveTo>
                <a:lnTo>
                  <a:pt x="120000" y="0"/>
                </a:lnTo>
                <a:lnTo>
                  <a:pt x="21176" y="0"/>
                </a:lnTo>
                <a:lnTo>
                  <a:pt x="8470" y="26666"/>
                </a:lnTo>
                <a:lnTo>
                  <a:pt x="0" y="88602"/>
                </a:lnTo>
                <a:lnTo>
                  <a:pt x="5647" y="120000"/>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47" name="Google Shape;1447;p36"/>
          <p:cNvSpPr/>
          <p:nvPr/>
        </p:nvSpPr>
        <p:spPr>
          <a:xfrm>
            <a:off x="1411287" y="3451224"/>
            <a:ext cx="992187" cy="447675"/>
          </a:xfrm>
          <a:custGeom>
            <a:avLst/>
            <a:gdLst/>
            <a:ahLst/>
            <a:cxnLst/>
            <a:rect l="l" t="t" r="r" b="b"/>
            <a:pathLst>
              <a:path w="120000" h="120000" extrusionOk="0">
                <a:moveTo>
                  <a:pt x="3456" y="31914"/>
                </a:moveTo>
                <a:lnTo>
                  <a:pt x="28608" y="0"/>
                </a:lnTo>
                <a:lnTo>
                  <a:pt x="120000" y="0"/>
                </a:lnTo>
                <a:lnTo>
                  <a:pt x="115776" y="14893"/>
                </a:lnTo>
                <a:lnTo>
                  <a:pt x="114048" y="23829"/>
                </a:lnTo>
                <a:lnTo>
                  <a:pt x="114816" y="29361"/>
                </a:lnTo>
                <a:lnTo>
                  <a:pt x="115776" y="42978"/>
                </a:lnTo>
                <a:lnTo>
                  <a:pt x="113088" y="52340"/>
                </a:lnTo>
                <a:lnTo>
                  <a:pt x="109440" y="65106"/>
                </a:lnTo>
                <a:lnTo>
                  <a:pt x="109632" y="80000"/>
                </a:lnTo>
                <a:lnTo>
                  <a:pt x="109632" y="90212"/>
                </a:lnTo>
                <a:lnTo>
                  <a:pt x="107904" y="97872"/>
                </a:lnTo>
                <a:lnTo>
                  <a:pt x="104832" y="107234"/>
                </a:lnTo>
                <a:lnTo>
                  <a:pt x="102720" y="120000"/>
                </a:lnTo>
                <a:lnTo>
                  <a:pt x="35712" y="85106"/>
                </a:lnTo>
                <a:lnTo>
                  <a:pt x="0" y="95744"/>
                </a:lnTo>
                <a:lnTo>
                  <a:pt x="3456" y="31914"/>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48" name="Google Shape;1448;p36"/>
          <p:cNvSpPr/>
          <p:nvPr/>
        </p:nvSpPr>
        <p:spPr>
          <a:xfrm>
            <a:off x="1444625" y="3616324"/>
            <a:ext cx="815975" cy="285750"/>
          </a:xfrm>
          <a:custGeom>
            <a:avLst/>
            <a:gdLst/>
            <a:ahLst/>
            <a:cxnLst/>
            <a:rect l="l" t="t" r="r" b="b"/>
            <a:pathLst>
              <a:path w="120000" h="120000" extrusionOk="0">
                <a:moveTo>
                  <a:pt x="47859" y="120000"/>
                </a:moveTo>
                <a:lnTo>
                  <a:pt x="120000" y="120000"/>
                </a:lnTo>
                <a:lnTo>
                  <a:pt x="119066" y="98000"/>
                </a:lnTo>
                <a:lnTo>
                  <a:pt x="120000" y="78666"/>
                </a:lnTo>
                <a:lnTo>
                  <a:pt x="113696" y="56000"/>
                </a:lnTo>
                <a:lnTo>
                  <a:pt x="104591" y="28666"/>
                </a:lnTo>
                <a:lnTo>
                  <a:pt x="91050" y="8666"/>
                </a:lnTo>
                <a:lnTo>
                  <a:pt x="80778" y="0"/>
                </a:lnTo>
                <a:lnTo>
                  <a:pt x="70739" y="0"/>
                </a:lnTo>
                <a:lnTo>
                  <a:pt x="57431" y="666"/>
                </a:lnTo>
                <a:lnTo>
                  <a:pt x="45058" y="4000"/>
                </a:lnTo>
                <a:lnTo>
                  <a:pt x="28715" y="20666"/>
                </a:lnTo>
                <a:lnTo>
                  <a:pt x="18210" y="20666"/>
                </a:lnTo>
                <a:lnTo>
                  <a:pt x="11206" y="22666"/>
                </a:lnTo>
                <a:lnTo>
                  <a:pt x="5836" y="24666"/>
                </a:lnTo>
                <a:lnTo>
                  <a:pt x="3501" y="26000"/>
                </a:lnTo>
                <a:lnTo>
                  <a:pt x="0" y="58666"/>
                </a:lnTo>
                <a:lnTo>
                  <a:pt x="14941" y="90666"/>
                </a:lnTo>
                <a:lnTo>
                  <a:pt x="30350" y="100666"/>
                </a:lnTo>
                <a:lnTo>
                  <a:pt x="47859"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49" name="Google Shape;1449;p36"/>
          <p:cNvSpPr/>
          <p:nvPr/>
        </p:nvSpPr>
        <p:spPr>
          <a:xfrm>
            <a:off x="877887" y="3573462"/>
            <a:ext cx="895350" cy="330200"/>
          </a:xfrm>
          <a:custGeom>
            <a:avLst/>
            <a:gdLst/>
            <a:ahLst/>
            <a:cxnLst/>
            <a:rect l="l" t="t" r="r" b="b"/>
            <a:pathLst>
              <a:path w="120000" h="120000" extrusionOk="0">
                <a:moveTo>
                  <a:pt x="0" y="118269"/>
                </a:moveTo>
                <a:lnTo>
                  <a:pt x="75531" y="0"/>
                </a:lnTo>
                <a:lnTo>
                  <a:pt x="79361" y="7500"/>
                </a:lnTo>
                <a:lnTo>
                  <a:pt x="81702" y="14423"/>
                </a:lnTo>
                <a:lnTo>
                  <a:pt x="82340" y="30000"/>
                </a:lnTo>
                <a:lnTo>
                  <a:pt x="80638" y="34615"/>
                </a:lnTo>
                <a:lnTo>
                  <a:pt x="78085" y="42115"/>
                </a:lnTo>
                <a:lnTo>
                  <a:pt x="84468" y="49038"/>
                </a:lnTo>
                <a:lnTo>
                  <a:pt x="92765" y="51923"/>
                </a:lnTo>
                <a:lnTo>
                  <a:pt x="95744" y="59423"/>
                </a:lnTo>
                <a:lnTo>
                  <a:pt x="95744" y="73269"/>
                </a:lnTo>
                <a:lnTo>
                  <a:pt x="93191" y="81346"/>
                </a:lnTo>
                <a:lnTo>
                  <a:pt x="94468" y="86538"/>
                </a:lnTo>
                <a:lnTo>
                  <a:pt x="98510" y="92307"/>
                </a:lnTo>
                <a:lnTo>
                  <a:pt x="108510" y="95192"/>
                </a:lnTo>
                <a:lnTo>
                  <a:pt x="114468" y="102115"/>
                </a:lnTo>
                <a:lnTo>
                  <a:pt x="118723" y="112500"/>
                </a:lnTo>
                <a:lnTo>
                  <a:pt x="120000" y="120000"/>
                </a:lnTo>
                <a:lnTo>
                  <a:pt x="0" y="118269"/>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50" name="Google Shape;1450;p36"/>
          <p:cNvSpPr txBox="1"/>
          <p:nvPr/>
        </p:nvSpPr>
        <p:spPr>
          <a:xfrm>
            <a:off x="1177925" y="3906837"/>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Vegetación</a:t>
            </a:r>
            <a:endParaRPr/>
          </a:p>
        </p:txBody>
      </p:sp>
      <p:grpSp>
        <p:nvGrpSpPr>
          <p:cNvPr id="1451" name="Google Shape;1451;p36"/>
          <p:cNvGrpSpPr/>
          <p:nvPr/>
        </p:nvGrpSpPr>
        <p:grpSpPr>
          <a:xfrm>
            <a:off x="877887" y="4422775"/>
            <a:ext cx="2160587" cy="782637"/>
            <a:chOff x="1068387" y="3921125"/>
            <a:chExt cx="2160587" cy="782637"/>
          </a:xfrm>
        </p:grpSpPr>
        <p:sp>
          <p:nvSpPr>
            <p:cNvPr id="1452" name="Google Shape;1452;p36"/>
            <p:cNvSpPr/>
            <p:nvPr/>
          </p:nvSpPr>
          <p:spPr>
            <a:xfrm>
              <a:off x="1068387" y="392112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53" name="Google Shape;1453;p36"/>
            <p:cNvSpPr txBox="1"/>
            <p:nvPr/>
          </p:nvSpPr>
          <p:spPr>
            <a:xfrm>
              <a:off x="1416050" y="4413250"/>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Accesos</a:t>
              </a:r>
              <a:endParaRPr/>
            </a:p>
          </p:txBody>
        </p:sp>
        <p:sp>
          <p:nvSpPr>
            <p:cNvPr id="1454" name="Google Shape;1454;p36"/>
            <p:cNvSpPr/>
            <p:nvPr/>
          </p:nvSpPr>
          <p:spPr>
            <a:xfrm>
              <a:off x="1071562" y="3921125"/>
              <a:ext cx="2157412" cy="45561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55" name="Google Shape;1455;p36"/>
            <p:cNvSpPr/>
            <p:nvPr/>
          </p:nvSpPr>
          <p:spPr>
            <a:xfrm>
              <a:off x="1441450" y="3921125"/>
              <a:ext cx="1346200" cy="447675"/>
            </a:xfrm>
            <a:custGeom>
              <a:avLst/>
              <a:gdLst/>
              <a:ahLst/>
              <a:cxnLst/>
              <a:rect l="l" t="t" r="r" b="b"/>
              <a:pathLst>
                <a:path w="120000" h="120000" extrusionOk="0">
                  <a:moveTo>
                    <a:pt x="566" y="120000"/>
                  </a:moveTo>
                  <a:lnTo>
                    <a:pt x="43867" y="120000"/>
                  </a:lnTo>
                  <a:lnTo>
                    <a:pt x="49245" y="114042"/>
                  </a:lnTo>
                  <a:lnTo>
                    <a:pt x="63679" y="107234"/>
                  </a:lnTo>
                  <a:lnTo>
                    <a:pt x="74433" y="104680"/>
                  </a:lnTo>
                  <a:lnTo>
                    <a:pt x="85188" y="101276"/>
                  </a:lnTo>
                  <a:lnTo>
                    <a:pt x="90283" y="87659"/>
                  </a:lnTo>
                  <a:lnTo>
                    <a:pt x="93962" y="66382"/>
                  </a:lnTo>
                  <a:lnTo>
                    <a:pt x="101886" y="44255"/>
                  </a:lnTo>
                  <a:lnTo>
                    <a:pt x="110943" y="19574"/>
                  </a:lnTo>
                  <a:lnTo>
                    <a:pt x="120000" y="0"/>
                  </a:lnTo>
                  <a:lnTo>
                    <a:pt x="78113" y="0"/>
                  </a:lnTo>
                  <a:lnTo>
                    <a:pt x="71320" y="16170"/>
                  </a:lnTo>
                  <a:lnTo>
                    <a:pt x="68490" y="26382"/>
                  </a:lnTo>
                  <a:lnTo>
                    <a:pt x="63962" y="38297"/>
                  </a:lnTo>
                  <a:lnTo>
                    <a:pt x="54339" y="49361"/>
                  </a:lnTo>
                  <a:lnTo>
                    <a:pt x="43018" y="55319"/>
                  </a:lnTo>
                  <a:lnTo>
                    <a:pt x="28018" y="63829"/>
                  </a:lnTo>
                  <a:lnTo>
                    <a:pt x="12452" y="77446"/>
                  </a:lnTo>
                  <a:lnTo>
                    <a:pt x="3396" y="95319"/>
                  </a:lnTo>
                  <a:lnTo>
                    <a:pt x="0" y="108085"/>
                  </a:lnTo>
                  <a:lnTo>
                    <a:pt x="566"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456" name="Google Shape;1456;p36"/>
          <p:cNvGrpSpPr/>
          <p:nvPr/>
        </p:nvGrpSpPr>
        <p:grpSpPr>
          <a:xfrm>
            <a:off x="992188" y="1885950"/>
            <a:ext cx="7659686" cy="336550"/>
            <a:chOff x="992188" y="1885950"/>
            <a:chExt cx="7659686" cy="336550"/>
          </a:xfrm>
        </p:grpSpPr>
        <p:sp>
          <p:nvSpPr>
            <p:cNvPr id="1457" name="Google Shape;1457;p36"/>
            <p:cNvSpPr txBox="1"/>
            <p:nvPr/>
          </p:nvSpPr>
          <p:spPr>
            <a:xfrm>
              <a:off x="1058862" y="1885950"/>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Los operadores son rígidos y sólo responden a las conjunciones </a:t>
              </a:r>
              <a:r>
                <a:rPr lang="en-US" sz="1600" b="0" i="1" u="none">
                  <a:solidFill>
                    <a:srgbClr val="1E582F"/>
                  </a:solidFill>
                  <a:latin typeface="Arial"/>
                  <a:ea typeface="Arial"/>
                  <a:cs typeface="Arial"/>
                  <a:sym typeface="Arial"/>
                </a:rPr>
                <a:t>O</a:t>
              </a:r>
              <a:r>
                <a:rPr lang="en-US" sz="1600" b="1" i="1" u="none">
                  <a:solidFill>
                    <a:srgbClr val="1E582F"/>
                  </a:solidFill>
                  <a:latin typeface="Arial"/>
                  <a:ea typeface="Arial"/>
                  <a:cs typeface="Arial"/>
                  <a:sym typeface="Arial"/>
                </a:rPr>
                <a:t>, e </a:t>
              </a:r>
              <a:r>
                <a:rPr lang="en-US" sz="1600" b="0" i="1" u="none">
                  <a:solidFill>
                    <a:srgbClr val="1E582F"/>
                  </a:solidFill>
                  <a:latin typeface="Arial"/>
                  <a:ea typeface="Arial"/>
                  <a:cs typeface="Arial"/>
                  <a:sym typeface="Arial"/>
                </a:rPr>
                <a:t>Y</a:t>
              </a:r>
              <a:r>
                <a:rPr lang="en-US" sz="1600" b="1" i="1" u="none">
                  <a:solidFill>
                    <a:srgbClr val="1E582F"/>
                  </a:solidFill>
                  <a:latin typeface="Arial"/>
                  <a:ea typeface="Arial"/>
                  <a:cs typeface="Arial"/>
                  <a:sym typeface="Arial"/>
                </a:rPr>
                <a:t>.</a:t>
              </a:r>
              <a:endParaRPr/>
            </a:p>
          </p:txBody>
        </p:sp>
        <p:sp>
          <p:nvSpPr>
            <p:cNvPr id="1458" name="Google Shape;1458;p36"/>
            <p:cNvSpPr txBox="1"/>
            <p:nvPr/>
          </p:nvSpPr>
          <p:spPr>
            <a:xfrm rot="5400000">
              <a:off x="983456" y="20327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459" name="Google Shape;1459;p36"/>
          <p:cNvSpPr txBox="1"/>
          <p:nvPr/>
        </p:nvSpPr>
        <p:spPr>
          <a:xfrm>
            <a:off x="3813175" y="2543175"/>
            <a:ext cx="2386012"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Las zonas aptas tienen vegetación apta </a:t>
            </a:r>
            <a:r>
              <a:rPr lang="en-US" sz="1600" b="1" i="1" u="none">
                <a:solidFill>
                  <a:srgbClr val="1E582F"/>
                </a:solidFill>
                <a:latin typeface="Arial"/>
                <a:ea typeface="Arial"/>
                <a:cs typeface="Arial"/>
                <a:sym typeface="Arial"/>
              </a:rPr>
              <a:t>Y</a:t>
            </a:r>
            <a:r>
              <a:rPr lang="en-US" sz="1600" b="0" i="1" u="none">
                <a:solidFill>
                  <a:srgbClr val="1E582F"/>
                </a:solidFill>
                <a:latin typeface="Arial"/>
                <a:ea typeface="Arial"/>
                <a:cs typeface="Arial"/>
                <a:sym typeface="Arial"/>
              </a:rPr>
              <a:t> buenos accesos</a:t>
            </a:r>
            <a:endParaRPr/>
          </a:p>
        </p:txBody>
      </p:sp>
      <p:sp>
        <p:nvSpPr>
          <p:cNvPr id="1460" name="Google Shape;1460;p36"/>
          <p:cNvSpPr txBox="1"/>
          <p:nvPr/>
        </p:nvSpPr>
        <p:spPr>
          <a:xfrm>
            <a:off x="3813175" y="4784725"/>
            <a:ext cx="2386012"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Las zonas aptas tienen vegetación apta </a:t>
            </a:r>
            <a:r>
              <a:rPr lang="en-US" sz="1600" b="1" i="1" u="none">
                <a:solidFill>
                  <a:srgbClr val="1E582F"/>
                </a:solidFill>
                <a:latin typeface="Arial"/>
                <a:ea typeface="Arial"/>
                <a:cs typeface="Arial"/>
                <a:sym typeface="Arial"/>
              </a:rPr>
              <a:t>O</a:t>
            </a:r>
            <a:r>
              <a:rPr lang="en-US" sz="1600" b="0" i="1" u="none">
                <a:solidFill>
                  <a:srgbClr val="1E582F"/>
                </a:solidFill>
                <a:latin typeface="Arial"/>
                <a:ea typeface="Arial"/>
                <a:cs typeface="Arial"/>
                <a:sym typeface="Arial"/>
              </a:rPr>
              <a:t> buenos accesos</a:t>
            </a:r>
            <a:endParaRPr/>
          </a:p>
        </p:txBody>
      </p:sp>
      <p:sp>
        <p:nvSpPr>
          <p:cNvPr id="1461" name="Google Shape;1461;p36"/>
          <p:cNvSpPr txBox="1"/>
          <p:nvPr/>
        </p:nvSpPr>
        <p:spPr>
          <a:xfrm>
            <a:off x="3813175" y="3384550"/>
            <a:ext cx="20891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R = Min (Veg, Acc)</a:t>
            </a:r>
            <a:endParaRPr/>
          </a:p>
        </p:txBody>
      </p:sp>
      <p:sp>
        <p:nvSpPr>
          <p:cNvPr id="1462" name="Google Shape;1462;p36"/>
          <p:cNvSpPr txBox="1"/>
          <p:nvPr/>
        </p:nvSpPr>
        <p:spPr>
          <a:xfrm>
            <a:off x="3813175" y="5702300"/>
            <a:ext cx="20891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R = Max (Veg, Acc)</a:t>
            </a:r>
            <a:endParaRPr/>
          </a:p>
        </p:txBody>
      </p:sp>
      <p:grpSp>
        <p:nvGrpSpPr>
          <p:cNvPr id="1463" name="Google Shape;1463;p36"/>
          <p:cNvGrpSpPr/>
          <p:nvPr/>
        </p:nvGrpSpPr>
        <p:grpSpPr>
          <a:xfrm>
            <a:off x="6535737" y="2889250"/>
            <a:ext cx="2160587" cy="782637"/>
            <a:chOff x="6051550" y="4114800"/>
            <a:chExt cx="2160587" cy="782637"/>
          </a:xfrm>
        </p:grpSpPr>
        <p:sp>
          <p:nvSpPr>
            <p:cNvPr id="1464" name="Google Shape;1464;p36"/>
            <p:cNvSpPr/>
            <p:nvPr/>
          </p:nvSpPr>
          <p:spPr>
            <a:xfrm>
              <a:off x="6051550" y="411480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65" name="Google Shape;1465;p36"/>
            <p:cNvSpPr txBox="1"/>
            <p:nvPr/>
          </p:nvSpPr>
          <p:spPr>
            <a:xfrm>
              <a:off x="6408737" y="4606925"/>
              <a:ext cx="9858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Resultado</a:t>
              </a:r>
              <a:endParaRPr/>
            </a:p>
          </p:txBody>
        </p:sp>
        <p:sp>
          <p:nvSpPr>
            <p:cNvPr id="1466" name="Google Shape;1466;p36"/>
            <p:cNvSpPr/>
            <p:nvPr/>
          </p:nvSpPr>
          <p:spPr>
            <a:xfrm>
              <a:off x="6054725" y="4114800"/>
              <a:ext cx="2157412" cy="45561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67" name="Google Shape;1467;p36"/>
            <p:cNvSpPr/>
            <p:nvPr/>
          </p:nvSpPr>
          <p:spPr>
            <a:xfrm>
              <a:off x="6410325" y="4281487"/>
              <a:ext cx="1008062" cy="330200"/>
            </a:xfrm>
            <a:custGeom>
              <a:avLst/>
              <a:gdLst/>
              <a:ahLst/>
              <a:cxnLst/>
              <a:rect l="l" t="t" r="r" b="b"/>
              <a:pathLst>
                <a:path w="120000" h="120000" extrusionOk="0">
                  <a:moveTo>
                    <a:pt x="120000" y="65192"/>
                  </a:moveTo>
                  <a:cubicBezTo>
                    <a:pt x="115464" y="73269"/>
                    <a:pt x="117543" y="76730"/>
                    <a:pt x="110929" y="77884"/>
                  </a:cubicBezTo>
                  <a:cubicBezTo>
                    <a:pt x="108283" y="79038"/>
                    <a:pt x="105826" y="82500"/>
                    <a:pt x="103181" y="83076"/>
                  </a:cubicBezTo>
                  <a:cubicBezTo>
                    <a:pt x="92031" y="97500"/>
                    <a:pt x="76724" y="87692"/>
                    <a:pt x="64629" y="88269"/>
                  </a:cubicBezTo>
                  <a:cubicBezTo>
                    <a:pt x="62362" y="90000"/>
                    <a:pt x="60850" y="94038"/>
                    <a:pt x="58771" y="96346"/>
                  </a:cubicBezTo>
                  <a:cubicBezTo>
                    <a:pt x="50078" y="105000"/>
                    <a:pt x="38173" y="98076"/>
                    <a:pt x="28346" y="98653"/>
                  </a:cubicBezTo>
                  <a:cubicBezTo>
                    <a:pt x="6236" y="98076"/>
                    <a:pt x="4724" y="120000"/>
                    <a:pt x="0" y="91153"/>
                  </a:cubicBezTo>
                  <a:cubicBezTo>
                    <a:pt x="377" y="83653"/>
                    <a:pt x="755" y="81923"/>
                    <a:pt x="2267" y="75576"/>
                  </a:cubicBezTo>
                  <a:cubicBezTo>
                    <a:pt x="3023" y="72692"/>
                    <a:pt x="5291" y="70384"/>
                    <a:pt x="6236" y="68653"/>
                  </a:cubicBezTo>
                  <a:cubicBezTo>
                    <a:pt x="9637" y="62884"/>
                    <a:pt x="12850" y="54230"/>
                    <a:pt x="16818" y="53076"/>
                  </a:cubicBezTo>
                  <a:cubicBezTo>
                    <a:pt x="17952" y="50192"/>
                    <a:pt x="19275" y="49038"/>
                    <a:pt x="20787" y="47884"/>
                  </a:cubicBezTo>
                  <a:cubicBezTo>
                    <a:pt x="22677" y="45000"/>
                    <a:pt x="24000" y="42115"/>
                    <a:pt x="26078" y="40961"/>
                  </a:cubicBezTo>
                  <a:cubicBezTo>
                    <a:pt x="28346" y="37500"/>
                    <a:pt x="30992" y="35192"/>
                    <a:pt x="33448" y="34038"/>
                  </a:cubicBezTo>
                  <a:cubicBezTo>
                    <a:pt x="34771" y="32307"/>
                    <a:pt x="36094" y="31153"/>
                    <a:pt x="37417" y="30576"/>
                  </a:cubicBezTo>
                  <a:cubicBezTo>
                    <a:pt x="38551" y="29423"/>
                    <a:pt x="39496" y="27692"/>
                    <a:pt x="40629" y="27115"/>
                  </a:cubicBezTo>
                  <a:cubicBezTo>
                    <a:pt x="42897" y="23653"/>
                    <a:pt x="41763" y="24807"/>
                    <a:pt x="43464" y="23653"/>
                  </a:cubicBezTo>
                  <a:cubicBezTo>
                    <a:pt x="45165" y="21346"/>
                    <a:pt x="47433" y="21346"/>
                    <a:pt x="49322" y="20192"/>
                  </a:cubicBezTo>
                  <a:cubicBezTo>
                    <a:pt x="52724" y="16153"/>
                    <a:pt x="57448" y="16153"/>
                    <a:pt x="61039" y="15000"/>
                  </a:cubicBezTo>
                  <a:cubicBezTo>
                    <a:pt x="62740" y="13269"/>
                    <a:pt x="64818" y="12115"/>
                    <a:pt x="66708" y="11538"/>
                  </a:cubicBezTo>
                  <a:cubicBezTo>
                    <a:pt x="69543" y="9230"/>
                    <a:pt x="72755" y="8653"/>
                    <a:pt x="75779" y="6923"/>
                  </a:cubicBezTo>
                  <a:cubicBezTo>
                    <a:pt x="88629" y="7500"/>
                    <a:pt x="89952" y="0"/>
                    <a:pt x="96755" y="12115"/>
                  </a:cubicBezTo>
                  <a:cubicBezTo>
                    <a:pt x="99401" y="21923"/>
                    <a:pt x="102614" y="23076"/>
                    <a:pt x="106582" y="23653"/>
                  </a:cubicBezTo>
                  <a:cubicBezTo>
                    <a:pt x="108283" y="26538"/>
                    <a:pt x="107149" y="24230"/>
                    <a:pt x="109228" y="29423"/>
                  </a:cubicBezTo>
                  <a:cubicBezTo>
                    <a:pt x="109417" y="30000"/>
                    <a:pt x="109984" y="31153"/>
                    <a:pt x="109984" y="31153"/>
                  </a:cubicBezTo>
                  <a:cubicBezTo>
                    <a:pt x="110740" y="35192"/>
                    <a:pt x="112251" y="38653"/>
                    <a:pt x="113763" y="41538"/>
                  </a:cubicBezTo>
                  <a:cubicBezTo>
                    <a:pt x="113952" y="45576"/>
                    <a:pt x="114708" y="45576"/>
                    <a:pt x="115464" y="48461"/>
                  </a:cubicBezTo>
                  <a:cubicBezTo>
                    <a:pt x="115842" y="61153"/>
                    <a:pt x="116409" y="47884"/>
                    <a:pt x="118866" y="55384"/>
                  </a:cubicBezTo>
                  <a:cubicBezTo>
                    <a:pt x="119622" y="57692"/>
                    <a:pt x="119622" y="61730"/>
                    <a:pt x="120000" y="65192"/>
                  </a:cubicBez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468" name="Google Shape;1468;p36"/>
          <p:cNvGrpSpPr/>
          <p:nvPr/>
        </p:nvGrpSpPr>
        <p:grpSpPr>
          <a:xfrm>
            <a:off x="6586537" y="4886325"/>
            <a:ext cx="2157412" cy="747712"/>
            <a:chOff x="6205537" y="4316412"/>
            <a:chExt cx="2157412" cy="747712"/>
          </a:xfrm>
        </p:grpSpPr>
        <p:grpSp>
          <p:nvGrpSpPr>
            <p:cNvPr id="1469" name="Google Shape;1469;p36"/>
            <p:cNvGrpSpPr/>
            <p:nvPr/>
          </p:nvGrpSpPr>
          <p:grpSpPr>
            <a:xfrm>
              <a:off x="6205537" y="4316412"/>
              <a:ext cx="2157412" cy="747712"/>
              <a:chOff x="1068387" y="3067050"/>
              <a:chExt cx="2157412" cy="747712"/>
            </a:xfrm>
          </p:grpSpPr>
          <p:sp>
            <p:nvSpPr>
              <p:cNvPr id="1470" name="Google Shape;1470;p36"/>
              <p:cNvSpPr/>
              <p:nvPr/>
            </p:nvSpPr>
            <p:spPr>
              <a:xfrm>
                <a:off x="1068387" y="306705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71" name="Google Shape;1471;p36"/>
              <p:cNvSpPr/>
              <p:nvPr/>
            </p:nvSpPr>
            <p:spPr>
              <a:xfrm>
                <a:off x="2408237" y="3073400"/>
                <a:ext cx="809625" cy="442912"/>
              </a:xfrm>
              <a:custGeom>
                <a:avLst/>
                <a:gdLst/>
                <a:ahLst/>
                <a:cxnLst/>
                <a:rect l="l" t="t" r="r" b="b"/>
                <a:pathLst>
                  <a:path w="120000" h="120000" extrusionOk="0">
                    <a:moveTo>
                      <a:pt x="5647" y="120000"/>
                    </a:moveTo>
                    <a:lnTo>
                      <a:pt x="120000" y="0"/>
                    </a:lnTo>
                    <a:lnTo>
                      <a:pt x="21176" y="0"/>
                    </a:lnTo>
                    <a:lnTo>
                      <a:pt x="8470" y="26666"/>
                    </a:lnTo>
                    <a:lnTo>
                      <a:pt x="0" y="88602"/>
                    </a:lnTo>
                    <a:lnTo>
                      <a:pt x="5647" y="120000"/>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72" name="Google Shape;1472;p36"/>
              <p:cNvSpPr/>
              <p:nvPr/>
            </p:nvSpPr>
            <p:spPr>
              <a:xfrm>
                <a:off x="1601787" y="3068637"/>
                <a:ext cx="992187" cy="447675"/>
              </a:xfrm>
              <a:custGeom>
                <a:avLst/>
                <a:gdLst/>
                <a:ahLst/>
                <a:cxnLst/>
                <a:rect l="l" t="t" r="r" b="b"/>
                <a:pathLst>
                  <a:path w="120000" h="120000" extrusionOk="0">
                    <a:moveTo>
                      <a:pt x="3456" y="31914"/>
                    </a:moveTo>
                    <a:lnTo>
                      <a:pt x="28608" y="0"/>
                    </a:lnTo>
                    <a:lnTo>
                      <a:pt x="120000" y="0"/>
                    </a:lnTo>
                    <a:lnTo>
                      <a:pt x="115776" y="14893"/>
                    </a:lnTo>
                    <a:lnTo>
                      <a:pt x="114048" y="23829"/>
                    </a:lnTo>
                    <a:lnTo>
                      <a:pt x="114816" y="29361"/>
                    </a:lnTo>
                    <a:lnTo>
                      <a:pt x="115776" y="42978"/>
                    </a:lnTo>
                    <a:lnTo>
                      <a:pt x="113088" y="52340"/>
                    </a:lnTo>
                    <a:lnTo>
                      <a:pt x="109440" y="65106"/>
                    </a:lnTo>
                    <a:lnTo>
                      <a:pt x="109632" y="80000"/>
                    </a:lnTo>
                    <a:lnTo>
                      <a:pt x="109632" y="90212"/>
                    </a:lnTo>
                    <a:lnTo>
                      <a:pt x="107904" y="97872"/>
                    </a:lnTo>
                    <a:lnTo>
                      <a:pt x="104832" y="107234"/>
                    </a:lnTo>
                    <a:lnTo>
                      <a:pt x="102720" y="120000"/>
                    </a:lnTo>
                    <a:lnTo>
                      <a:pt x="35712" y="85106"/>
                    </a:lnTo>
                    <a:lnTo>
                      <a:pt x="0" y="95744"/>
                    </a:lnTo>
                    <a:lnTo>
                      <a:pt x="3456" y="31914"/>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73" name="Google Shape;1473;p36"/>
              <p:cNvSpPr/>
              <p:nvPr/>
            </p:nvSpPr>
            <p:spPr>
              <a:xfrm>
                <a:off x="1635125" y="3233737"/>
                <a:ext cx="815975" cy="285750"/>
              </a:xfrm>
              <a:custGeom>
                <a:avLst/>
                <a:gdLst/>
                <a:ahLst/>
                <a:cxnLst/>
                <a:rect l="l" t="t" r="r" b="b"/>
                <a:pathLst>
                  <a:path w="120000" h="120000" extrusionOk="0">
                    <a:moveTo>
                      <a:pt x="47859" y="120000"/>
                    </a:moveTo>
                    <a:lnTo>
                      <a:pt x="120000" y="120000"/>
                    </a:lnTo>
                    <a:lnTo>
                      <a:pt x="119066" y="98000"/>
                    </a:lnTo>
                    <a:lnTo>
                      <a:pt x="120000" y="78666"/>
                    </a:lnTo>
                    <a:lnTo>
                      <a:pt x="113696" y="56000"/>
                    </a:lnTo>
                    <a:lnTo>
                      <a:pt x="104591" y="28666"/>
                    </a:lnTo>
                    <a:lnTo>
                      <a:pt x="91050" y="8666"/>
                    </a:lnTo>
                    <a:lnTo>
                      <a:pt x="80778" y="0"/>
                    </a:lnTo>
                    <a:lnTo>
                      <a:pt x="70739" y="0"/>
                    </a:lnTo>
                    <a:lnTo>
                      <a:pt x="57431" y="666"/>
                    </a:lnTo>
                    <a:lnTo>
                      <a:pt x="45058" y="4000"/>
                    </a:lnTo>
                    <a:lnTo>
                      <a:pt x="28715" y="20666"/>
                    </a:lnTo>
                    <a:lnTo>
                      <a:pt x="18210" y="20666"/>
                    </a:lnTo>
                    <a:lnTo>
                      <a:pt x="11206" y="22666"/>
                    </a:lnTo>
                    <a:lnTo>
                      <a:pt x="5836" y="24666"/>
                    </a:lnTo>
                    <a:lnTo>
                      <a:pt x="3501" y="26000"/>
                    </a:lnTo>
                    <a:lnTo>
                      <a:pt x="0" y="58666"/>
                    </a:lnTo>
                    <a:lnTo>
                      <a:pt x="14941" y="90666"/>
                    </a:lnTo>
                    <a:lnTo>
                      <a:pt x="30350" y="100666"/>
                    </a:lnTo>
                    <a:lnTo>
                      <a:pt x="47859"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74" name="Google Shape;1474;p36"/>
              <p:cNvSpPr/>
              <p:nvPr/>
            </p:nvSpPr>
            <p:spPr>
              <a:xfrm>
                <a:off x="1068387" y="3190875"/>
                <a:ext cx="895350" cy="330200"/>
              </a:xfrm>
              <a:custGeom>
                <a:avLst/>
                <a:gdLst/>
                <a:ahLst/>
                <a:cxnLst/>
                <a:rect l="l" t="t" r="r" b="b"/>
                <a:pathLst>
                  <a:path w="120000" h="120000" extrusionOk="0">
                    <a:moveTo>
                      <a:pt x="0" y="118269"/>
                    </a:moveTo>
                    <a:lnTo>
                      <a:pt x="75531" y="0"/>
                    </a:lnTo>
                    <a:lnTo>
                      <a:pt x="79361" y="7500"/>
                    </a:lnTo>
                    <a:lnTo>
                      <a:pt x="81702" y="14423"/>
                    </a:lnTo>
                    <a:lnTo>
                      <a:pt x="82340" y="30000"/>
                    </a:lnTo>
                    <a:lnTo>
                      <a:pt x="80638" y="34615"/>
                    </a:lnTo>
                    <a:lnTo>
                      <a:pt x="78085" y="42115"/>
                    </a:lnTo>
                    <a:lnTo>
                      <a:pt x="84468" y="49038"/>
                    </a:lnTo>
                    <a:lnTo>
                      <a:pt x="92765" y="51923"/>
                    </a:lnTo>
                    <a:lnTo>
                      <a:pt x="95744" y="59423"/>
                    </a:lnTo>
                    <a:lnTo>
                      <a:pt x="95744" y="73269"/>
                    </a:lnTo>
                    <a:lnTo>
                      <a:pt x="93191" y="81346"/>
                    </a:lnTo>
                    <a:lnTo>
                      <a:pt x="94468" y="86538"/>
                    </a:lnTo>
                    <a:lnTo>
                      <a:pt x="98510" y="92307"/>
                    </a:lnTo>
                    <a:lnTo>
                      <a:pt x="108510" y="95192"/>
                    </a:lnTo>
                    <a:lnTo>
                      <a:pt x="114468" y="102115"/>
                    </a:lnTo>
                    <a:lnTo>
                      <a:pt x="118723" y="112500"/>
                    </a:lnTo>
                    <a:lnTo>
                      <a:pt x="120000" y="120000"/>
                    </a:lnTo>
                    <a:lnTo>
                      <a:pt x="0" y="118269"/>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75" name="Google Shape;1475;p36"/>
              <p:cNvSpPr txBox="1"/>
              <p:nvPr/>
            </p:nvSpPr>
            <p:spPr>
              <a:xfrm>
                <a:off x="1368425" y="3524250"/>
                <a:ext cx="9858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Resultado</a:t>
                </a:r>
                <a:endParaRPr/>
              </a:p>
            </p:txBody>
          </p:sp>
        </p:grpSp>
        <p:sp>
          <p:nvSpPr>
            <p:cNvPr id="1476" name="Google Shape;1476;p36"/>
            <p:cNvSpPr/>
            <p:nvPr/>
          </p:nvSpPr>
          <p:spPr>
            <a:xfrm>
              <a:off x="6578600" y="4318000"/>
              <a:ext cx="1346200" cy="447675"/>
            </a:xfrm>
            <a:custGeom>
              <a:avLst/>
              <a:gdLst/>
              <a:ahLst/>
              <a:cxnLst/>
              <a:rect l="l" t="t" r="r" b="b"/>
              <a:pathLst>
                <a:path w="120000" h="120000" extrusionOk="0">
                  <a:moveTo>
                    <a:pt x="566" y="120000"/>
                  </a:moveTo>
                  <a:lnTo>
                    <a:pt x="43867" y="120000"/>
                  </a:lnTo>
                  <a:lnTo>
                    <a:pt x="49245" y="114042"/>
                  </a:lnTo>
                  <a:lnTo>
                    <a:pt x="63679" y="107234"/>
                  </a:lnTo>
                  <a:lnTo>
                    <a:pt x="74433" y="104680"/>
                  </a:lnTo>
                  <a:lnTo>
                    <a:pt x="85188" y="101276"/>
                  </a:lnTo>
                  <a:lnTo>
                    <a:pt x="90283" y="87659"/>
                  </a:lnTo>
                  <a:lnTo>
                    <a:pt x="93962" y="66382"/>
                  </a:lnTo>
                  <a:lnTo>
                    <a:pt x="101886" y="44255"/>
                  </a:lnTo>
                  <a:lnTo>
                    <a:pt x="110943" y="19574"/>
                  </a:lnTo>
                  <a:lnTo>
                    <a:pt x="120000" y="0"/>
                  </a:lnTo>
                  <a:lnTo>
                    <a:pt x="78113" y="0"/>
                  </a:lnTo>
                  <a:lnTo>
                    <a:pt x="71320" y="16170"/>
                  </a:lnTo>
                  <a:lnTo>
                    <a:pt x="68490" y="26382"/>
                  </a:lnTo>
                  <a:lnTo>
                    <a:pt x="63962" y="38297"/>
                  </a:lnTo>
                  <a:lnTo>
                    <a:pt x="54339" y="49361"/>
                  </a:lnTo>
                  <a:lnTo>
                    <a:pt x="43018" y="55319"/>
                  </a:lnTo>
                  <a:lnTo>
                    <a:pt x="28018" y="63829"/>
                  </a:lnTo>
                  <a:lnTo>
                    <a:pt x="12452" y="77446"/>
                  </a:lnTo>
                  <a:lnTo>
                    <a:pt x="3396" y="95319"/>
                  </a:lnTo>
                  <a:lnTo>
                    <a:pt x="0" y="108085"/>
                  </a:lnTo>
                  <a:lnTo>
                    <a:pt x="566"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1477" name="Google Shape;1477;p36"/>
          <p:cNvCxnSpPr/>
          <p:nvPr/>
        </p:nvCxnSpPr>
        <p:spPr>
          <a:xfrm>
            <a:off x="3106737" y="3273425"/>
            <a:ext cx="0" cy="1674812"/>
          </a:xfrm>
          <a:prstGeom prst="straightConnector1">
            <a:avLst/>
          </a:prstGeom>
          <a:noFill/>
          <a:ln w="127000" cap="flat" cmpd="sng">
            <a:solidFill>
              <a:srgbClr val="D5C297"/>
            </a:solidFill>
            <a:prstDash val="solid"/>
            <a:miter lim="800000"/>
            <a:headEnd type="none" w="sm" len="sm"/>
            <a:tailEnd type="none" w="sm" len="sm"/>
          </a:ln>
        </p:spPr>
      </p:cxnSp>
      <p:sp>
        <p:nvSpPr>
          <p:cNvPr id="1445" name="Google Shape;1445;p36"/>
          <p:cNvSpPr/>
          <p:nvPr/>
        </p:nvSpPr>
        <p:spPr>
          <a:xfrm>
            <a:off x="885824" y="3445187"/>
            <a:ext cx="2157412" cy="455613"/>
          </a:xfrm>
          <a:prstGeom prst="parallelogram">
            <a:avLst>
              <a:gd name="adj" fmla="val 171220"/>
            </a:avLst>
          </a:prstGeom>
          <a:noFill/>
          <a:ln w="28575">
            <a:solidFill>
              <a:schemeClr val="tx1">
                <a:lumMod val="85000"/>
                <a:lumOff val="15000"/>
              </a:schemeClr>
            </a:solid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1"/>
        <p:cNvGrpSpPr/>
        <p:nvPr/>
      </p:nvGrpSpPr>
      <p:grpSpPr>
        <a:xfrm>
          <a:off x="0" y="0"/>
          <a:ext cx="0" cy="0"/>
          <a:chOff x="0" y="0"/>
          <a:chExt cx="0" cy="0"/>
        </a:xfrm>
      </p:grpSpPr>
      <p:sp>
        <p:nvSpPr>
          <p:cNvPr id="1482" name="Google Shape;1482;p37"/>
          <p:cNvSpPr/>
          <p:nvPr/>
        </p:nvSpPr>
        <p:spPr>
          <a:xfrm rot="10800000" flipH="1">
            <a:off x="3230562" y="4013200"/>
            <a:ext cx="3438525" cy="1120775"/>
          </a:xfrm>
          <a:custGeom>
            <a:avLst/>
            <a:gdLst/>
            <a:ahLst/>
            <a:cxnLst/>
            <a:rect l="l" t="t" r="r" b="b"/>
            <a:pathLst>
              <a:path w="120000" h="120000" extrusionOk="0">
                <a:moveTo>
                  <a:pt x="0" y="120000"/>
                </a:moveTo>
                <a:lnTo>
                  <a:pt x="17562" y="0"/>
                </a:lnTo>
                <a:lnTo>
                  <a:pt x="120000" y="0"/>
                </a:lnTo>
              </a:path>
            </a:pathLst>
          </a:custGeom>
          <a:noFill/>
          <a:ln w="254000" cap="flat" cmpd="sng">
            <a:solidFill>
              <a:srgbClr val="D5C297"/>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83" name="Google Shape;1483;p37"/>
          <p:cNvSpPr/>
          <p:nvPr/>
        </p:nvSpPr>
        <p:spPr>
          <a:xfrm>
            <a:off x="3230562" y="3000375"/>
            <a:ext cx="3438525" cy="1120775"/>
          </a:xfrm>
          <a:custGeom>
            <a:avLst/>
            <a:gdLst/>
            <a:ahLst/>
            <a:cxnLst/>
            <a:rect l="l" t="t" r="r" b="b"/>
            <a:pathLst>
              <a:path w="120000" h="120000" extrusionOk="0">
                <a:moveTo>
                  <a:pt x="0" y="120000"/>
                </a:moveTo>
                <a:lnTo>
                  <a:pt x="17562" y="0"/>
                </a:lnTo>
                <a:lnTo>
                  <a:pt x="120000" y="0"/>
                </a:lnTo>
              </a:path>
            </a:pathLst>
          </a:custGeom>
          <a:noFill/>
          <a:ln w="254000" cap="flat" cmpd="sng">
            <a:solidFill>
              <a:srgbClr val="D5C297"/>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84" name="Google Shape;1484;p37"/>
          <p:cNvSpPr txBox="1"/>
          <p:nvPr/>
        </p:nvSpPr>
        <p:spPr>
          <a:xfrm>
            <a:off x="1052512" y="146050"/>
            <a:ext cx="8091487" cy="5032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700" b="1" i="1" u="none">
                <a:solidFill>
                  <a:srgbClr val="1E582F"/>
                </a:solidFill>
                <a:latin typeface="Verdana"/>
                <a:ea typeface="Verdana"/>
                <a:cs typeface="Verdana"/>
                <a:sym typeface="Verdana"/>
              </a:rPr>
              <a:t>Métodos de integración de información</a:t>
            </a:r>
            <a:endParaRPr/>
          </a:p>
        </p:txBody>
      </p:sp>
      <p:grpSp>
        <p:nvGrpSpPr>
          <p:cNvPr id="1485" name="Google Shape;1485;p37"/>
          <p:cNvGrpSpPr/>
          <p:nvPr/>
        </p:nvGrpSpPr>
        <p:grpSpPr>
          <a:xfrm>
            <a:off x="784225" y="806450"/>
            <a:ext cx="7966075" cy="336550"/>
            <a:chOff x="784225" y="1581150"/>
            <a:chExt cx="7966075" cy="336550"/>
          </a:xfrm>
        </p:grpSpPr>
        <p:sp>
          <p:nvSpPr>
            <p:cNvPr id="1486" name="Google Shape;1486;p3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87" name="Google Shape;1487;p3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88" name="Google Shape;1488;p37"/>
            <p:cNvSpPr txBox="1"/>
            <p:nvPr/>
          </p:nvSpPr>
          <p:spPr>
            <a:xfrm>
              <a:off x="977900" y="1581150"/>
              <a:ext cx="29178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Operadores de lógica difusa</a:t>
              </a:r>
              <a:endParaRPr/>
            </a:p>
          </p:txBody>
        </p:sp>
      </p:grpSp>
      <p:grpSp>
        <p:nvGrpSpPr>
          <p:cNvPr id="1489" name="Google Shape;1489;p37"/>
          <p:cNvGrpSpPr/>
          <p:nvPr/>
        </p:nvGrpSpPr>
        <p:grpSpPr>
          <a:xfrm>
            <a:off x="1004888" y="1241425"/>
            <a:ext cx="7659686" cy="581025"/>
            <a:chOff x="1004888" y="1241425"/>
            <a:chExt cx="7659686" cy="581025"/>
          </a:xfrm>
        </p:grpSpPr>
        <p:sp>
          <p:nvSpPr>
            <p:cNvPr id="1490" name="Google Shape;1490;p37"/>
            <p:cNvSpPr txBox="1"/>
            <p:nvPr/>
          </p:nvSpPr>
          <p:spPr>
            <a:xfrm>
              <a:off x="1071562" y="1241425"/>
              <a:ext cx="759301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Las variables se representan mediante valores continuos, por lo que el resultado también lo es</a:t>
              </a:r>
              <a:endParaRPr/>
            </a:p>
          </p:txBody>
        </p:sp>
        <p:sp>
          <p:nvSpPr>
            <p:cNvPr id="1491" name="Google Shape;1491;p37"/>
            <p:cNvSpPr txBox="1"/>
            <p:nvPr/>
          </p:nvSpPr>
          <p:spPr>
            <a:xfrm rot="5400000">
              <a:off x="996156" y="13755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492" name="Google Shape;1492;p37"/>
          <p:cNvGrpSpPr/>
          <p:nvPr/>
        </p:nvGrpSpPr>
        <p:grpSpPr>
          <a:xfrm>
            <a:off x="877887" y="3449637"/>
            <a:ext cx="2157412" cy="747712"/>
            <a:chOff x="877887" y="3449637"/>
            <a:chExt cx="2157412" cy="747712"/>
          </a:xfrm>
        </p:grpSpPr>
        <p:sp>
          <p:nvSpPr>
            <p:cNvPr id="1493" name="Google Shape;1493;p37"/>
            <p:cNvSpPr/>
            <p:nvPr/>
          </p:nvSpPr>
          <p:spPr>
            <a:xfrm>
              <a:off x="877887" y="3449637"/>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94" name="Google Shape;1494;p37"/>
            <p:cNvSpPr/>
            <p:nvPr/>
          </p:nvSpPr>
          <p:spPr>
            <a:xfrm>
              <a:off x="2217737" y="3455987"/>
              <a:ext cx="809625" cy="442912"/>
            </a:xfrm>
            <a:custGeom>
              <a:avLst/>
              <a:gdLst/>
              <a:ahLst/>
              <a:cxnLst/>
              <a:rect l="l" t="t" r="r" b="b"/>
              <a:pathLst>
                <a:path w="120000" h="120000" extrusionOk="0">
                  <a:moveTo>
                    <a:pt x="5647" y="120000"/>
                  </a:moveTo>
                  <a:lnTo>
                    <a:pt x="120000" y="0"/>
                  </a:lnTo>
                  <a:lnTo>
                    <a:pt x="21176" y="0"/>
                  </a:lnTo>
                  <a:lnTo>
                    <a:pt x="8470" y="26666"/>
                  </a:lnTo>
                  <a:lnTo>
                    <a:pt x="0" y="88602"/>
                  </a:lnTo>
                  <a:lnTo>
                    <a:pt x="5647" y="120000"/>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95" name="Google Shape;1495;p37"/>
            <p:cNvSpPr/>
            <p:nvPr/>
          </p:nvSpPr>
          <p:spPr>
            <a:xfrm>
              <a:off x="1411287" y="3451225"/>
              <a:ext cx="992187" cy="447675"/>
            </a:xfrm>
            <a:custGeom>
              <a:avLst/>
              <a:gdLst/>
              <a:ahLst/>
              <a:cxnLst/>
              <a:rect l="l" t="t" r="r" b="b"/>
              <a:pathLst>
                <a:path w="120000" h="120000" extrusionOk="0">
                  <a:moveTo>
                    <a:pt x="3456" y="31914"/>
                  </a:moveTo>
                  <a:lnTo>
                    <a:pt x="28608" y="0"/>
                  </a:lnTo>
                  <a:lnTo>
                    <a:pt x="120000" y="0"/>
                  </a:lnTo>
                  <a:lnTo>
                    <a:pt x="115776" y="14893"/>
                  </a:lnTo>
                  <a:lnTo>
                    <a:pt x="114048" y="23829"/>
                  </a:lnTo>
                  <a:lnTo>
                    <a:pt x="114816" y="29361"/>
                  </a:lnTo>
                  <a:lnTo>
                    <a:pt x="115776" y="42978"/>
                  </a:lnTo>
                  <a:lnTo>
                    <a:pt x="113088" y="52340"/>
                  </a:lnTo>
                  <a:lnTo>
                    <a:pt x="109440" y="65106"/>
                  </a:lnTo>
                  <a:lnTo>
                    <a:pt x="109632" y="80000"/>
                  </a:lnTo>
                  <a:lnTo>
                    <a:pt x="109632" y="90212"/>
                  </a:lnTo>
                  <a:lnTo>
                    <a:pt x="107904" y="97872"/>
                  </a:lnTo>
                  <a:lnTo>
                    <a:pt x="104832" y="107234"/>
                  </a:lnTo>
                  <a:lnTo>
                    <a:pt x="102720" y="120000"/>
                  </a:lnTo>
                  <a:lnTo>
                    <a:pt x="35712" y="85106"/>
                  </a:lnTo>
                  <a:lnTo>
                    <a:pt x="0" y="95744"/>
                  </a:lnTo>
                  <a:lnTo>
                    <a:pt x="3456" y="31914"/>
                  </a:lnTo>
                  <a:close/>
                </a:path>
              </a:pathLst>
            </a:custGeom>
            <a:solidFill>
              <a:srgbClr val="FF5D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96" name="Google Shape;1496;p37"/>
            <p:cNvSpPr/>
            <p:nvPr/>
          </p:nvSpPr>
          <p:spPr>
            <a:xfrm>
              <a:off x="1444625" y="3616325"/>
              <a:ext cx="815975" cy="285750"/>
            </a:xfrm>
            <a:custGeom>
              <a:avLst/>
              <a:gdLst/>
              <a:ahLst/>
              <a:cxnLst/>
              <a:rect l="l" t="t" r="r" b="b"/>
              <a:pathLst>
                <a:path w="120000" h="120000" extrusionOk="0">
                  <a:moveTo>
                    <a:pt x="47859" y="120000"/>
                  </a:moveTo>
                  <a:lnTo>
                    <a:pt x="120000" y="120000"/>
                  </a:lnTo>
                  <a:lnTo>
                    <a:pt x="119066" y="98000"/>
                  </a:lnTo>
                  <a:lnTo>
                    <a:pt x="120000" y="78666"/>
                  </a:lnTo>
                  <a:lnTo>
                    <a:pt x="113696" y="56000"/>
                  </a:lnTo>
                  <a:lnTo>
                    <a:pt x="104591" y="28666"/>
                  </a:lnTo>
                  <a:lnTo>
                    <a:pt x="91050" y="8666"/>
                  </a:lnTo>
                  <a:lnTo>
                    <a:pt x="80778" y="0"/>
                  </a:lnTo>
                  <a:lnTo>
                    <a:pt x="70739" y="0"/>
                  </a:lnTo>
                  <a:lnTo>
                    <a:pt x="57431" y="666"/>
                  </a:lnTo>
                  <a:lnTo>
                    <a:pt x="45058" y="4000"/>
                  </a:lnTo>
                  <a:lnTo>
                    <a:pt x="28715" y="20666"/>
                  </a:lnTo>
                  <a:lnTo>
                    <a:pt x="18210" y="20666"/>
                  </a:lnTo>
                  <a:lnTo>
                    <a:pt x="11206" y="22666"/>
                  </a:lnTo>
                  <a:lnTo>
                    <a:pt x="5836" y="24666"/>
                  </a:lnTo>
                  <a:lnTo>
                    <a:pt x="3501" y="26000"/>
                  </a:lnTo>
                  <a:lnTo>
                    <a:pt x="0" y="58666"/>
                  </a:lnTo>
                  <a:lnTo>
                    <a:pt x="14941" y="90666"/>
                  </a:lnTo>
                  <a:lnTo>
                    <a:pt x="30350" y="100666"/>
                  </a:lnTo>
                  <a:lnTo>
                    <a:pt x="47859"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97" name="Google Shape;1497;p37"/>
            <p:cNvSpPr/>
            <p:nvPr/>
          </p:nvSpPr>
          <p:spPr>
            <a:xfrm>
              <a:off x="877887" y="3573462"/>
              <a:ext cx="895350" cy="330200"/>
            </a:xfrm>
            <a:custGeom>
              <a:avLst/>
              <a:gdLst/>
              <a:ahLst/>
              <a:cxnLst/>
              <a:rect l="l" t="t" r="r" b="b"/>
              <a:pathLst>
                <a:path w="120000" h="120000" extrusionOk="0">
                  <a:moveTo>
                    <a:pt x="0" y="118269"/>
                  </a:moveTo>
                  <a:lnTo>
                    <a:pt x="75531" y="0"/>
                  </a:lnTo>
                  <a:lnTo>
                    <a:pt x="79361" y="7500"/>
                  </a:lnTo>
                  <a:lnTo>
                    <a:pt x="81702" y="14423"/>
                  </a:lnTo>
                  <a:lnTo>
                    <a:pt x="82340" y="30000"/>
                  </a:lnTo>
                  <a:lnTo>
                    <a:pt x="80638" y="34615"/>
                  </a:lnTo>
                  <a:lnTo>
                    <a:pt x="78085" y="42115"/>
                  </a:lnTo>
                  <a:lnTo>
                    <a:pt x="84468" y="49038"/>
                  </a:lnTo>
                  <a:lnTo>
                    <a:pt x="92765" y="51923"/>
                  </a:lnTo>
                  <a:lnTo>
                    <a:pt x="95744" y="59423"/>
                  </a:lnTo>
                  <a:lnTo>
                    <a:pt x="95744" y="73269"/>
                  </a:lnTo>
                  <a:lnTo>
                    <a:pt x="93191" y="81346"/>
                  </a:lnTo>
                  <a:lnTo>
                    <a:pt x="94468" y="86538"/>
                  </a:lnTo>
                  <a:lnTo>
                    <a:pt x="98510" y="92307"/>
                  </a:lnTo>
                  <a:lnTo>
                    <a:pt x="108510" y="95192"/>
                  </a:lnTo>
                  <a:lnTo>
                    <a:pt x="114468" y="102115"/>
                  </a:lnTo>
                  <a:lnTo>
                    <a:pt x="118723" y="112500"/>
                  </a:lnTo>
                  <a:lnTo>
                    <a:pt x="120000" y="120000"/>
                  </a:lnTo>
                  <a:lnTo>
                    <a:pt x="0" y="118269"/>
                  </a:lnTo>
                  <a:close/>
                </a:path>
              </a:pathLst>
            </a:custGeom>
            <a:solidFill>
              <a:srgbClr val="75D1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98" name="Google Shape;1498;p37"/>
            <p:cNvSpPr txBox="1"/>
            <p:nvPr/>
          </p:nvSpPr>
          <p:spPr>
            <a:xfrm>
              <a:off x="1177925" y="3906837"/>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Vegetación</a:t>
              </a:r>
              <a:endParaRPr/>
            </a:p>
          </p:txBody>
        </p:sp>
      </p:grpSp>
      <p:grpSp>
        <p:nvGrpSpPr>
          <p:cNvPr id="1499" name="Google Shape;1499;p37"/>
          <p:cNvGrpSpPr/>
          <p:nvPr/>
        </p:nvGrpSpPr>
        <p:grpSpPr>
          <a:xfrm>
            <a:off x="992188" y="1885950"/>
            <a:ext cx="7659686" cy="336550"/>
            <a:chOff x="992188" y="1885950"/>
            <a:chExt cx="7659686" cy="336550"/>
          </a:xfrm>
        </p:grpSpPr>
        <p:sp>
          <p:nvSpPr>
            <p:cNvPr id="1500" name="Google Shape;1500;p37"/>
            <p:cNvSpPr txBox="1"/>
            <p:nvPr/>
          </p:nvSpPr>
          <p:spPr>
            <a:xfrm>
              <a:off x="1058862" y="1885950"/>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Los operadores son versátiles y derivan de los anteriores</a:t>
              </a:r>
              <a:endParaRPr/>
            </a:p>
          </p:txBody>
        </p:sp>
        <p:sp>
          <p:nvSpPr>
            <p:cNvPr id="1501" name="Google Shape;1501;p37"/>
            <p:cNvSpPr txBox="1"/>
            <p:nvPr/>
          </p:nvSpPr>
          <p:spPr>
            <a:xfrm rot="5400000">
              <a:off x="983456" y="20200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502" name="Google Shape;1502;p37"/>
          <p:cNvSpPr txBox="1"/>
          <p:nvPr/>
        </p:nvSpPr>
        <p:spPr>
          <a:xfrm>
            <a:off x="3813175" y="2543175"/>
            <a:ext cx="2386012"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Las zonas aptas tienen vegetación apta </a:t>
            </a:r>
            <a:r>
              <a:rPr lang="en-US" sz="1600" b="1" i="1" u="none">
                <a:solidFill>
                  <a:srgbClr val="1E582F"/>
                </a:solidFill>
                <a:latin typeface="Arial"/>
                <a:ea typeface="Arial"/>
                <a:cs typeface="Arial"/>
                <a:sym typeface="Arial"/>
              </a:rPr>
              <a:t>Y</a:t>
            </a:r>
            <a:r>
              <a:rPr lang="en-US" sz="1600" b="0" i="1" u="none">
                <a:solidFill>
                  <a:srgbClr val="1E582F"/>
                </a:solidFill>
                <a:latin typeface="Arial"/>
                <a:ea typeface="Arial"/>
                <a:cs typeface="Arial"/>
                <a:sym typeface="Arial"/>
              </a:rPr>
              <a:t> buenos accesos</a:t>
            </a:r>
            <a:endParaRPr/>
          </a:p>
        </p:txBody>
      </p:sp>
      <p:sp>
        <p:nvSpPr>
          <p:cNvPr id="1503" name="Google Shape;1503;p37"/>
          <p:cNvSpPr txBox="1"/>
          <p:nvPr/>
        </p:nvSpPr>
        <p:spPr>
          <a:xfrm>
            <a:off x="3813175" y="4784725"/>
            <a:ext cx="2386012"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Las zonas aptas tienen vegetación apta </a:t>
            </a:r>
            <a:r>
              <a:rPr lang="en-US" sz="1600" b="1" i="1" u="none">
                <a:solidFill>
                  <a:srgbClr val="1E582F"/>
                </a:solidFill>
                <a:latin typeface="Arial"/>
                <a:ea typeface="Arial"/>
                <a:cs typeface="Arial"/>
                <a:sym typeface="Arial"/>
              </a:rPr>
              <a:t>O</a:t>
            </a:r>
            <a:r>
              <a:rPr lang="en-US" sz="1600" b="0" i="1" u="none">
                <a:solidFill>
                  <a:srgbClr val="1E582F"/>
                </a:solidFill>
                <a:latin typeface="Arial"/>
                <a:ea typeface="Arial"/>
                <a:cs typeface="Arial"/>
                <a:sym typeface="Arial"/>
              </a:rPr>
              <a:t> buenos accesos</a:t>
            </a:r>
            <a:endParaRPr/>
          </a:p>
        </p:txBody>
      </p:sp>
      <p:sp>
        <p:nvSpPr>
          <p:cNvPr id="1504" name="Google Shape;1504;p37"/>
          <p:cNvSpPr txBox="1"/>
          <p:nvPr/>
        </p:nvSpPr>
        <p:spPr>
          <a:xfrm>
            <a:off x="3684587" y="3384550"/>
            <a:ext cx="3157537"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R = min (Veg, Acc) + [media (Veg, Acc) – min (Veg, Acc)] •[min (Veg, Acc)+1]/2</a:t>
            </a:r>
            <a:endParaRPr/>
          </a:p>
        </p:txBody>
      </p:sp>
      <p:cxnSp>
        <p:nvCxnSpPr>
          <p:cNvPr id="1505" name="Google Shape;1505;p37"/>
          <p:cNvCxnSpPr/>
          <p:nvPr/>
        </p:nvCxnSpPr>
        <p:spPr>
          <a:xfrm>
            <a:off x="3106737" y="3273425"/>
            <a:ext cx="0" cy="1674812"/>
          </a:xfrm>
          <a:prstGeom prst="straightConnector1">
            <a:avLst/>
          </a:prstGeom>
          <a:noFill/>
          <a:ln w="127000" cap="flat" cmpd="sng">
            <a:solidFill>
              <a:srgbClr val="D5C297"/>
            </a:solidFill>
            <a:prstDash val="solid"/>
            <a:miter lim="800000"/>
            <a:headEnd type="none" w="sm" len="sm"/>
            <a:tailEnd type="none" w="sm" len="sm"/>
          </a:ln>
        </p:spPr>
      </p:cxnSp>
      <p:grpSp>
        <p:nvGrpSpPr>
          <p:cNvPr id="1506" name="Google Shape;1506;p37"/>
          <p:cNvGrpSpPr/>
          <p:nvPr/>
        </p:nvGrpSpPr>
        <p:grpSpPr>
          <a:xfrm>
            <a:off x="6783387" y="2781300"/>
            <a:ext cx="2157412" cy="750887"/>
            <a:chOff x="6783387" y="2781300"/>
            <a:chExt cx="2157412" cy="750887"/>
          </a:xfrm>
        </p:grpSpPr>
        <p:sp>
          <p:nvSpPr>
            <p:cNvPr id="1507" name="Google Shape;1507;p37"/>
            <p:cNvSpPr/>
            <p:nvPr/>
          </p:nvSpPr>
          <p:spPr>
            <a:xfrm>
              <a:off x="6783387" y="278447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08" name="Google Shape;1508;p37"/>
            <p:cNvSpPr/>
            <p:nvPr/>
          </p:nvSpPr>
          <p:spPr>
            <a:xfrm>
              <a:off x="8123237" y="2790825"/>
              <a:ext cx="809625" cy="442912"/>
            </a:xfrm>
            <a:custGeom>
              <a:avLst/>
              <a:gdLst/>
              <a:ahLst/>
              <a:cxnLst/>
              <a:rect l="l" t="t" r="r" b="b"/>
              <a:pathLst>
                <a:path w="120000" h="120000" extrusionOk="0">
                  <a:moveTo>
                    <a:pt x="5647" y="120000"/>
                  </a:moveTo>
                  <a:lnTo>
                    <a:pt x="120000" y="0"/>
                  </a:lnTo>
                  <a:lnTo>
                    <a:pt x="21176" y="0"/>
                  </a:lnTo>
                  <a:lnTo>
                    <a:pt x="8470" y="26666"/>
                  </a:lnTo>
                  <a:lnTo>
                    <a:pt x="0" y="88602"/>
                  </a:lnTo>
                  <a:lnTo>
                    <a:pt x="5647" y="120000"/>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09" name="Google Shape;1509;p37"/>
            <p:cNvSpPr/>
            <p:nvPr/>
          </p:nvSpPr>
          <p:spPr>
            <a:xfrm>
              <a:off x="7316787" y="2786062"/>
              <a:ext cx="992187" cy="447675"/>
            </a:xfrm>
            <a:custGeom>
              <a:avLst/>
              <a:gdLst/>
              <a:ahLst/>
              <a:cxnLst/>
              <a:rect l="l" t="t" r="r" b="b"/>
              <a:pathLst>
                <a:path w="120000" h="120000" extrusionOk="0">
                  <a:moveTo>
                    <a:pt x="3456" y="31914"/>
                  </a:moveTo>
                  <a:lnTo>
                    <a:pt x="28608" y="0"/>
                  </a:lnTo>
                  <a:lnTo>
                    <a:pt x="120000" y="0"/>
                  </a:lnTo>
                  <a:lnTo>
                    <a:pt x="115776" y="14893"/>
                  </a:lnTo>
                  <a:lnTo>
                    <a:pt x="114048" y="23829"/>
                  </a:lnTo>
                  <a:lnTo>
                    <a:pt x="114816" y="29361"/>
                  </a:lnTo>
                  <a:lnTo>
                    <a:pt x="115776" y="42978"/>
                  </a:lnTo>
                  <a:lnTo>
                    <a:pt x="113088" y="52340"/>
                  </a:lnTo>
                  <a:lnTo>
                    <a:pt x="109440" y="65106"/>
                  </a:lnTo>
                  <a:lnTo>
                    <a:pt x="109632" y="80000"/>
                  </a:lnTo>
                  <a:lnTo>
                    <a:pt x="109632" y="90212"/>
                  </a:lnTo>
                  <a:lnTo>
                    <a:pt x="107904" y="97872"/>
                  </a:lnTo>
                  <a:lnTo>
                    <a:pt x="104832" y="107234"/>
                  </a:lnTo>
                  <a:lnTo>
                    <a:pt x="102720" y="120000"/>
                  </a:lnTo>
                  <a:lnTo>
                    <a:pt x="35712" y="85106"/>
                  </a:lnTo>
                  <a:lnTo>
                    <a:pt x="0" y="95744"/>
                  </a:lnTo>
                  <a:lnTo>
                    <a:pt x="3456" y="31914"/>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10" name="Google Shape;1510;p37"/>
            <p:cNvSpPr txBox="1"/>
            <p:nvPr/>
          </p:nvSpPr>
          <p:spPr>
            <a:xfrm>
              <a:off x="7083425" y="3241675"/>
              <a:ext cx="9858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Resultado</a:t>
              </a:r>
              <a:endParaRPr/>
            </a:p>
          </p:txBody>
        </p:sp>
        <p:sp>
          <p:nvSpPr>
            <p:cNvPr id="1511" name="Google Shape;1511;p37"/>
            <p:cNvSpPr/>
            <p:nvPr/>
          </p:nvSpPr>
          <p:spPr>
            <a:xfrm>
              <a:off x="7156450" y="2781300"/>
              <a:ext cx="1346200" cy="447675"/>
            </a:xfrm>
            <a:custGeom>
              <a:avLst/>
              <a:gdLst/>
              <a:ahLst/>
              <a:cxnLst/>
              <a:rect l="l" t="t" r="r" b="b"/>
              <a:pathLst>
                <a:path w="120000" h="120000" extrusionOk="0">
                  <a:moveTo>
                    <a:pt x="566" y="120000"/>
                  </a:moveTo>
                  <a:lnTo>
                    <a:pt x="43867" y="120000"/>
                  </a:lnTo>
                  <a:lnTo>
                    <a:pt x="49245" y="114042"/>
                  </a:lnTo>
                  <a:lnTo>
                    <a:pt x="63679" y="107234"/>
                  </a:lnTo>
                  <a:lnTo>
                    <a:pt x="74433" y="104680"/>
                  </a:lnTo>
                  <a:lnTo>
                    <a:pt x="85188" y="101276"/>
                  </a:lnTo>
                  <a:lnTo>
                    <a:pt x="90283" y="87659"/>
                  </a:lnTo>
                  <a:lnTo>
                    <a:pt x="93962" y="66382"/>
                  </a:lnTo>
                  <a:lnTo>
                    <a:pt x="101886" y="44255"/>
                  </a:lnTo>
                  <a:lnTo>
                    <a:pt x="110943" y="19574"/>
                  </a:lnTo>
                  <a:lnTo>
                    <a:pt x="120000" y="0"/>
                  </a:lnTo>
                  <a:lnTo>
                    <a:pt x="78113" y="0"/>
                  </a:lnTo>
                  <a:lnTo>
                    <a:pt x="71320" y="16170"/>
                  </a:lnTo>
                  <a:lnTo>
                    <a:pt x="68490" y="26382"/>
                  </a:lnTo>
                  <a:lnTo>
                    <a:pt x="63962" y="38297"/>
                  </a:lnTo>
                  <a:lnTo>
                    <a:pt x="54339" y="49361"/>
                  </a:lnTo>
                  <a:lnTo>
                    <a:pt x="43018" y="55319"/>
                  </a:lnTo>
                  <a:lnTo>
                    <a:pt x="28018" y="63829"/>
                  </a:lnTo>
                  <a:lnTo>
                    <a:pt x="12452" y="77446"/>
                  </a:lnTo>
                  <a:lnTo>
                    <a:pt x="3396" y="95319"/>
                  </a:lnTo>
                  <a:lnTo>
                    <a:pt x="0" y="108085"/>
                  </a:lnTo>
                  <a:lnTo>
                    <a:pt x="566" y="120000"/>
                  </a:lnTo>
                  <a:close/>
                </a:path>
              </a:pathLst>
            </a:custGeom>
            <a:noFill/>
            <a:ln w="9525" cap="flat" cmpd="sng">
              <a:solidFill>
                <a:srgbClr val="D5C297"/>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12" name="Google Shape;1512;p37"/>
            <p:cNvSpPr/>
            <p:nvPr/>
          </p:nvSpPr>
          <p:spPr>
            <a:xfrm>
              <a:off x="7153275" y="2946400"/>
              <a:ext cx="990600" cy="290512"/>
            </a:xfrm>
            <a:custGeom>
              <a:avLst/>
              <a:gdLst/>
              <a:ahLst/>
              <a:cxnLst/>
              <a:rect l="l" t="t" r="r" b="b"/>
              <a:pathLst>
                <a:path w="120000" h="120000" extrusionOk="0">
                  <a:moveTo>
                    <a:pt x="0" y="120000"/>
                  </a:moveTo>
                  <a:lnTo>
                    <a:pt x="60384" y="120000"/>
                  </a:lnTo>
                  <a:lnTo>
                    <a:pt x="69807" y="108196"/>
                  </a:lnTo>
                  <a:lnTo>
                    <a:pt x="87692" y="97049"/>
                  </a:lnTo>
                  <a:lnTo>
                    <a:pt x="103846" y="93114"/>
                  </a:lnTo>
                  <a:lnTo>
                    <a:pt x="115961" y="83278"/>
                  </a:lnTo>
                  <a:lnTo>
                    <a:pt x="120000" y="73442"/>
                  </a:lnTo>
                  <a:lnTo>
                    <a:pt x="118269" y="57049"/>
                  </a:lnTo>
                  <a:lnTo>
                    <a:pt x="112500" y="38032"/>
                  </a:lnTo>
                  <a:lnTo>
                    <a:pt x="106730" y="20327"/>
                  </a:lnTo>
                  <a:lnTo>
                    <a:pt x="95576" y="2622"/>
                  </a:lnTo>
                  <a:lnTo>
                    <a:pt x="85192" y="0"/>
                  </a:lnTo>
                  <a:lnTo>
                    <a:pt x="75384" y="1967"/>
                  </a:lnTo>
                  <a:lnTo>
                    <a:pt x="65769" y="8524"/>
                  </a:lnTo>
                  <a:lnTo>
                    <a:pt x="51153" y="18360"/>
                  </a:lnTo>
                  <a:lnTo>
                    <a:pt x="32692" y="34098"/>
                  </a:lnTo>
                  <a:lnTo>
                    <a:pt x="27500" y="35409"/>
                  </a:lnTo>
                  <a:lnTo>
                    <a:pt x="20000" y="45901"/>
                  </a:lnTo>
                  <a:lnTo>
                    <a:pt x="10769" y="62950"/>
                  </a:lnTo>
                  <a:lnTo>
                    <a:pt x="3461" y="82622"/>
                  </a:lnTo>
                  <a:lnTo>
                    <a:pt x="384" y="96393"/>
                  </a:lnTo>
                  <a:lnTo>
                    <a:pt x="0"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513" name="Google Shape;1513;p37"/>
            <p:cNvGrpSpPr/>
            <p:nvPr/>
          </p:nvGrpSpPr>
          <p:grpSpPr>
            <a:xfrm>
              <a:off x="6786562" y="2784475"/>
              <a:ext cx="1719262" cy="452437"/>
              <a:chOff x="6786562" y="2784475"/>
              <a:chExt cx="1719262" cy="452437"/>
            </a:xfrm>
          </p:grpSpPr>
          <p:sp>
            <p:nvSpPr>
              <p:cNvPr id="1514" name="Google Shape;1514;p37"/>
              <p:cNvSpPr/>
              <p:nvPr/>
            </p:nvSpPr>
            <p:spPr>
              <a:xfrm>
                <a:off x="6786562" y="2913062"/>
                <a:ext cx="588962" cy="323850"/>
              </a:xfrm>
              <a:custGeom>
                <a:avLst/>
                <a:gdLst/>
                <a:ahLst/>
                <a:cxnLst/>
                <a:rect l="l" t="t" r="r" b="b"/>
                <a:pathLst>
                  <a:path w="120000" h="120000" extrusionOk="0">
                    <a:moveTo>
                      <a:pt x="75687" y="120000"/>
                    </a:moveTo>
                    <a:lnTo>
                      <a:pt x="0" y="120000"/>
                    </a:lnTo>
                    <a:lnTo>
                      <a:pt x="114177" y="0"/>
                    </a:lnTo>
                    <a:lnTo>
                      <a:pt x="119999" y="12941"/>
                    </a:lnTo>
                    <a:lnTo>
                      <a:pt x="119999" y="28823"/>
                    </a:lnTo>
                    <a:lnTo>
                      <a:pt x="119999" y="40588"/>
                    </a:lnTo>
                    <a:lnTo>
                      <a:pt x="118059" y="49411"/>
                    </a:lnTo>
                    <a:lnTo>
                      <a:pt x="104797" y="57058"/>
                    </a:lnTo>
                    <a:lnTo>
                      <a:pt x="85067" y="79411"/>
                    </a:lnTo>
                    <a:lnTo>
                      <a:pt x="76334" y="93529"/>
                    </a:lnTo>
                    <a:lnTo>
                      <a:pt x="74393" y="102941"/>
                    </a:lnTo>
                    <a:lnTo>
                      <a:pt x="75687" y="120000"/>
                    </a:lnTo>
                    <a:close/>
                  </a:path>
                </a:pathLst>
              </a:custGeom>
              <a:solidFill>
                <a:srgbClr val="FFDB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15" name="Google Shape;1515;p37"/>
              <p:cNvSpPr/>
              <p:nvPr/>
            </p:nvSpPr>
            <p:spPr>
              <a:xfrm>
                <a:off x="7656512" y="3132137"/>
                <a:ext cx="501650" cy="104775"/>
              </a:xfrm>
              <a:custGeom>
                <a:avLst/>
                <a:gdLst/>
                <a:ahLst/>
                <a:cxnLst/>
                <a:rect l="l" t="t" r="r" b="b"/>
                <a:pathLst>
                  <a:path w="120000" h="120000" extrusionOk="0">
                    <a:moveTo>
                      <a:pt x="0" y="120000"/>
                    </a:moveTo>
                    <a:lnTo>
                      <a:pt x="117721" y="120000"/>
                    </a:lnTo>
                    <a:lnTo>
                      <a:pt x="119620" y="78181"/>
                    </a:lnTo>
                    <a:lnTo>
                      <a:pt x="120000" y="32727"/>
                    </a:lnTo>
                    <a:lnTo>
                      <a:pt x="120000" y="0"/>
                    </a:lnTo>
                    <a:lnTo>
                      <a:pt x="110886" y="1818"/>
                    </a:lnTo>
                    <a:lnTo>
                      <a:pt x="96835" y="32727"/>
                    </a:lnTo>
                    <a:lnTo>
                      <a:pt x="78607" y="38181"/>
                    </a:lnTo>
                    <a:lnTo>
                      <a:pt x="52405" y="54545"/>
                    </a:lnTo>
                    <a:lnTo>
                      <a:pt x="30759" y="65454"/>
                    </a:lnTo>
                    <a:lnTo>
                      <a:pt x="12911" y="78181"/>
                    </a:lnTo>
                    <a:lnTo>
                      <a:pt x="0" y="120000"/>
                    </a:lnTo>
                    <a:close/>
                  </a:path>
                </a:pathLst>
              </a:custGeom>
              <a:solidFill>
                <a:srgbClr val="FFDB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16" name="Google Shape;1516;p37"/>
              <p:cNvSpPr/>
              <p:nvPr/>
            </p:nvSpPr>
            <p:spPr>
              <a:xfrm>
                <a:off x="7827962" y="2784475"/>
                <a:ext cx="677862" cy="342900"/>
              </a:xfrm>
              <a:custGeom>
                <a:avLst/>
                <a:gdLst/>
                <a:ahLst/>
                <a:cxnLst/>
                <a:rect l="l" t="t" r="r" b="b"/>
                <a:pathLst>
                  <a:path w="120000" h="120000" extrusionOk="0">
                    <a:moveTo>
                      <a:pt x="0" y="56666"/>
                    </a:moveTo>
                    <a:lnTo>
                      <a:pt x="12927" y="38888"/>
                    </a:lnTo>
                    <a:lnTo>
                      <a:pt x="24730" y="13888"/>
                    </a:lnTo>
                    <a:lnTo>
                      <a:pt x="33161" y="0"/>
                    </a:lnTo>
                    <a:lnTo>
                      <a:pt x="120000" y="0"/>
                    </a:lnTo>
                    <a:lnTo>
                      <a:pt x="95550" y="35000"/>
                    </a:lnTo>
                    <a:lnTo>
                      <a:pt x="82622" y="58888"/>
                    </a:lnTo>
                    <a:lnTo>
                      <a:pt x="69414" y="83333"/>
                    </a:lnTo>
                    <a:lnTo>
                      <a:pt x="60140" y="106666"/>
                    </a:lnTo>
                    <a:lnTo>
                      <a:pt x="56768" y="120000"/>
                    </a:lnTo>
                    <a:lnTo>
                      <a:pt x="48899" y="97222"/>
                    </a:lnTo>
                    <a:lnTo>
                      <a:pt x="37377" y="76666"/>
                    </a:lnTo>
                    <a:lnTo>
                      <a:pt x="27259" y="65000"/>
                    </a:lnTo>
                    <a:lnTo>
                      <a:pt x="7868" y="55555"/>
                    </a:lnTo>
                    <a:lnTo>
                      <a:pt x="0" y="56666"/>
                    </a:lnTo>
                    <a:close/>
                  </a:path>
                </a:pathLst>
              </a:custGeom>
              <a:solidFill>
                <a:srgbClr val="FFDB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nvGrpSpPr>
          <p:cNvPr id="1517" name="Google Shape;1517;p37"/>
          <p:cNvGrpSpPr/>
          <p:nvPr/>
        </p:nvGrpSpPr>
        <p:grpSpPr>
          <a:xfrm>
            <a:off x="6726237" y="4819650"/>
            <a:ext cx="2157412" cy="750887"/>
            <a:chOff x="6583362" y="2571750"/>
            <a:chExt cx="2157412" cy="750887"/>
          </a:xfrm>
        </p:grpSpPr>
        <p:sp>
          <p:nvSpPr>
            <p:cNvPr id="1518" name="Google Shape;1518;p37"/>
            <p:cNvSpPr/>
            <p:nvPr/>
          </p:nvSpPr>
          <p:spPr>
            <a:xfrm>
              <a:off x="6583362" y="257492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19" name="Google Shape;1519;p37"/>
            <p:cNvSpPr/>
            <p:nvPr/>
          </p:nvSpPr>
          <p:spPr>
            <a:xfrm>
              <a:off x="7923212" y="2581275"/>
              <a:ext cx="809625" cy="442912"/>
            </a:xfrm>
            <a:custGeom>
              <a:avLst/>
              <a:gdLst/>
              <a:ahLst/>
              <a:cxnLst/>
              <a:rect l="l" t="t" r="r" b="b"/>
              <a:pathLst>
                <a:path w="120000" h="120000" extrusionOk="0">
                  <a:moveTo>
                    <a:pt x="5647" y="120000"/>
                  </a:moveTo>
                  <a:lnTo>
                    <a:pt x="120000" y="0"/>
                  </a:lnTo>
                  <a:lnTo>
                    <a:pt x="21176" y="0"/>
                  </a:lnTo>
                  <a:lnTo>
                    <a:pt x="8470" y="26666"/>
                  </a:lnTo>
                  <a:lnTo>
                    <a:pt x="0" y="88602"/>
                  </a:lnTo>
                  <a:lnTo>
                    <a:pt x="5647" y="120000"/>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20" name="Google Shape;1520;p37"/>
            <p:cNvSpPr/>
            <p:nvPr/>
          </p:nvSpPr>
          <p:spPr>
            <a:xfrm>
              <a:off x="7116762" y="2576512"/>
              <a:ext cx="992187" cy="447675"/>
            </a:xfrm>
            <a:custGeom>
              <a:avLst/>
              <a:gdLst/>
              <a:ahLst/>
              <a:cxnLst/>
              <a:rect l="l" t="t" r="r" b="b"/>
              <a:pathLst>
                <a:path w="120000" h="120000" extrusionOk="0">
                  <a:moveTo>
                    <a:pt x="3456" y="31914"/>
                  </a:moveTo>
                  <a:lnTo>
                    <a:pt x="28608" y="0"/>
                  </a:lnTo>
                  <a:lnTo>
                    <a:pt x="120000" y="0"/>
                  </a:lnTo>
                  <a:lnTo>
                    <a:pt x="115776" y="14893"/>
                  </a:lnTo>
                  <a:lnTo>
                    <a:pt x="114048" y="23829"/>
                  </a:lnTo>
                  <a:lnTo>
                    <a:pt x="114816" y="29361"/>
                  </a:lnTo>
                  <a:lnTo>
                    <a:pt x="115776" y="42978"/>
                  </a:lnTo>
                  <a:lnTo>
                    <a:pt x="113088" y="52340"/>
                  </a:lnTo>
                  <a:lnTo>
                    <a:pt x="109440" y="65106"/>
                  </a:lnTo>
                  <a:lnTo>
                    <a:pt x="109632" y="80000"/>
                  </a:lnTo>
                  <a:lnTo>
                    <a:pt x="109632" y="90212"/>
                  </a:lnTo>
                  <a:lnTo>
                    <a:pt x="107904" y="97872"/>
                  </a:lnTo>
                  <a:lnTo>
                    <a:pt x="104832" y="107234"/>
                  </a:lnTo>
                  <a:lnTo>
                    <a:pt x="102720" y="120000"/>
                  </a:lnTo>
                  <a:lnTo>
                    <a:pt x="35712" y="85106"/>
                  </a:lnTo>
                  <a:lnTo>
                    <a:pt x="0" y="95744"/>
                  </a:lnTo>
                  <a:lnTo>
                    <a:pt x="3456" y="31914"/>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21" name="Google Shape;1521;p37"/>
            <p:cNvSpPr txBox="1"/>
            <p:nvPr/>
          </p:nvSpPr>
          <p:spPr>
            <a:xfrm>
              <a:off x="6883400" y="3032125"/>
              <a:ext cx="9858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Resultado</a:t>
              </a:r>
              <a:endParaRPr/>
            </a:p>
          </p:txBody>
        </p:sp>
        <p:sp>
          <p:nvSpPr>
            <p:cNvPr id="1522" name="Google Shape;1522;p37"/>
            <p:cNvSpPr/>
            <p:nvPr/>
          </p:nvSpPr>
          <p:spPr>
            <a:xfrm>
              <a:off x="6956425" y="2571750"/>
              <a:ext cx="1346200" cy="447675"/>
            </a:xfrm>
            <a:custGeom>
              <a:avLst/>
              <a:gdLst/>
              <a:ahLst/>
              <a:cxnLst/>
              <a:rect l="l" t="t" r="r" b="b"/>
              <a:pathLst>
                <a:path w="120000" h="120000" extrusionOk="0">
                  <a:moveTo>
                    <a:pt x="566" y="120000"/>
                  </a:moveTo>
                  <a:lnTo>
                    <a:pt x="43867" y="120000"/>
                  </a:lnTo>
                  <a:lnTo>
                    <a:pt x="49245" y="114042"/>
                  </a:lnTo>
                  <a:lnTo>
                    <a:pt x="63679" y="107234"/>
                  </a:lnTo>
                  <a:lnTo>
                    <a:pt x="74433" y="104680"/>
                  </a:lnTo>
                  <a:lnTo>
                    <a:pt x="85188" y="101276"/>
                  </a:lnTo>
                  <a:lnTo>
                    <a:pt x="90283" y="87659"/>
                  </a:lnTo>
                  <a:lnTo>
                    <a:pt x="93962" y="66382"/>
                  </a:lnTo>
                  <a:lnTo>
                    <a:pt x="101886" y="44255"/>
                  </a:lnTo>
                  <a:lnTo>
                    <a:pt x="110943" y="19574"/>
                  </a:lnTo>
                  <a:lnTo>
                    <a:pt x="120000" y="0"/>
                  </a:lnTo>
                  <a:lnTo>
                    <a:pt x="78113" y="0"/>
                  </a:lnTo>
                  <a:lnTo>
                    <a:pt x="71320" y="16170"/>
                  </a:lnTo>
                  <a:lnTo>
                    <a:pt x="68490" y="26382"/>
                  </a:lnTo>
                  <a:lnTo>
                    <a:pt x="63962" y="38297"/>
                  </a:lnTo>
                  <a:lnTo>
                    <a:pt x="54339" y="49361"/>
                  </a:lnTo>
                  <a:lnTo>
                    <a:pt x="43018" y="55319"/>
                  </a:lnTo>
                  <a:lnTo>
                    <a:pt x="28018" y="63829"/>
                  </a:lnTo>
                  <a:lnTo>
                    <a:pt x="12452" y="77446"/>
                  </a:lnTo>
                  <a:lnTo>
                    <a:pt x="3396" y="95319"/>
                  </a:lnTo>
                  <a:lnTo>
                    <a:pt x="0" y="108085"/>
                  </a:lnTo>
                  <a:lnTo>
                    <a:pt x="566" y="120000"/>
                  </a:lnTo>
                  <a:close/>
                </a:path>
              </a:pathLst>
            </a:custGeom>
            <a:noFill/>
            <a:ln w="9525" cap="flat" cmpd="sng">
              <a:solidFill>
                <a:srgbClr val="D5C297"/>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23" name="Google Shape;1523;p37"/>
            <p:cNvSpPr/>
            <p:nvPr/>
          </p:nvSpPr>
          <p:spPr>
            <a:xfrm>
              <a:off x="6586537" y="2703512"/>
              <a:ext cx="588962" cy="323850"/>
            </a:xfrm>
            <a:custGeom>
              <a:avLst/>
              <a:gdLst/>
              <a:ahLst/>
              <a:cxnLst/>
              <a:rect l="l" t="t" r="r" b="b"/>
              <a:pathLst>
                <a:path w="120000" h="120000" extrusionOk="0">
                  <a:moveTo>
                    <a:pt x="75687" y="120000"/>
                  </a:moveTo>
                  <a:lnTo>
                    <a:pt x="0" y="120000"/>
                  </a:lnTo>
                  <a:lnTo>
                    <a:pt x="114177" y="0"/>
                  </a:lnTo>
                  <a:lnTo>
                    <a:pt x="119999" y="12941"/>
                  </a:lnTo>
                  <a:lnTo>
                    <a:pt x="119999" y="28823"/>
                  </a:lnTo>
                  <a:lnTo>
                    <a:pt x="119999" y="40588"/>
                  </a:lnTo>
                  <a:lnTo>
                    <a:pt x="118059" y="49411"/>
                  </a:lnTo>
                  <a:lnTo>
                    <a:pt x="104797" y="57058"/>
                  </a:lnTo>
                  <a:lnTo>
                    <a:pt x="85067" y="79411"/>
                  </a:lnTo>
                  <a:lnTo>
                    <a:pt x="76334" y="93529"/>
                  </a:lnTo>
                  <a:lnTo>
                    <a:pt x="74393" y="102941"/>
                  </a:lnTo>
                  <a:lnTo>
                    <a:pt x="75687" y="120000"/>
                  </a:lnTo>
                  <a:close/>
                </a:path>
              </a:pathLst>
            </a:custGeom>
            <a:solidFill>
              <a:srgbClr val="63CB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24" name="Google Shape;1524;p37"/>
            <p:cNvSpPr/>
            <p:nvPr/>
          </p:nvSpPr>
          <p:spPr>
            <a:xfrm>
              <a:off x="6953250" y="2736850"/>
              <a:ext cx="990600" cy="290512"/>
            </a:xfrm>
            <a:custGeom>
              <a:avLst/>
              <a:gdLst/>
              <a:ahLst/>
              <a:cxnLst/>
              <a:rect l="l" t="t" r="r" b="b"/>
              <a:pathLst>
                <a:path w="120000" h="120000" extrusionOk="0">
                  <a:moveTo>
                    <a:pt x="0" y="120000"/>
                  </a:moveTo>
                  <a:lnTo>
                    <a:pt x="60384" y="120000"/>
                  </a:lnTo>
                  <a:lnTo>
                    <a:pt x="69807" y="108196"/>
                  </a:lnTo>
                  <a:lnTo>
                    <a:pt x="87692" y="97049"/>
                  </a:lnTo>
                  <a:lnTo>
                    <a:pt x="103846" y="93114"/>
                  </a:lnTo>
                  <a:lnTo>
                    <a:pt x="115961" y="83278"/>
                  </a:lnTo>
                  <a:lnTo>
                    <a:pt x="120000" y="73442"/>
                  </a:lnTo>
                  <a:lnTo>
                    <a:pt x="118269" y="57049"/>
                  </a:lnTo>
                  <a:lnTo>
                    <a:pt x="112500" y="38032"/>
                  </a:lnTo>
                  <a:lnTo>
                    <a:pt x="106730" y="20327"/>
                  </a:lnTo>
                  <a:lnTo>
                    <a:pt x="95576" y="2622"/>
                  </a:lnTo>
                  <a:lnTo>
                    <a:pt x="85192" y="0"/>
                  </a:lnTo>
                  <a:lnTo>
                    <a:pt x="75384" y="1967"/>
                  </a:lnTo>
                  <a:lnTo>
                    <a:pt x="65769" y="8524"/>
                  </a:lnTo>
                  <a:lnTo>
                    <a:pt x="51153" y="18360"/>
                  </a:lnTo>
                  <a:lnTo>
                    <a:pt x="32692" y="34098"/>
                  </a:lnTo>
                  <a:lnTo>
                    <a:pt x="27500" y="35409"/>
                  </a:lnTo>
                  <a:lnTo>
                    <a:pt x="20000" y="45901"/>
                  </a:lnTo>
                  <a:lnTo>
                    <a:pt x="10769" y="62950"/>
                  </a:lnTo>
                  <a:lnTo>
                    <a:pt x="3461" y="82622"/>
                  </a:lnTo>
                  <a:lnTo>
                    <a:pt x="384" y="96393"/>
                  </a:lnTo>
                  <a:lnTo>
                    <a:pt x="0"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25" name="Google Shape;1525;p37"/>
            <p:cNvSpPr/>
            <p:nvPr/>
          </p:nvSpPr>
          <p:spPr>
            <a:xfrm>
              <a:off x="7456487" y="2922587"/>
              <a:ext cx="501650" cy="104775"/>
            </a:xfrm>
            <a:custGeom>
              <a:avLst/>
              <a:gdLst/>
              <a:ahLst/>
              <a:cxnLst/>
              <a:rect l="l" t="t" r="r" b="b"/>
              <a:pathLst>
                <a:path w="120000" h="120000" extrusionOk="0">
                  <a:moveTo>
                    <a:pt x="0" y="120000"/>
                  </a:moveTo>
                  <a:lnTo>
                    <a:pt x="117721" y="120000"/>
                  </a:lnTo>
                  <a:lnTo>
                    <a:pt x="119620" y="78181"/>
                  </a:lnTo>
                  <a:lnTo>
                    <a:pt x="120000" y="32727"/>
                  </a:lnTo>
                  <a:lnTo>
                    <a:pt x="120000" y="0"/>
                  </a:lnTo>
                  <a:lnTo>
                    <a:pt x="110886" y="1818"/>
                  </a:lnTo>
                  <a:lnTo>
                    <a:pt x="96835" y="32727"/>
                  </a:lnTo>
                  <a:lnTo>
                    <a:pt x="78607" y="38181"/>
                  </a:lnTo>
                  <a:lnTo>
                    <a:pt x="52405" y="54545"/>
                  </a:lnTo>
                  <a:lnTo>
                    <a:pt x="30759" y="65454"/>
                  </a:lnTo>
                  <a:lnTo>
                    <a:pt x="12911" y="78181"/>
                  </a:lnTo>
                  <a:lnTo>
                    <a:pt x="0" y="120000"/>
                  </a:lnTo>
                  <a:close/>
                </a:path>
              </a:pathLst>
            </a:custGeom>
            <a:solidFill>
              <a:srgbClr val="63CB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26" name="Google Shape;1526;p37"/>
            <p:cNvSpPr/>
            <p:nvPr/>
          </p:nvSpPr>
          <p:spPr>
            <a:xfrm>
              <a:off x="7627937" y="2574925"/>
              <a:ext cx="677862" cy="342900"/>
            </a:xfrm>
            <a:custGeom>
              <a:avLst/>
              <a:gdLst/>
              <a:ahLst/>
              <a:cxnLst/>
              <a:rect l="l" t="t" r="r" b="b"/>
              <a:pathLst>
                <a:path w="120000" h="120000" extrusionOk="0">
                  <a:moveTo>
                    <a:pt x="0" y="56666"/>
                  </a:moveTo>
                  <a:lnTo>
                    <a:pt x="12927" y="38888"/>
                  </a:lnTo>
                  <a:lnTo>
                    <a:pt x="24730" y="13888"/>
                  </a:lnTo>
                  <a:lnTo>
                    <a:pt x="33161" y="0"/>
                  </a:lnTo>
                  <a:lnTo>
                    <a:pt x="120000" y="0"/>
                  </a:lnTo>
                  <a:lnTo>
                    <a:pt x="95550" y="35000"/>
                  </a:lnTo>
                  <a:lnTo>
                    <a:pt x="82622" y="58888"/>
                  </a:lnTo>
                  <a:lnTo>
                    <a:pt x="69414" y="83333"/>
                  </a:lnTo>
                  <a:lnTo>
                    <a:pt x="60140" y="106666"/>
                  </a:lnTo>
                  <a:lnTo>
                    <a:pt x="56768" y="120000"/>
                  </a:lnTo>
                  <a:lnTo>
                    <a:pt x="48899" y="97222"/>
                  </a:lnTo>
                  <a:lnTo>
                    <a:pt x="37377" y="76666"/>
                  </a:lnTo>
                  <a:lnTo>
                    <a:pt x="27259" y="65000"/>
                  </a:lnTo>
                  <a:lnTo>
                    <a:pt x="7868" y="55555"/>
                  </a:lnTo>
                  <a:lnTo>
                    <a:pt x="0" y="56666"/>
                  </a:lnTo>
                  <a:close/>
                </a:path>
              </a:pathLst>
            </a:custGeom>
            <a:solidFill>
              <a:srgbClr val="63CB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527" name="Google Shape;1527;p37"/>
          <p:cNvSpPr txBox="1"/>
          <p:nvPr/>
        </p:nvSpPr>
        <p:spPr>
          <a:xfrm>
            <a:off x="3694112" y="5661025"/>
            <a:ext cx="3157537"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1" u="none">
                <a:solidFill>
                  <a:srgbClr val="1E582F"/>
                </a:solidFill>
                <a:latin typeface="Arial"/>
                <a:ea typeface="Arial"/>
                <a:cs typeface="Arial"/>
                <a:sym typeface="Arial"/>
              </a:rPr>
              <a:t>R = max (Veg, Acc) + [media (Veg, Acc) – max (Veg, Acc)] •[max (Veg, Acc)+1]/2</a:t>
            </a:r>
            <a:endParaRPr/>
          </a:p>
        </p:txBody>
      </p:sp>
      <p:grpSp>
        <p:nvGrpSpPr>
          <p:cNvPr id="1528" name="Google Shape;1528;p37"/>
          <p:cNvGrpSpPr/>
          <p:nvPr/>
        </p:nvGrpSpPr>
        <p:grpSpPr>
          <a:xfrm>
            <a:off x="877887" y="4419600"/>
            <a:ext cx="2160587" cy="785812"/>
            <a:chOff x="877887" y="4419600"/>
            <a:chExt cx="2160587" cy="785812"/>
          </a:xfrm>
        </p:grpSpPr>
        <p:grpSp>
          <p:nvGrpSpPr>
            <p:cNvPr id="1529" name="Google Shape;1529;p37"/>
            <p:cNvGrpSpPr/>
            <p:nvPr/>
          </p:nvGrpSpPr>
          <p:grpSpPr>
            <a:xfrm>
              <a:off x="877887" y="4422775"/>
              <a:ext cx="2160587" cy="782637"/>
              <a:chOff x="1068387" y="3921125"/>
              <a:chExt cx="2160587" cy="782637"/>
            </a:xfrm>
          </p:grpSpPr>
          <p:sp>
            <p:nvSpPr>
              <p:cNvPr id="1530" name="Google Shape;1530;p37"/>
              <p:cNvSpPr/>
              <p:nvPr/>
            </p:nvSpPr>
            <p:spPr>
              <a:xfrm>
                <a:off x="1068387" y="392112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31" name="Google Shape;1531;p37"/>
              <p:cNvSpPr txBox="1"/>
              <p:nvPr/>
            </p:nvSpPr>
            <p:spPr>
              <a:xfrm>
                <a:off x="1416050" y="4413250"/>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Accesos</a:t>
                </a:r>
                <a:endParaRPr/>
              </a:p>
            </p:txBody>
          </p:sp>
          <p:sp>
            <p:nvSpPr>
              <p:cNvPr id="1532" name="Google Shape;1532;p37"/>
              <p:cNvSpPr/>
              <p:nvPr/>
            </p:nvSpPr>
            <p:spPr>
              <a:xfrm>
                <a:off x="1071562" y="3921125"/>
                <a:ext cx="2157412" cy="45561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33" name="Google Shape;1533;p37"/>
              <p:cNvSpPr/>
              <p:nvPr/>
            </p:nvSpPr>
            <p:spPr>
              <a:xfrm>
                <a:off x="1441450" y="3921125"/>
                <a:ext cx="1346200" cy="447675"/>
              </a:xfrm>
              <a:custGeom>
                <a:avLst/>
                <a:gdLst/>
                <a:ahLst/>
                <a:cxnLst/>
                <a:rect l="l" t="t" r="r" b="b"/>
                <a:pathLst>
                  <a:path w="120000" h="120000" extrusionOk="0">
                    <a:moveTo>
                      <a:pt x="566" y="120000"/>
                    </a:moveTo>
                    <a:lnTo>
                      <a:pt x="43867" y="120000"/>
                    </a:lnTo>
                    <a:lnTo>
                      <a:pt x="49245" y="114042"/>
                    </a:lnTo>
                    <a:lnTo>
                      <a:pt x="63679" y="107234"/>
                    </a:lnTo>
                    <a:lnTo>
                      <a:pt x="74433" y="104680"/>
                    </a:lnTo>
                    <a:lnTo>
                      <a:pt x="85188" y="101276"/>
                    </a:lnTo>
                    <a:lnTo>
                      <a:pt x="90283" y="87659"/>
                    </a:lnTo>
                    <a:lnTo>
                      <a:pt x="93962" y="66382"/>
                    </a:lnTo>
                    <a:lnTo>
                      <a:pt x="101886" y="44255"/>
                    </a:lnTo>
                    <a:lnTo>
                      <a:pt x="110943" y="19574"/>
                    </a:lnTo>
                    <a:lnTo>
                      <a:pt x="120000" y="0"/>
                    </a:lnTo>
                    <a:lnTo>
                      <a:pt x="78113" y="0"/>
                    </a:lnTo>
                    <a:lnTo>
                      <a:pt x="71320" y="16170"/>
                    </a:lnTo>
                    <a:lnTo>
                      <a:pt x="68490" y="26382"/>
                    </a:lnTo>
                    <a:lnTo>
                      <a:pt x="63962" y="38297"/>
                    </a:lnTo>
                    <a:lnTo>
                      <a:pt x="54339" y="49361"/>
                    </a:lnTo>
                    <a:lnTo>
                      <a:pt x="43018" y="55319"/>
                    </a:lnTo>
                    <a:lnTo>
                      <a:pt x="28018" y="63829"/>
                    </a:lnTo>
                    <a:lnTo>
                      <a:pt x="12452" y="77446"/>
                    </a:lnTo>
                    <a:lnTo>
                      <a:pt x="3396" y="95319"/>
                    </a:lnTo>
                    <a:lnTo>
                      <a:pt x="0" y="108085"/>
                    </a:lnTo>
                    <a:lnTo>
                      <a:pt x="566" y="120000"/>
                    </a:lnTo>
                    <a:close/>
                  </a:path>
                </a:pathLst>
              </a:custGeom>
              <a:solidFill>
                <a:srgbClr val="6FCF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534" name="Google Shape;1534;p37"/>
            <p:cNvSpPr/>
            <p:nvPr/>
          </p:nvSpPr>
          <p:spPr>
            <a:xfrm>
              <a:off x="1096962" y="4419600"/>
              <a:ext cx="1016000" cy="457200"/>
            </a:xfrm>
            <a:custGeom>
              <a:avLst/>
              <a:gdLst/>
              <a:ahLst/>
              <a:cxnLst/>
              <a:rect l="l" t="t" r="r" b="b"/>
              <a:pathLst>
                <a:path w="120000" h="120000" extrusionOk="0">
                  <a:moveTo>
                    <a:pt x="375" y="120000"/>
                  </a:moveTo>
                  <a:lnTo>
                    <a:pt x="18937" y="120000"/>
                  </a:lnTo>
                  <a:lnTo>
                    <a:pt x="18375" y="102500"/>
                  </a:lnTo>
                  <a:cubicBezTo>
                    <a:pt x="32812" y="76666"/>
                    <a:pt x="36937" y="69583"/>
                    <a:pt x="54937" y="67500"/>
                  </a:cubicBezTo>
                  <a:cubicBezTo>
                    <a:pt x="59812" y="65000"/>
                    <a:pt x="63375" y="60416"/>
                    <a:pt x="67875" y="56250"/>
                  </a:cubicBezTo>
                  <a:cubicBezTo>
                    <a:pt x="72562" y="51666"/>
                    <a:pt x="78750" y="52083"/>
                    <a:pt x="83625" y="51250"/>
                  </a:cubicBezTo>
                  <a:cubicBezTo>
                    <a:pt x="87937" y="47916"/>
                    <a:pt x="91500" y="45833"/>
                    <a:pt x="95437" y="41250"/>
                  </a:cubicBezTo>
                  <a:cubicBezTo>
                    <a:pt x="99562" y="36666"/>
                    <a:pt x="103875" y="35833"/>
                    <a:pt x="107812" y="30000"/>
                  </a:cubicBezTo>
                  <a:cubicBezTo>
                    <a:pt x="110062" y="22500"/>
                    <a:pt x="113250" y="15416"/>
                    <a:pt x="116250" y="8750"/>
                  </a:cubicBezTo>
                  <a:cubicBezTo>
                    <a:pt x="120000" y="416"/>
                    <a:pt x="119625" y="7916"/>
                    <a:pt x="119625" y="0"/>
                  </a:cubicBezTo>
                  <a:lnTo>
                    <a:pt x="84187" y="0"/>
                  </a:lnTo>
                  <a:cubicBezTo>
                    <a:pt x="79687" y="11666"/>
                    <a:pt x="75937" y="10833"/>
                    <a:pt x="70125" y="15000"/>
                  </a:cubicBezTo>
                  <a:cubicBezTo>
                    <a:pt x="69562" y="16250"/>
                    <a:pt x="69187" y="17916"/>
                    <a:pt x="68437" y="18750"/>
                  </a:cubicBezTo>
                  <a:cubicBezTo>
                    <a:pt x="67875" y="19583"/>
                    <a:pt x="67125" y="19166"/>
                    <a:pt x="66750" y="20000"/>
                  </a:cubicBezTo>
                  <a:cubicBezTo>
                    <a:pt x="62625" y="27083"/>
                    <a:pt x="63750" y="30416"/>
                    <a:pt x="57750" y="32500"/>
                  </a:cubicBezTo>
                  <a:cubicBezTo>
                    <a:pt x="55125" y="36666"/>
                    <a:pt x="52125" y="34583"/>
                    <a:pt x="49312" y="37500"/>
                  </a:cubicBezTo>
                  <a:cubicBezTo>
                    <a:pt x="46500" y="40416"/>
                    <a:pt x="42937" y="41666"/>
                    <a:pt x="40312" y="45000"/>
                  </a:cubicBezTo>
                  <a:cubicBezTo>
                    <a:pt x="37312" y="48750"/>
                    <a:pt x="34875" y="53333"/>
                    <a:pt x="31875" y="56250"/>
                  </a:cubicBezTo>
                  <a:cubicBezTo>
                    <a:pt x="29437" y="58750"/>
                    <a:pt x="26812" y="59583"/>
                    <a:pt x="24562" y="62500"/>
                  </a:cubicBezTo>
                  <a:cubicBezTo>
                    <a:pt x="20062" y="67916"/>
                    <a:pt x="16500" y="79166"/>
                    <a:pt x="11625" y="81250"/>
                  </a:cubicBezTo>
                  <a:cubicBezTo>
                    <a:pt x="7500" y="87500"/>
                    <a:pt x="5062" y="98333"/>
                    <a:pt x="1500" y="106250"/>
                  </a:cubicBezTo>
                  <a:cubicBezTo>
                    <a:pt x="0" y="115833"/>
                    <a:pt x="375" y="111250"/>
                    <a:pt x="375" y="120000"/>
                  </a:cubicBezTo>
                  <a:close/>
                </a:path>
              </a:pathLst>
            </a:custGeom>
            <a:solidFill>
              <a:srgbClr val="FFCD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35" name="Google Shape;1535;p37"/>
            <p:cNvSpPr/>
            <p:nvPr/>
          </p:nvSpPr>
          <p:spPr>
            <a:xfrm>
              <a:off x="1371600" y="4424362"/>
              <a:ext cx="933450" cy="442912"/>
            </a:xfrm>
            <a:custGeom>
              <a:avLst/>
              <a:gdLst/>
              <a:ahLst/>
              <a:cxnLst/>
              <a:rect l="l" t="t" r="r" b="b"/>
              <a:pathLst>
                <a:path w="120000" h="120000" extrusionOk="0">
                  <a:moveTo>
                    <a:pt x="1224" y="120000"/>
                  </a:moveTo>
                  <a:lnTo>
                    <a:pt x="25102" y="120000"/>
                  </a:lnTo>
                  <a:cubicBezTo>
                    <a:pt x="38367" y="99784"/>
                    <a:pt x="48163" y="97204"/>
                    <a:pt x="64285" y="92903"/>
                  </a:cubicBezTo>
                  <a:cubicBezTo>
                    <a:pt x="67959" y="90322"/>
                    <a:pt x="72244" y="88172"/>
                    <a:pt x="75918" y="86451"/>
                  </a:cubicBezTo>
                  <a:cubicBezTo>
                    <a:pt x="78163" y="85591"/>
                    <a:pt x="82653" y="82580"/>
                    <a:pt x="82653" y="82580"/>
                  </a:cubicBezTo>
                  <a:cubicBezTo>
                    <a:pt x="86938" y="73548"/>
                    <a:pt x="93265" y="74838"/>
                    <a:pt x="97959" y="68387"/>
                  </a:cubicBezTo>
                  <a:cubicBezTo>
                    <a:pt x="102653" y="61935"/>
                    <a:pt x="105510" y="51612"/>
                    <a:pt x="110204" y="45161"/>
                  </a:cubicBezTo>
                  <a:cubicBezTo>
                    <a:pt x="113061" y="36129"/>
                    <a:pt x="112244" y="24516"/>
                    <a:pt x="116938" y="18064"/>
                  </a:cubicBezTo>
                  <a:cubicBezTo>
                    <a:pt x="117959" y="12043"/>
                    <a:pt x="120000" y="6881"/>
                    <a:pt x="120000" y="0"/>
                  </a:cubicBezTo>
                  <a:cubicBezTo>
                    <a:pt x="115714" y="430"/>
                    <a:pt x="111428" y="430"/>
                    <a:pt x="107142" y="1290"/>
                  </a:cubicBezTo>
                  <a:cubicBezTo>
                    <a:pt x="103673" y="1720"/>
                    <a:pt x="102040" y="11612"/>
                    <a:pt x="98571" y="14193"/>
                  </a:cubicBezTo>
                  <a:cubicBezTo>
                    <a:pt x="96530" y="20215"/>
                    <a:pt x="93469" y="26236"/>
                    <a:pt x="90612" y="30967"/>
                  </a:cubicBezTo>
                  <a:cubicBezTo>
                    <a:pt x="89387" y="32688"/>
                    <a:pt x="86938" y="36129"/>
                    <a:pt x="86938" y="36129"/>
                  </a:cubicBezTo>
                  <a:cubicBezTo>
                    <a:pt x="84897" y="43010"/>
                    <a:pt x="79183" y="50322"/>
                    <a:pt x="75306" y="52903"/>
                  </a:cubicBezTo>
                  <a:cubicBezTo>
                    <a:pt x="73469" y="56774"/>
                    <a:pt x="72244" y="58924"/>
                    <a:pt x="69795" y="60645"/>
                  </a:cubicBezTo>
                  <a:cubicBezTo>
                    <a:pt x="64285" y="72258"/>
                    <a:pt x="55102" y="68387"/>
                    <a:pt x="47755" y="70967"/>
                  </a:cubicBezTo>
                  <a:cubicBezTo>
                    <a:pt x="39387" y="77849"/>
                    <a:pt x="34489" y="84731"/>
                    <a:pt x="25102" y="86451"/>
                  </a:cubicBezTo>
                  <a:cubicBezTo>
                    <a:pt x="22448" y="88172"/>
                    <a:pt x="20408" y="91182"/>
                    <a:pt x="17755" y="92903"/>
                  </a:cubicBezTo>
                  <a:cubicBezTo>
                    <a:pt x="17142" y="93333"/>
                    <a:pt x="15918" y="94193"/>
                    <a:pt x="15918" y="94193"/>
                  </a:cubicBezTo>
                  <a:cubicBezTo>
                    <a:pt x="15102" y="96774"/>
                    <a:pt x="14081" y="100645"/>
                    <a:pt x="12857" y="101935"/>
                  </a:cubicBezTo>
                  <a:cubicBezTo>
                    <a:pt x="11632" y="103225"/>
                    <a:pt x="9183" y="104516"/>
                    <a:pt x="9183" y="104516"/>
                  </a:cubicBezTo>
                  <a:cubicBezTo>
                    <a:pt x="6530" y="110107"/>
                    <a:pt x="6734" y="111827"/>
                    <a:pt x="3061" y="113548"/>
                  </a:cubicBezTo>
                  <a:cubicBezTo>
                    <a:pt x="2040" y="114838"/>
                    <a:pt x="0" y="120000"/>
                    <a:pt x="1224" y="120000"/>
                  </a:cubicBez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36" name="Google Shape;1536;p37"/>
            <p:cNvSpPr/>
            <p:nvPr/>
          </p:nvSpPr>
          <p:spPr>
            <a:xfrm>
              <a:off x="1733550" y="4427537"/>
              <a:ext cx="938212" cy="471487"/>
            </a:xfrm>
            <a:custGeom>
              <a:avLst/>
              <a:gdLst/>
              <a:ahLst/>
              <a:cxnLst/>
              <a:rect l="l" t="t" r="r" b="b"/>
              <a:pathLst>
                <a:path w="120000" h="120000" extrusionOk="0">
                  <a:moveTo>
                    <a:pt x="3045" y="114343"/>
                  </a:moveTo>
                  <a:cubicBezTo>
                    <a:pt x="27614" y="113535"/>
                    <a:pt x="34111" y="120000"/>
                    <a:pt x="49949" y="110707"/>
                  </a:cubicBezTo>
                  <a:cubicBezTo>
                    <a:pt x="55228" y="107474"/>
                    <a:pt x="60507" y="106262"/>
                    <a:pt x="65786" y="103434"/>
                  </a:cubicBezTo>
                  <a:cubicBezTo>
                    <a:pt x="68426" y="101818"/>
                    <a:pt x="73096" y="96161"/>
                    <a:pt x="73096" y="96161"/>
                  </a:cubicBezTo>
                  <a:cubicBezTo>
                    <a:pt x="75126" y="84040"/>
                    <a:pt x="80812" y="76363"/>
                    <a:pt x="85888" y="69494"/>
                  </a:cubicBezTo>
                  <a:cubicBezTo>
                    <a:pt x="86700" y="64242"/>
                    <a:pt x="91167" y="58585"/>
                    <a:pt x="93807" y="54949"/>
                  </a:cubicBezTo>
                  <a:cubicBezTo>
                    <a:pt x="94619" y="52525"/>
                    <a:pt x="94619" y="49696"/>
                    <a:pt x="95634" y="47676"/>
                  </a:cubicBezTo>
                  <a:cubicBezTo>
                    <a:pt x="96649" y="45656"/>
                    <a:pt x="99289" y="42828"/>
                    <a:pt x="99289" y="42828"/>
                  </a:cubicBezTo>
                  <a:cubicBezTo>
                    <a:pt x="101116" y="31919"/>
                    <a:pt x="104365" y="26262"/>
                    <a:pt x="109035" y="19797"/>
                  </a:cubicBezTo>
                  <a:cubicBezTo>
                    <a:pt x="110456" y="15353"/>
                    <a:pt x="113299" y="12121"/>
                    <a:pt x="115736" y="8888"/>
                  </a:cubicBezTo>
                  <a:cubicBezTo>
                    <a:pt x="116345" y="5252"/>
                    <a:pt x="120000" y="404"/>
                    <a:pt x="120000" y="404"/>
                  </a:cubicBezTo>
                  <a:cubicBezTo>
                    <a:pt x="112893" y="808"/>
                    <a:pt x="105786" y="0"/>
                    <a:pt x="98680" y="1616"/>
                  </a:cubicBezTo>
                  <a:cubicBezTo>
                    <a:pt x="97258" y="2020"/>
                    <a:pt x="95025" y="6464"/>
                    <a:pt x="95025" y="6464"/>
                  </a:cubicBezTo>
                  <a:cubicBezTo>
                    <a:pt x="92182" y="15353"/>
                    <a:pt x="88527" y="28282"/>
                    <a:pt x="84060" y="34343"/>
                  </a:cubicBezTo>
                  <a:cubicBezTo>
                    <a:pt x="83045" y="40404"/>
                    <a:pt x="80406" y="40808"/>
                    <a:pt x="77969" y="44040"/>
                  </a:cubicBezTo>
                  <a:cubicBezTo>
                    <a:pt x="76548" y="48080"/>
                    <a:pt x="76142" y="51313"/>
                    <a:pt x="74314" y="54949"/>
                  </a:cubicBezTo>
                  <a:cubicBezTo>
                    <a:pt x="72690" y="65050"/>
                    <a:pt x="66598" y="76363"/>
                    <a:pt x="62741" y="84040"/>
                  </a:cubicBezTo>
                  <a:cubicBezTo>
                    <a:pt x="61522" y="86464"/>
                    <a:pt x="60710" y="89696"/>
                    <a:pt x="59086" y="90101"/>
                  </a:cubicBezTo>
                  <a:cubicBezTo>
                    <a:pt x="54010" y="91717"/>
                    <a:pt x="48934" y="90909"/>
                    <a:pt x="43857" y="91313"/>
                  </a:cubicBezTo>
                  <a:cubicBezTo>
                    <a:pt x="35736" y="94545"/>
                    <a:pt x="27208" y="94545"/>
                    <a:pt x="18883" y="96161"/>
                  </a:cubicBezTo>
                  <a:cubicBezTo>
                    <a:pt x="18071" y="96565"/>
                    <a:pt x="6903" y="107070"/>
                    <a:pt x="6091" y="108282"/>
                  </a:cubicBezTo>
                  <a:cubicBezTo>
                    <a:pt x="4873" y="109898"/>
                    <a:pt x="3654" y="111515"/>
                    <a:pt x="2436" y="113131"/>
                  </a:cubicBezTo>
                  <a:cubicBezTo>
                    <a:pt x="1827" y="113939"/>
                    <a:pt x="0" y="115959"/>
                    <a:pt x="609" y="115555"/>
                  </a:cubicBezTo>
                  <a:cubicBezTo>
                    <a:pt x="1421" y="115151"/>
                    <a:pt x="2233" y="114747"/>
                    <a:pt x="3045" y="114343"/>
                  </a:cubicBezTo>
                  <a:close/>
                </a:path>
              </a:pathLst>
            </a:custGeom>
            <a:solidFill>
              <a:srgbClr val="FFCD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0"/>
        <p:cNvGrpSpPr/>
        <p:nvPr/>
      </p:nvGrpSpPr>
      <p:grpSpPr>
        <a:xfrm>
          <a:off x="0" y="0"/>
          <a:ext cx="0" cy="0"/>
          <a:chOff x="0" y="0"/>
          <a:chExt cx="0" cy="0"/>
        </a:xfrm>
      </p:grpSpPr>
      <p:sp>
        <p:nvSpPr>
          <p:cNvPr id="1541" name="Google Shape;1541;p38"/>
          <p:cNvSpPr txBox="1"/>
          <p:nvPr/>
        </p:nvSpPr>
        <p:spPr>
          <a:xfrm>
            <a:off x="1052512" y="146050"/>
            <a:ext cx="8091487" cy="5032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700" b="1" i="1" u="none">
                <a:solidFill>
                  <a:srgbClr val="1E582F"/>
                </a:solidFill>
                <a:latin typeface="Verdana"/>
                <a:ea typeface="Verdana"/>
                <a:cs typeface="Verdana"/>
                <a:sym typeface="Verdana"/>
              </a:rPr>
              <a:t>Métodos de integración de información</a:t>
            </a:r>
            <a:endParaRPr/>
          </a:p>
        </p:txBody>
      </p:sp>
      <p:grpSp>
        <p:nvGrpSpPr>
          <p:cNvPr id="1542" name="Google Shape;1542;p38"/>
          <p:cNvGrpSpPr/>
          <p:nvPr/>
        </p:nvGrpSpPr>
        <p:grpSpPr>
          <a:xfrm>
            <a:off x="784225" y="806450"/>
            <a:ext cx="7966075" cy="336550"/>
            <a:chOff x="784225" y="1581150"/>
            <a:chExt cx="7966075" cy="336550"/>
          </a:xfrm>
        </p:grpSpPr>
        <p:sp>
          <p:nvSpPr>
            <p:cNvPr id="1543" name="Google Shape;1543;p3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44" name="Google Shape;1544;p3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45" name="Google Shape;1545;p38"/>
            <p:cNvSpPr txBox="1"/>
            <p:nvPr/>
          </p:nvSpPr>
          <p:spPr>
            <a:xfrm>
              <a:off x="977900" y="1581150"/>
              <a:ext cx="52768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Sumas ponderadas = EVALUACIÓN MULTICRITERIO</a:t>
              </a:r>
              <a:endParaRPr/>
            </a:p>
          </p:txBody>
        </p:sp>
      </p:grpSp>
      <p:grpSp>
        <p:nvGrpSpPr>
          <p:cNvPr id="1546" name="Google Shape;1546;p38"/>
          <p:cNvGrpSpPr/>
          <p:nvPr/>
        </p:nvGrpSpPr>
        <p:grpSpPr>
          <a:xfrm>
            <a:off x="954088" y="1651000"/>
            <a:ext cx="7659686" cy="581025"/>
            <a:chOff x="1004888" y="1241425"/>
            <a:chExt cx="7659686" cy="581025"/>
          </a:xfrm>
        </p:grpSpPr>
        <p:sp>
          <p:nvSpPr>
            <p:cNvPr id="1547" name="Google Shape;1547;p38"/>
            <p:cNvSpPr txBox="1"/>
            <p:nvPr/>
          </p:nvSpPr>
          <p:spPr>
            <a:xfrm>
              <a:off x="1071562" y="1241425"/>
              <a:ext cx="759301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Cada variable combinada recibe un peso específico que hace referencia a la importancia que tiene dentro del análisis</a:t>
              </a:r>
              <a:endParaRPr/>
            </a:p>
          </p:txBody>
        </p:sp>
        <p:sp>
          <p:nvSpPr>
            <p:cNvPr id="1548" name="Google Shape;1548;p38"/>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549" name="Google Shape;1549;p38"/>
          <p:cNvGrpSpPr/>
          <p:nvPr/>
        </p:nvGrpSpPr>
        <p:grpSpPr>
          <a:xfrm>
            <a:off x="877887" y="3221037"/>
            <a:ext cx="2157412" cy="747712"/>
            <a:chOff x="1068387" y="3067050"/>
            <a:chExt cx="2157412" cy="747712"/>
          </a:xfrm>
        </p:grpSpPr>
        <p:sp>
          <p:nvSpPr>
            <p:cNvPr id="1550" name="Google Shape;1550;p38"/>
            <p:cNvSpPr/>
            <p:nvPr/>
          </p:nvSpPr>
          <p:spPr>
            <a:xfrm>
              <a:off x="1068387" y="3067050"/>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51" name="Google Shape;1551;p38"/>
            <p:cNvSpPr/>
            <p:nvPr/>
          </p:nvSpPr>
          <p:spPr>
            <a:xfrm>
              <a:off x="2408237" y="3073400"/>
              <a:ext cx="809625" cy="442912"/>
            </a:xfrm>
            <a:custGeom>
              <a:avLst/>
              <a:gdLst/>
              <a:ahLst/>
              <a:cxnLst/>
              <a:rect l="l" t="t" r="r" b="b"/>
              <a:pathLst>
                <a:path w="120000" h="120000" extrusionOk="0">
                  <a:moveTo>
                    <a:pt x="5647" y="120000"/>
                  </a:moveTo>
                  <a:lnTo>
                    <a:pt x="120000" y="0"/>
                  </a:lnTo>
                  <a:lnTo>
                    <a:pt x="21176" y="0"/>
                  </a:lnTo>
                  <a:lnTo>
                    <a:pt x="8470" y="26666"/>
                  </a:lnTo>
                  <a:lnTo>
                    <a:pt x="0" y="88602"/>
                  </a:lnTo>
                  <a:lnTo>
                    <a:pt x="5647" y="120000"/>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52" name="Google Shape;1552;p38"/>
            <p:cNvSpPr/>
            <p:nvPr/>
          </p:nvSpPr>
          <p:spPr>
            <a:xfrm>
              <a:off x="1601787" y="3068637"/>
              <a:ext cx="992187" cy="447675"/>
            </a:xfrm>
            <a:custGeom>
              <a:avLst/>
              <a:gdLst/>
              <a:ahLst/>
              <a:cxnLst/>
              <a:rect l="l" t="t" r="r" b="b"/>
              <a:pathLst>
                <a:path w="120000" h="120000" extrusionOk="0">
                  <a:moveTo>
                    <a:pt x="3456" y="31914"/>
                  </a:moveTo>
                  <a:lnTo>
                    <a:pt x="28608" y="0"/>
                  </a:lnTo>
                  <a:lnTo>
                    <a:pt x="120000" y="0"/>
                  </a:lnTo>
                  <a:lnTo>
                    <a:pt x="115776" y="14893"/>
                  </a:lnTo>
                  <a:lnTo>
                    <a:pt x="114048" y="23829"/>
                  </a:lnTo>
                  <a:lnTo>
                    <a:pt x="114816" y="29361"/>
                  </a:lnTo>
                  <a:lnTo>
                    <a:pt x="115776" y="42978"/>
                  </a:lnTo>
                  <a:lnTo>
                    <a:pt x="113088" y="52340"/>
                  </a:lnTo>
                  <a:lnTo>
                    <a:pt x="109440" y="65106"/>
                  </a:lnTo>
                  <a:lnTo>
                    <a:pt x="109632" y="80000"/>
                  </a:lnTo>
                  <a:lnTo>
                    <a:pt x="109632" y="90212"/>
                  </a:lnTo>
                  <a:lnTo>
                    <a:pt x="107904" y="97872"/>
                  </a:lnTo>
                  <a:lnTo>
                    <a:pt x="104832" y="107234"/>
                  </a:lnTo>
                  <a:lnTo>
                    <a:pt x="102720" y="120000"/>
                  </a:lnTo>
                  <a:lnTo>
                    <a:pt x="35712" y="85106"/>
                  </a:lnTo>
                  <a:lnTo>
                    <a:pt x="0" y="95744"/>
                  </a:lnTo>
                  <a:lnTo>
                    <a:pt x="3456" y="31914"/>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53" name="Google Shape;1553;p38"/>
            <p:cNvSpPr/>
            <p:nvPr/>
          </p:nvSpPr>
          <p:spPr>
            <a:xfrm>
              <a:off x="1635125" y="3233737"/>
              <a:ext cx="815975" cy="285750"/>
            </a:xfrm>
            <a:custGeom>
              <a:avLst/>
              <a:gdLst/>
              <a:ahLst/>
              <a:cxnLst/>
              <a:rect l="l" t="t" r="r" b="b"/>
              <a:pathLst>
                <a:path w="120000" h="120000" extrusionOk="0">
                  <a:moveTo>
                    <a:pt x="47859" y="120000"/>
                  </a:moveTo>
                  <a:lnTo>
                    <a:pt x="120000" y="120000"/>
                  </a:lnTo>
                  <a:lnTo>
                    <a:pt x="119066" y="98000"/>
                  </a:lnTo>
                  <a:lnTo>
                    <a:pt x="120000" y="78666"/>
                  </a:lnTo>
                  <a:lnTo>
                    <a:pt x="113696" y="56000"/>
                  </a:lnTo>
                  <a:lnTo>
                    <a:pt x="104591" y="28666"/>
                  </a:lnTo>
                  <a:lnTo>
                    <a:pt x="91050" y="8666"/>
                  </a:lnTo>
                  <a:lnTo>
                    <a:pt x="80778" y="0"/>
                  </a:lnTo>
                  <a:lnTo>
                    <a:pt x="70739" y="0"/>
                  </a:lnTo>
                  <a:lnTo>
                    <a:pt x="57431" y="666"/>
                  </a:lnTo>
                  <a:lnTo>
                    <a:pt x="45058" y="4000"/>
                  </a:lnTo>
                  <a:lnTo>
                    <a:pt x="28715" y="20666"/>
                  </a:lnTo>
                  <a:lnTo>
                    <a:pt x="18210" y="20666"/>
                  </a:lnTo>
                  <a:lnTo>
                    <a:pt x="11206" y="22666"/>
                  </a:lnTo>
                  <a:lnTo>
                    <a:pt x="5836" y="24666"/>
                  </a:lnTo>
                  <a:lnTo>
                    <a:pt x="3501" y="26000"/>
                  </a:lnTo>
                  <a:lnTo>
                    <a:pt x="0" y="58666"/>
                  </a:lnTo>
                  <a:lnTo>
                    <a:pt x="14941" y="90666"/>
                  </a:lnTo>
                  <a:lnTo>
                    <a:pt x="30350" y="100666"/>
                  </a:lnTo>
                  <a:lnTo>
                    <a:pt x="47859"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54" name="Google Shape;1554;p38"/>
            <p:cNvSpPr/>
            <p:nvPr/>
          </p:nvSpPr>
          <p:spPr>
            <a:xfrm>
              <a:off x="1068387" y="3190875"/>
              <a:ext cx="895350" cy="330200"/>
            </a:xfrm>
            <a:custGeom>
              <a:avLst/>
              <a:gdLst/>
              <a:ahLst/>
              <a:cxnLst/>
              <a:rect l="l" t="t" r="r" b="b"/>
              <a:pathLst>
                <a:path w="120000" h="120000" extrusionOk="0">
                  <a:moveTo>
                    <a:pt x="0" y="118269"/>
                  </a:moveTo>
                  <a:lnTo>
                    <a:pt x="75531" y="0"/>
                  </a:lnTo>
                  <a:lnTo>
                    <a:pt x="79361" y="7500"/>
                  </a:lnTo>
                  <a:lnTo>
                    <a:pt x="81702" y="14423"/>
                  </a:lnTo>
                  <a:lnTo>
                    <a:pt x="82340" y="30000"/>
                  </a:lnTo>
                  <a:lnTo>
                    <a:pt x="80638" y="34615"/>
                  </a:lnTo>
                  <a:lnTo>
                    <a:pt x="78085" y="42115"/>
                  </a:lnTo>
                  <a:lnTo>
                    <a:pt x="84468" y="49038"/>
                  </a:lnTo>
                  <a:lnTo>
                    <a:pt x="92765" y="51923"/>
                  </a:lnTo>
                  <a:lnTo>
                    <a:pt x="95744" y="59423"/>
                  </a:lnTo>
                  <a:lnTo>
                    <a:pt x="95744" y="73269"/>
                  </a:lnTo>
                  <a:lnTo>
                    <a:pt x="93191" y="81346"/>
                  </a:lnTo>
                  <a:lnTo>
                    <a:pt x="94468" y="86538"/>
                  </a:lnTo>
                  <a:lnTo>
                    <a:pt x="98510" y="92307"/>
                  </a:lnTo>
                  <a:lnTo>
                    <a:pt x="108510" y="95192"/>
                  </a:lnTo>
                  <a:lnTo>
                    <a:pt x="114468" y="102115"/>
                  </a:lnTo>
                  <a:lnTo>
                    <a:pt x="118723" y="112500"/>
                  </a:lnTo>
                  <a:lnTo>
                    <a:pt x="120000" y="120000"/>
                  </a:lnTo>
                  <a:lnTo>
                    <a:pt x="0" y="118269"/>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55" name="Google Shape;1555;p38"/>
            <p:cNvSpPr txBox="1"/>
            <p:nvPr/>
          </p:nvSpPr>
          <p:spPr>
            <a:xfrm>
              <a:off x="1368425" y="3524250"/>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Vegetación</a:t>
              </a:r>
              <a:endParaRPr/>
            </a:p>
          </p:txBody>
        </p:sp>
      </p:grpSp>
      <p:grpSp>
        <p:nvGrpSpPr>
          <p:cNvPr id="1556" name="Google Shape;1556;p38"/>
          <p:cNvGrpSpPr/>
          <p:nvPr/>
        </p:nvGrpSpPr>
        <p:grpSpPr>
          <a:xfrm>
            <a:off x="877887" y="4194175"/>
            <a:ext cx="2160587" cy="782637"/>
            <a:chOff x="1068387" y="3921125"/>
            <a:chExt cx="2160587" cy="782637"/>
          </a:xfrm>
        </p:grpSpPr>
        <p:sp>
          <p:nvSpPr>
            <p:cNvPr id="1557" name="Google Shape;1557;p38"/>
            <p:cNvSpPr/>
            <p:nvPr/>
          </p:nvSpPr>
          <p:spPr>
            <a:xfrm>
              <a:off x="1068387" y="392112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58" name="Google Shape;1558;p38"/>
            <p:cNvSpPr txBox="1"/>
            <p:nvPr/>
          </p:nvSpPr>
          <p:spPr>
            <a:xfrm>
              <a:off x="1416050" y="4413250"/>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Accesos</a:t>
              </a:r>
              <a:endParaRPr/>
            </a:p>
          </p:txBody>
        </p:sp>
        <p:sp>
          <p:nvSpPr>
            <p:cNvPr id="1559" name="Google Shape;1559;p38"/>
            <p:cNvSpPr/>
            <p:nvPr/>
          </p:nvSpPr>
          <p:spPr>
            <a:xfrm>
              <a:off x="1071562" y="3921125"/>
              <a:ext cx="2157412" cy="45561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60" name="Google Shape;1560;p38"/>
            <p:cNvSpPr/>
            <p:nvPr/>
          </p:nvSpPr>
          <p:spPr>
            <a:xfrm>
              <a:off x="1441450" y="3921125"/>
              <a:ext cx="1346200" cy="447675"/>
            </a:xfrm>
            <a:custGeom>
              <a:avLst/>
              <a:gdLst/>
              <a:ahLst/>
              <a:cxnLst/>
              <a:rect l="l" t="t" r="r" b="b"/>
              <a:pathLst>
                <a:path w="120000" h="120000" extrusionOk="0">
                  <a:moveTo>
                    <a:pt x="566" y="120000"/>
                  </a:moveTo>
                  <a:lnTo>
                    <a:pt x="43867" y="120000"/>
                  </a:lnTo>
                  <a:lnTo>
                    <a:pt x="49245" y="114042"/>
                  </a:lnTo>
                  <a:lnTo>
                    <a:pt x="63679" y="107234"/>
                  </a:lnTo>
                  <a:lnTo>
                    <a:pt x="74433" y="104680"/>
                  </a:lnTo>
                  <a:lnTo>
                    <a:pt x="85188" y="101276"/>
                  </a:lnTo>
                  <a:lnTo>
                    <a:pt x="90283" y="87659"/>
                  </a:lnTo>
                  <a:lnTo>
                    <a:pt x="93962" y="66382"/>
                  </a:lnTo>
                  <a:lnTo>
                    <a:pt x="101886" y="44255"/>
                  </a:lnTo>
                  <a:lnTo>
                    <a:pt x="110943" y="19574"/>
                  </a:lnTo>
                  <a:lnTo>
                    <a:pt x="120000" y="0"/>
                  </a:lnTo>
                  <a:lnTo>
                    <a:pt x="78113" y="0"/>
                  </a:lnTo>
                  <a:lnTo>
                    <a:pt x="71320" y="16170"/>
                  </a:lnTo>
                  <a:lnTo>
                    <a:pt x="68490" y="26382"/>
                  </a:lnTo>
                  <a:lnTo>
                    <a:pt x="63962" y="38297"/>
                  </a:lnTo>
                  <a:lnTo>
                    <a:pt x="54339" y="49361"/>
                  </a:lnTo>
                  <a:lnTo>
                    <a:pt x="43018" y="55319"/>
                  </a:lnTo>
                  <a:lnTo>
                    <a:pt x="28018" y="63829"/>
                  </a:lnTo>
                  <a:lnTo>
                    <a:pt x="12452" y="77446"/>
                  </a:lnTo>
                  <a:lnTo>
                    <a:pt x="3396" y="95319"/>
                  </a:lnTo>
                  <a:lnTo>
                    <a:pt x="0" y="108085"/>
                  </a:lnTo>
                  <a:lnTo>
                    <a:pt x="566"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561" name="Google Shape;1561;p38"/>
          <p:cNvGrpSpPr/>
          <p:nvPr/>
        </p:nvGrpSpPr>
        <p:grpSpPr>
          <a:xfrm>
            <a:off x="954088" y="1276350"/>
            <a:ext cx="7659686" cy="336550"/>
            <a:chOff x="992188" y="1885950"/>
            <a:chExt cx="7659686" cy="336550"/>
          </a:xfrm>
        </p:grpSpPr>
        <p:sp>
          <p:nvSpPr>
            <p:cNvPr id="1562" name="Google Shape;1562;p38"/>
            <p:cNvSpPr txBox="1"/>
            <p:nvPr/>
          </p:nvSpPr>
          <p:spPr>
            <a:xfrm>
              <a:off x="1058862" y="1885950"/>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Las variables se representan mediante valores binarios o continuos</a:t>
              </a:r>
              <a:endParaRPr/>
            </a:p>
          </p:txBody>
        </p:sp>
        <p:sp>
          <p:nvSpPr>
            <p:cNvPr id="1563" name="Google Shape;1563;p38"/>
            <p:cNvSpPr txBox="1"/>
            <p:nvPr/>
          </p:nvSpPr>
          <p:spPr>
            <a:xfrm rot="5400000">
              <a:off x="983456" y="2007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564" name="Google Shape;1564;p38"/>
          <p:cNvGrpSpPr/>
          <p:nvPr/>
        </p:nvGrpSpPr>
        <p:grpSpPr>
          <a:xfrm>
            <a:off x="3106737" y="3044825"/>
            <a:ext cx="2990850" cy="2435225"/>
            <a:chOff x="3106737" y="3044825"/>
            <a:chExt cx="2990850" cy="2435225"/>
          </a:xfrm>
        </p:grpSpPr>
        <p:sp>
          <p:nvSpPr>
            <p:cNvPr id="1565" name="Google Shape;1565;p38"/>
            <p:cNvSpPr txBox="1"/>
            <p:nvPr/>
          </p:nvSpPr>
          <p:spPr>
            <a:xfrm>
              <a:off x="3267075" y="3997325"/>
              <a:ext cx="2386012"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La vegetación es dos veces más importante que los accesos y que la presencia de agua</a:t>
              </a:r>
              <a:endParaRPr/>
            </a:p>
          </p:txBody>
        </p:sp>
        <p:grpSp>
          <p:nvGrpSpPr>
            <p:cNvPr id="1566" name="Google Shape;1566;p38"/>
            <p:cNvGrpSpPr/>
            <p:nvPr/>
          </p:nvGrpSpPr>
          <p:grpSpPr>
            <a:xfrm>
              <a:off x="3106737" y="3044825"/>
              <a:ext cx="2990850" cy="2435225"/>
              <a:chOff x="3106737" y="3044825"/>
              <a:chExt cx="2990850" cy="2435225"/>
            </a:xfrm>
          </p:grpSpPr>
          <p:sp>
            <p:nvSpPr>
              <p:cNvPr id="1567" name="Google Shape;1567;p38"/>
              <p:cNvSpPr/>
              <p:nvPr/>
            </p:nvSpPr>
            <p:spPr>
              <a:xfrm>
                <a:off x="3162300" y="3813175"/>
                <a:ext cx="2935287" cy="1587"/>
              </a:xfrm>
              <a:custGeom>
                <a:avLst/>
                <a:gdLst/>
                <a:ahLst/>
                <a:cxnLst/>
                <a:rect l="l" t="t" r="r" b="b"/>
                <a:pathLst>
                  <a:path w="120000" h="120000" extrusionOk="0">
                    <a:moveTo>
                      <a:pt x="0" y="0"/>
                    </a:moveTo>
                    <a:lnTo>
                      <a:pt x="119999" y="0"/>
                    </a:lnTo>
                  </a:path>
                </a:pathLst>
              </a:custGeom>
              <a:noFill/>
              <a:ln w="254000" cap="flat" cmpd="sng">
                <a:solidFill>
                  <a:srgbClr val="D5C297"/>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1568" name="Google Shape;1568;p38"/>
              <p:cNvCxnSpPr/>
              <p:nvPr/>
            </p:nvCxnSpPr>
            <p:spPr>
              <a:xfrm>
                <a:off x="3106737" y="3044825"/>
                <a:ext cx="0" cy="2435225"/>
              </a:xfrm>
              <a:prstGeom prst="straightConnector1">
                <a:avLst/>
              </a:prstGeom>
              <a:noFill/>
              <a:ln w="127000" cap="flat" cmpd="sng">
                <a:solidFill>
                  <a:srgbClr val="D5C297"/>
                </a:solidFill>
                <a:prstDash val="solid"/>
                <a:miter lim="800000"/>
                <a:headEnd type="none" w="sm" len="sm"/>
                <a:tailEnd type="none" w="sm" len="sm"/>
              </a:ln>
            </p:spPr>
          </p:cxnSp>
        </p:grpSp>
      </p:grpSp>
      <p:grpSp>
        <p:nvGrpSpPr>
          <p:cNvPr id="1569" name="Google Shape;1569;p38"/>
          <p:cNvGrpSpPr/>
          <p:nvPr/>
        </p:nvGrpSpPr>
        <p:grpSpPr>
          <a:xfrm>
            <a:off x="954088" y="2320925"/>
            <a:ext cx="7659686" cy="336550"/>
            <a:chOff x="1004888" y="1241425"/>
            <a:chExt cx="7659686" cy="336550"/>
          </a:xfrm>
        </p:grpSpPr>
        <p:sp>
          <p:nvSpPr>
            <p:cNvPr id="1570" name="Google Shape;1570;p38"/>
            <p:cNvSpPr txBox="1"/>
            <p:nvPr/>
          </p:nvSpPr>
          <p:spPr>
            <a:xfrm>
              <a:off x="1071562" y="1241425"/>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Describiremos este método con detalle en el siguiente apartado</a:t>
              </a:r>
              <a:endParaRPr/>
            </a:p>
          </p:txBody>
        </p:sp>
        <p:sp>
          <p:nvSpPr>
            <p:cNvPr id="1571" name="Google Shape;1571;p38"/>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572" name="Google Shape;1572;p38"/>
          <p:cNvGrpSpPr/>
          <p:nvPr/>
        </p:nvGrpSpPr>
        <p:grpSpPr>
          <a:xfrm>
            <a:off x="817562" y="5154612"/>
            <a:ext cx="2179637" cy="757237"/>
            <a:chOff x="817562" y="5291137"/>
            <a:chExt cx="2179637" cy="757237"/>
          </a:xfrm>
        </p:grpSpPr>
        <p:sp>
          <p:nvSpPr>
            <p:cNvPr id="1573" name="Google Shape;1573;p38"/>
            <p:cNvSpPr/>
            <p:nvPr/>
          </p:nvSpPr>
          <p:spPr>
            <a:xfrm>
              <a:off x="839787" y="5291137"/>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74" name="Google Shape;1574;p38"/>
            <p:cNvSpPr txBox="1"/>
            <p:nvPr/>
          </p:nvSpPr>
          <p:spPr>
            <a:xfrm>
              <a:off x="1390650" y="5757862"/>
              <a:ext cx="542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Ríos</a:t>
              </a:r>
              <a:endParaRPr/>
            </a:p>
          </p:txBody>
        </p:sp>
        <p:sp>
          <p:nvSpPr>
            <p:cNvPr id="1575" name="Google Shape;1575;p38"/>
            <p:cNvSpPr/>
            <p:nvPr/>
          </p:nvSpPr>
          <p:spPr>
            <a:xfrm>
              <a:off x="817562" y="5299075"/>
              <a:ext cx="2157412" cy="45561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576" name="Google Shape;1576;p38"/>
            <p:cNvGrpSpPr/>
            <p:nvPr/>
          </p:nvGrpSpPr>
          <p:grpSpPr>
            <a:xfrm>
              <a:off x="930275" y="5321300"/>
              <a:ext cx="1889125" cy="438150"/>
              <a:chOff x="930275" y="5302250"/>
              <a:chExt cx="1889125" cy="438150"/>
            </a:xfrm>
          </p:grpSpPr>
          <p:sp>
            <p:nvSpPr>
              <p:cNvPr id="1577" name="Google Shape;1577;p38"/>
              <p:cNvSpPr/>
              <p:nvPr/>
            </p:nvSpPr>
            <p:spPr>
              <a:xfrm>
                <a:off x="930275" y="5302250"/>
                <a:ext cx="1889125" cy="438150"/>
              </a:xfrm>
              <a:custGeom>
                <a:avLst/>
                <a:gdLst/>
                <a:ahLst/>
                <a:cxnLst/>
                <a:rect l="l" t="t" r="r" b="b"/>
                <a:pathLst>
                  <a:path w="120000" h="120000" extrusionOk="0">
                    <a:moveTo>
                      <a:pt x="0" y="120000"/>
                    </a:moveTo>
                    <a:cubicBezTo>
                      <a:pt x="1915" y="114347"/>
                      <a:pt x="2521" y="112608"/>
                      <a:pt x="4840" y="111304"/>
                    </a:cubicBezTo>
                    <a:cubicBezTo>
                      <a:pt x="10285" y="105217"/>
                      <a:pt x="16033" y="104782"/>
                      <a:pt x="21579" y="100000"/>
                    </a:cubicBezTo>
                    <a:cubicBezTo>
                      <a:pt x="22991" y="96956"/>
                      <a:pt x="24705" y="94347"/>
                      <a:pt x="26218" y="92173"/>
                    </a:cubicBezTo>
                    <a:cubicBezTo>
                      <a:pt x="27025" y="90869"/>
                      <a:pt x="28638" y="89565"/>
                      <a:pt x="28638" y="89565"/>
                    </a:cubicBezTo>
                    <a:cubicBezTo>
                      <a:pt x="30453" y="84347"/>
                      <a:pt x="33478" y="80434"/>
                      <a:pt x="35697" y="79130"/>
                    </a:cubicBezTo>
                    <a:cubicBezTo>
                      <a:pt x="39529" y="73478"/>
                      <a:pt x="43663" y="74347"/>
                      <a:pt x="47596" y="73913"/>
                    </a:cubicBezTo>
                    <a:cubicBezTo>
                      <a:pt x="50924" y="71739"/>
                      <a:pt x="53747" y="64782"/>
                      <a:pt x="57075" y="61739"/>
                    </a:cubicBezTo>
                    <a:cubicBezTo>
                      <a:pt x="62016" y="50869"/>
                      <a:pt x="67058" y="49565"/>
                      <a:pt x="72605" y="48695"/>
                    </a:cubicBezTo>
                    <a:cubicBezTo>
                      <a:pt x="74823" y="46956"/>
                      <a:pt x="76840" y="41739"/>
                      <a:pt x="78857" y="37391"/>
                    </a:cubicBezTo>
                    <a:cubicBezTo>
                      <a:pt x="80672" y="33478"/>
                      <a:pt x="82991" y="31304"/>
                      <a:pt x="84907" y="28695"/>
                    </a:cubicBezTo>
                    <a:cubicBezTo>
                      <a:pt x="87025" y="25652"/>
                      <a:pt x="89243" y="25652"/>
                      <a:pt x="91361" y="23478"/>
                    </a:cubicBezTo>
                    <a:cubicBezTo>
                      <a:pt x="93075" y="21739"/>
                      <a:pt x="94588" y="17391"/>
                      <a:pt x="96403" y="16521"/>
                    </a:cubicBezTo>
                    <a:cubicBezTo>
                      <a:pt x="102050" y="13478"/>
                      <a:pt x="105983" y="11739"/>
                      <a:pt x="112134" y="11304"/>
                    </a:cubicBezTo>
                    <a:cubicBezTo>
                      <a:pt x="114756" y="7391"/>
                      <a:pt x="117176" y="0"/>
                      <a:pt x="120000" y="0"/>
                    </a:cubicBezTo>
                  </a:path>
                </a:pathLst>
              </a:custGeom>
              <a:noFill/>
              <a:ln w="76200" cap="flat" cmpd="sng">
                <a:solidFill>
                  <a:srgbClr val="33993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78" name="Google Shape;1578;p38"/>
              <p:cNvSpPr/>
              <p:nvPr/>
            </p:nvSpPr>
            <p:spPr>
              <a:xfrm>
                <a:off x="1371600" y="5419725"/>
                <a:ext cx="138112" cy="206375"/>
              </a:xfrm>
              <a:custGeom>
                <a:avLst/>
                <a:gdLst/>
                <a:ahLst/>
                <a:cxnLst/>
                <a:rect l="l" t="t" r="r" b="b"/>
                <a:pathLst>
                  <a:path w="120000" h="120000" extrusionOk="0">
                    <a:moveTo>
                      <a:pt x="0" y="120000"/>
                    </a:moveTo>
                    <a:cubicBezTo>
                      <a:pt x="6896" y="115384"/>
                      <a:pt x="19310" y="103384"/>
                      <a:pt x="19310" y="103384"/>
                    </a:cubicBezTo>
                    <a:cubicBezTo>
                      <a:pt x="26206" y="84000"/>
                      <a:pt x="51034" y="71076"/>
                      <a:pt x="74482" y="60923"/>
                    </a:cubicBezTo>
                    <a:cubicBezTo>
                      <a:pt x="82758" y="45230"/>
                      <a:pt x="89655" y="18461"/>
                      <a:pt x="115862" y="12923"/>
                    </a:cubicBezTo>
                    <a:cubicBezTo>
                      <a:pt x="120000" y="4615"/>
                      <a:pt x="118620" y="9230"/>
                      <a:pt x="118620" y="0"/>
                    </a:cubicBezTo>
                  </a:path>
                </a:pathLst>
              </a:custGeom>
              <a:noFill/>
              <a:ln w="76200" cap="flat" cmpd="sng">
                <a:solidFill>
                  <a:srgbClr val="33993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79" name="Google Shape;1579;p38"/>
              <p:cNvSpPr/>
              <p:nvPr/>
            </p:nvSpPr>
            <p:spPr>
              <a:xfrm>
                <a:off x="1752600" y="5349875"/>
                <a:ext cx="98425" cy="193675"/>
              </a:xfrm>
              <a:custGeom>
                <a:avLst/>
                <a:gdLst/>
                <a:ahLst/>
                <a:cxnLst/>
                <a:rect l="l" t="t" r="r" b="b"/>
                <a:pathLst>
                  <a:path w="120000" h="120000" extrusionOk="0">
                    <a:moveTo>
                      <a:pt x="0" y="120000"/>
                    </a:moveTo>
                    <a:cubicBezTo>
                      <a:pt x="3870" y="102295"/>
                      <a:pt x="9677" y="90491"/>
                      <a:pt x="30967" y="76721"/>
                    </a:cubicBezTo>
                    <a:cubicBezTo>
                      <a:pt x="34838" y="69836"/>
                      <a:pt x="36774" y="57049"/>
                      <a:pt x="38709" y="53114"/>
                    </a:cubicBezTo>
                    <a:cubicBezTo>
                      <a:pt x="44516" y="44262"/>
                      <a:pt x="96774" y="15737"/>
                      <a:pt x="96774" y="11803"/>
                    </a:cubicBezTo>
                    <a:lnTo>
                      <a:pt x="120000" y="0"/>
                    </a:lnTo>
                  </a:path>
                </a:pathLst>
              </a:custGeom>
              <a:noFill/>
              <a:ln w="76200" cap="flat" cmpd="sng">
                <a:solidFill>
                  <a:srgbClr val="33993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80" name="Google Shape;1580;p38"/>
              <p:cNvSpPr/>
              <p:nvPr/>
            </p:nvSpPr>
            <p:spPr>
              <a:xfrm>
                <a:off x="1555750" y="5575300"/>
                <a:ext cx="269875" cy="85725"/>
              </a:xfrm>
              <a:custGeom>
                <a:avLst/>
                <a:gdLst/>
                <a:ahLst/>
                <a:cxnLst/>
                <a:rect l="l" t="t" r="r" b="b"/>
                <a:pathLst>
                  <a:path w="120000" h="120000" extrusionOk="0">
                    <a:moveTo>
                      <a:pt x="0" y="0"/>
                    </a:moveTo>
                    <a:cubicBezTo>
                      <a:pt x="6352" y="20000"/>
                      <a:pt x="13411" y="33333"/>
                      <a:pt x="21176" y="48888"/>
                    </a:cubicBezTo>
                    <a:cubicBezTo>
                      <a:pt x="26117" y="60000"/>
                      <a:pt x="35294" y="80000"/>
                      <a:pt x="35294" y="80000"/>
                    </a:cubicBezTo>
                    <a:cubicBezTo>
                      <a:pt x="37411" y="106666"/>
                      <a:pt x="43058" y="93333"/>
                      <a:pt x="53647" y="97777"/>
                    </a:cubicBezTo>
                    <a:cubicBezTo>
                      <a:pt x="57882" y="106666"/>
                      <a:pt x="62823" y="113333"/>
                      <a:pt x="67764" y="120000"/>
                    </a:cubicBezTo>
                    <a:cubicBezTo>
                      <a:pt x="96705" y="113333"/>
                      <a:pt x="79058" y="115555"/>
                      <a:pt x="120000" y="115555"/>
                    </a:cubicBezTo>
                  </a:path>
                </a:pathLst>
              </a:custGeom>
              <a:noFill/>
              <a:ln w="76200" cap="flat" cmpd="sng">
                <a:solidFill>
                  <a:srgbClr val="33993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81" name="Google Shape;1581;p38"/>
              <p:cNvSpPr/>
              <p:nvPr/>
            </p:nvSpPr>
            <p:spPr>
              <a:xfrm>
                <a:off x="2184400" y="5429250"/>
                <a:ext cx="336550" cy="65087"/>
              </a:xfrm>
              <a:custGeom>
                <a:avLst/>
                <a:gdLst/>
                <a:ahLst/>
                <a:cxnLst/>
                <a:rect l="l" t="t" r="r" b="b"/>
                <a:pathLst>
                  <a:path w="120000" h="120000" extrusionOk="0">
                    <a:moveTo>
                      <a:pt x="0" y="0"/>
                    </a:moveTo>
                    <a:cubicBezTo>
                      <a:pt x="9622" y="5853"/>
                      <a:pt x="18679" y="11707"/>
                      <a:pt x="28301" y="23414"/>
                    </a:cubicBezTo>
                    <a:cubicBezTo>
                      <a:pt x="46981" y="120000"/>
                      <a:pt x="16981" y="55609"/>
                      <a:pt x="86037" y="64390"/>
                    </a:cubicBezTo>
                    <a:cubicBezTo>
                      <a:pt x="99056" y="87804"/>
                      <a:pt x="88301" y="70243"/>
                      <a:pt x="120000" y="70243"/>
                    </a:cubicBezTo>
                  </a:path>
                </a:pathLst>
              </a:custGeom>
              <a:noFill/>
              <a:ln w="76200" cap="flat" cmpd="sng">
                <a:solidFill>
                  <a:srgbClr val="33993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nvGrpSpPr>
          <p:cNvPr id="1582" name="Google Shape;1582;p38"/>
          <p:cNvGrpSpPr/>
          <p:nvPr/>
        </p:nvGrpSpPr>
        <p:grpSpPr>
          <a:xfrm>
            <a:off x="3319462" y="5135562"/>
            <a:ext cx="4902200" cy="652462"/>
            <a:chOff x="3319462" y="5205412"/>
            <a:chExt cx="4902200" cy="652462"/>
          </a:xfrm>
        </p:grpSpPr>
        <p:sp>
          <p:nvSpPr>
            <p:cNvPr id="1583" name="Google Shape;1583;p38"/>
            <p:cNvSpPr txBox="1"/>
            <p:nvPr/>
          </p:nvSpPr>
          <p:spPr>
            <a:xfrm>
              <a:off x="3319462" y="5365750"/>
              <a:ext cx="5127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R =</a:t>
              </a:r>
              <a:endParaRPr/>
            </a:p>
          </p:txBody>
        </p:sp>
        <p:sp>
          <p:nvSpPr>
            <p:cNvPr id="1584" name="Google Shape;1584;p38"/>
            <p:cNvSpPr txBox="1"/>
            <p:nvPr/>
          </p:nvSpPr>
          <p:spPr>
            <a:xfrm>
              <a:off x="3700462" y="5294312"/>
              <a:ext cx="809625"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400" b="0" i="0" u="none">
                  <a:solidFill>
                    <a:srgbClr val="1E582F"/>
                  </a:solidFill>
                  <a:latin typeface="Arial"/>
                  <a:ea typeface="Arial"/>
                  <a:cs typeface="Arial"/>
                  <a:sym typeface="Arial"/>
                </a:rPr>
                <a:t></a:t>
              </a:r>
              <a:r>
                <a:rPr lang="en-US" sz="1500" b="0" i="0" u="none">
                  <a:solidFill>
                    <a:srgbClr val="1E582F"/>
                  </a:solidFill>
                  <a:latin typeface="Arial"/>
                  <a:ea typeface="Arial"/>
                  <a:cs typeface="Arial"/>
                  <a:sym typeface="Arial"/>
                </a:rPr>
                <a:t>F</a:t>
              </a:r>
              <a:r>
                <a:rPr lang="en-US" sz="800" b="0" i="0" u="none">
                  <a:solidFill>
                    <a:srgbClr val="1E582F"/>
                  </a:solidFill>
                  <a:latin typeface="Arial"/>
                  <a:ea typeface="Arial"/>
                  <a:cs typeface="Arial"/>
                  <a:sym typeface="Arial"/>
                </a:rPr>
                <a:t>i</a:t>
              </a:r>
              <a:r>
                <a:rPr lang="en-US" sz="2400" b="0" i="0" u="none">
                  <a:solidFill>
                    <a:srgbClr val="1E582F"/>
                  </a:solidFill>
                  <a:latin typeface="Arial"/>
                  <a:ea typeface="Arial"/>
                  <a:cs typeface="Arial"/>
                  <a:sym typeface="Arial"/>
                </a:rPr>
                <a:t>·</a:t>
              </a:r>
              <a:r>
                <a:rPr lang="en-US" sz="1500" b="0" i="0" u="none">
                  <a:solidFill>
                    <a:srgbClr val="1E582F"/>
                  </a:solidFill>
                  <a:latin typeface="Arial"/>
                  <a:ea typeface="Arial"/>
                  <a:cs typeface="Arial"/>
                  <a:sym typeface="Arial"/>
                </a:rPr>
                <a:t>W</a:t>
              </a:r>
              <a:r>
                <a:rPr lang="en-US" sz="800" b="0" i="0" u="none">
                  <a:solidFill>
                    <a:srgbClr val="1E582F"/>
                  </a:solidFill>
                  <a:latin typeface="Arial"/>
                  <a:ea typeface="Arial"/>
                  <a:cs typeface="Arial"/>
                  <a:sym typeface="Arial"/>
                </a:rPr>
                <a:t>i</a:t>
              </a:r>
              <a:endParaRPr/>
            </a:p>
          </p:txBody>
        </p:sp>
        <p:sp>
          <p:nvSpPr>
            <p:cNvPr id="1585" name="Google Shape;1585;p38"/>
            <p:cNvSpPr txBox="1"/>
            <p:nvPr/>
          </p:nvSpPr>
          <p:spPr>
            <a:xfrm>
              <a:off x="3714750" y="5643562"/>
              <a:ext cx="322262" cy="2143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800" b="0" i="0" u="none">
                  <a:solidFill>
                    <a:srgbClr val="1E582F"/>
                  </a:solidFill>
                  <a:latin typeface="Arial"/>
                  <a:ea typeface="Arial"/>
                  <a:cs typeface="Arial"/>
                  <a:sym typeface="Arial"/>
                </a:rPr>
                <a:t>i=1</a:t>
              </a:r>
              <a:endParaRPr/>
            </a:p>
          </p:txBody>
        </p:sp>
        <p:sp>
          <p:nvSpPr>
            <p:cNvPr id="1586" name="Google Shape;1586;p38"/>
            <p:cNvSpPr txBox="1"/>
            <p:nvPr/>
          </p:nvSpPr>
          <p:spPr>
            <a:xfrm>
              <a:off x="3727450" y="5205412"/>
              <a:ext cx="241300" cy="2143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800" b="0" i="0" u="none">
                  <a:solidFill>
                    <a:srgbClr val="1E582F"/>
                  </a:solidFill>
                  <a:latin typeface="Arial"/>
                  <a:ea typeface="Arial"/>
                  <a:cs typeface="Arial"/>
                  <a:sym typeface="Arial"/>
                </a:rPr>
                <a:t>3</a:t>
              </a:r>
              <a:endParaRPr/>
            </a:p>
          </p:txBody>
        </p:sp>
        <p:sp>
          <p:nvSpPr>
            <p:cNvPr id="1587" name="Google Shape;1587;p38"/>
            <p:cNvSpPr txBox="1"/>
            <p:nvPr/>
          </p:nvSpPr>
          <p:spPr>
            <a:xfrm>
              <a:off x="4422775" y="5365750"/>
              <a:ext cx="379888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 (Veg · 0.5) + (Acc · 0.25) + (Rios · 0.25) </a:t>
              </a:r>
              <a:endParaRPr/>
            </a:p>
          </p:txBody>
        </p:sp>
      </p:grpSp>
      <p:grpSp>
        <p:nvGrpSpPr>
          <p:cNvPr id="1588" name="Google Shape;1588;p38"/>
          <p:cNvGrpSpPr/>
          <p:nvPr/>
        </p:nvGrpSpPr>
        <p:grpSpPr>
          <a:xfrm>
            <a:off x="6307137" y="3565525"/>
            <a:ext cx="2157412" cy="747712"/>
            <a:chOff x="6307137" y="3565525"/>
            <a:chExt cx="2157412" cy="747712"/>
          </a:xfrm>
        </p:grpSpPr>
        <p:sp>
          <p:nvSpPr>
            <p:cNvPr id="1589" name="Google Shape;1589;p38"/>
            <p:cNvSpPr txBox="1"/>
            <p:nvPr/>
          </p:nvSpPr>
          <p:spPr>
            <a:xfrm>
              <a:off x="6607175" y="4022725"/>
              <a:ext cx="9858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Resultado</a:t>
              </a:r>
              <a:endParaRPr/>
            </a:p>
          </p:txBody>
        </p:sp>
        <p:grpSp>
          <p:nvGrpSpPr>
            <p:cNvPr id="1590" name="Google Shape;1590;p38"/>
            <p:cNvGrpSpPr/>
            <p:nvPr/>
          </p:nvGrpSpPr>
          <p:grpSpPr>
            <a:xfrm>
              <a:off x="6307137" y="3565525"/>
              <a:ext cx="2157412" cy="457200"/>
              <a:chOff x="6370637" y="3565525"/>
              <a:chExt cx="2157412" cy="457200"/>
            </a:xfrm>
          </p:grpSpPr>
          <p:sp>
            <p:nvSpPr>
              <p:cNvPr id="1591" name="Google Shape;1591;p38"/>
              <p:cNvSpPr/>
              <p:nvPr/>
            </p:nvSpPr>
            <p:spPr>
              <a:xfrm>
                <a:off x="6370637" y="3565525"/>
                <a:ext cx="2157412" cy="45561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92" name="Google Shape;1592;p38"/>
              <p:cNvSpPr/>
              <p:nvPr/>
            </p:nvSpPr>
            <p:spPr>
              <a:xfrm>
                <a:off x="7710487" y="3571875"/>
                <a:ext cx="809625" cy="442912"/>
              </a:xfrm>
              <a:custGeom>
                <a:avLst/>
                <a:gdLst/>
                <a:ahLst/>
                <a:cxnLst/>
                <a:rect l="l" t="t" r="r" b="b"/>
                <a:pathLst>
                  <a:path w="120000" h="120000" extrusionOk="0">
                    <a:moveTo>
                      <a:pt x="5647" y="120000"/>
                    </a:moveTo>
                    <a:lnTo>
                      <a:pt x="120000" y="0"/>
                    </a:lnTo>
                    <a:lnTo>
                      <a:pt x="21176" y="0"/>
                    </a:lnTo>
                    <a:lnTo>
                      <a:pt x="8470" y="26666"/>
                    </a:lnTo>
                    <a:lnTo>
                      <a:pt x="0" y="88602"/>
                    </a:lnTo>
                    <a:lnTo>
                      <a:pt x="5647" y="120000"/>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93" name="Google Shape;1593;p38"/>
              <p:cNvSpPr/>
              <p:nvPr/>
            </p:nvSpPr>
            <p:spPr>
              <a:xfrm>
                <a:off x="6904037" y="3567112"/>
                <a:ext cx="992187" cy="447675"/>
              </a:xfrm>
              <a:custGeom>
                <a:avLst/>
                <a:gdLst/>
                <a:ahLst/>
                <a:cxnLst/>
                <a:rect l="l" t="t" r="r" b="b"/>
                <a:pathLst>
                  <a:path w="120000" h="120000" extrusionOk="0">
                    <a:moveTo>
                      <a:pt x="3456" y="31914"/>
                    </a:moveTo>
                    <a:lnTo>
                      <a:pt x="28608" y="0"/>
                    </a:lnTo>
                    <a:lnTo>
                      <a:pt x="120000" y="0"/>
                    </a:lnTo>
                    <a:lnTo>
                      <a:pt x="115776" y="14893"/>
                    </a:lnTo>
                    <a:lnTo>
                      <a:pt x="114048" y="23829"/>
                    </a:lnTo>
                    <a:lnTo>
                      <a:pt x="114816" y="29361"/>
                    </a:lnTo>
                    <a:lnTo>
                      <a:pt x="115776" y="42978"/>
                    </a:lnTo>
                    <a:lnTo>
                      <a:pt x="113088" y="52340"/>
                    </a:lnTo>
                    <a:lnTo>
                      <a:pt x="109440" y="65106"/>
                    </a:lnTo>
                    <a:lnTo>
                      <a:pt x="109632" y="80000"/>
                    </a:lnTo>
                    <a:lnTo>
                      <a:pt x="109632" y="90212"/>
                    </a:lnTo>
                    <a:lnTo>
                      <a:pt x="107904" y="97872"/>
                    </a:lnTo>
                    <a:lnTo>
                      <a:pt x="104832" y="107234"/>
                    </a:lnTo>
                    <a:lnTo>
                      <a:pt x="102720" y="120000"/>
                    </a:lnTo>
                    <a:lnTo>
                      <a:pt x="35712" y="85106"/>
                    </a:lnTo>
                    <a:lnTo>
                      <a:pt x="0" y="95744"/>
                    </a:lnTo>
                    <a:lnTo>
                      <a:pt x="3456" y="31914"/>
                    </a:lnTo>
                    <a:close/>
                  </a:path>
                </a:pathLst>
              </a:cu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94" name="Google Shape;1594;p38"/>
              <p:cNvSpPr/>
              <p:nvPr/>
            </p:nvSpPr>
            <p:spPr>
              <a:xfrm>
                <a:off x="7404100" y="3576637"/>
                <a:ext cx="673100" cy="352425"/>
              </a:xfrm>
              <a:custGeom>
                <a:avLst/>
                <a:gdLst/>
                <a:ahLst/>
                <a:cxnLst/>
                <a:rect l="l" t="t" r="r" b="b"/>
                <a:pathLst>
                  <a:path w="120000" h="120000" extrusionOk="0">
                    <a:moveTo>
                      <a:pt x="1981" y="56756"/>
                    </a:moveTo>
                    <a:cubicBezTo>
                      <a:pt x="7358" y="57297"/>
                      <a:pt x="12735" y="57297"/>
                      <a:pt x="18113" y="58378"/>
                    </a:cubicBezTo>
                    <a:cubicBezTo>
                      <a:pt x="24339" y="60000"/>
                      <a:pt x="32830" y="67027"/>
                      <a:pt x="38490" y="72972"/>
                    </a:cubicBezTo>
                    <a:cubicBezTo>
                      <a:pt x="40188" y="75135"/>
                      <a:pt x="41603" y="78378"/>
                      <a:pt x="43584" y="79459"/>
                    </a:cubicBezTo>
                    <a:cubicBezTo>
                      <a:pt x="47264" y="81621"/>
                      <a:pt x="48396" y="81621"/>
                      <a:pt x="51226" y="85945"/>
                    </a:cubicBezTo>
                    <a:cubicBezTo>
                      <a:pt x="54622" y="91351"/>
                      <a:pt x="55471" y="98378"/>
                      <a:pt x="58018" y="105405"/>
                    </a:cubicBezTo>
                    <a:cubicBezTo>
                      <a:pt x="58584" y="110810"/>
                      <a:pt x="59433" y="115135"/>
                      <a:pt x="60566" y="120000"/>
                    </a:cubicBezTo>
                    <a:lnTo>
                      <a:pt x="73301" y="72972"/>
                    </a:lnTo>
                    <a:lnTo>
                      <a:pt x="120000" y="0"/>
                    </a:lnTo>
                    <a:lnTo>
                      <a:pt x="35943" y="0"/>
                    </a:lnTo>
                    <a:cubicBezTo>
                      <a:pt x="30000" y="11351"/>
                      <a:pt x="24622" y="23783"/>
                      <a:pt x="18113" y="34054"/>
                    </a:cubicBezTo>
                    <a:cubicBezTo>
                      <a:pt x="16132" y="37297"/>
                      <a:pt x="13018" y="38378"/>
                      <a:pt x="10471" y="40540"/>
                    </a:cubicBezTo>
                    <a:cubicBezTo>
                      <a:pt x="7924" y="42702"/>
                      <a:pt x="2830" y="45405"/>
                      <a:pt x="2830" y="45405"/>
                    </a:cubicBezTo>
                    <a:cubicBezTo>
                      <a:pt x="1132" y="55675"/>
                      <a:pt x="0" y="52972"/>
                      <a:pt x="1981" y="56756"/>
                    </a:cubicBezTo>
                    <a:close/>
                  </a:path>
                </a:pathLst>
              </a:custGeom>
              <a:solidFill>
                <a:srgbClr val="69CD6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595" name="Google Shape;1595;p38"/>
              <p:cNvGrpSpPr/>
              <p:nvPr/>
            </p:nvGrpSpPr>
            <p:grpSpPr>
              <a:xfrm>
                <a:off x="6454775" y="3584575"/>
                <a:ext cx="1889125" cy="438150"/>
                <a:chOff x="2368550" y="6156325"/>
                <a:chExt cx="1889125" cy="438150"/>
              </a:xfrm>
            </p:grpSpPr>
            <p:sp>
              <p:nvSpPr>
                <p:cNvPr id="1596" name="Google Shape;1596;p38"/>
                <p:cNvSpPr/>
                <p:nvPr/>
              </p:nvSpPr>
              <p:spPr>
                <a:xfrm>
                  <a:off x="2368550" y="6156325"/>
                  <a:ext cx="1889125" cy="438150"/>
                </a:xfrm>
                <a:custGeom>
                  <a:avLst/>
                  <a:gdLst/>
                  <a:ahLst/>
                  <a:cxnLst/>
                  <a:rect l="l" t="t" r="r" b="b"/>
                  <a:pathLst>
                    <a:path w="120000" h="120000" extrusionOk="0">
                      <a:moveTo>
                        <a:pt x="0" y="120000"/>
                      </a:moveTo>
                      <a:cubicBezTo>
                        <a:pt x="1915" y="114347"/>
                        <a:pt x="2521" y="112608"/>
                        <a:pt x="4840" y="111304"/>
                      </a:cubicBezTo>
                      <a:cubicBezTo>
                        <a:pt x="10285" y="105217"/>
                        <a:pt x="16033" y="104782"/>
                        <a:pt x="21579" y="100000"/>
                      </a:cubicBezTo>
                      <a:cubicBezTo>
                        <a:pt x="22991" y="96956"/>
                        <a:pt x="24705" y="94347"/>
                        <a:pt x="26218" y="92173"/>
                      </a:cubicBezTo>
                      <a:cubicBezTo>
                        <a:pt x="27025" y="90869"/>
                        <a:pt x="28638" y="89565"/>
                        <a:pt x="28638" y="89565"/>
                      </a:cubicBezTo>
                      <a:cubicBezTo>
                        <a:pt x="30453" y="84347"/>
                        <a:pt x="33478" y="80434"/>
                        <a:pt x="35697" y="79130"/>
                      </a:cubicBezTo>
                      <a:cubicBezTo>
                        <a:pt x="39529" y="73478"/>
                        <a:pt x="43663" y="74347"/>
                        <a:pt x="47596" y="73913"/>
                      </a:cubicBezTo>
                      <a:cubicBezTo>
                        <a:pt x="50924" y="71739"/>
                        <a:pt x="53747" y="64782"/>
                        <a:pt x="57075" y="61739"/>
                      </a:cubicBezTo>
                      <a:cubicBezTo>
                        <a:pt x="62016" y="50869"/>
                        <a:pt x="67058" y="49565"/>
                        <a:pt x="72605" y="48695"/>
                      </a:cubicBezTo>
                      <a:cubicBezTo>
                        <a:pt x="74823" y="46956"/>
                        <a:pt x="76840" y="41739"/>
                        <a:pt x="78857" y="37391"/>
                      </a:cubicBezTo>
                      <a:cubicBezTo>
                        <a:pt x="80672" y="33478"/>
                        <a:pt x="82991" y="31304"/>
                        <a:pt x="84907" y="28695"/>
                      </a:cubicBezTo>
                      <a:cubicBezTo>
                        <a:pt x="87025" y="25652"/>
                        <a:pt x="89243" y="25652"/>
                        <a:pt x="91361" y="23478"/>
                      </a:cubicBezTo>
                      <a:cubicBezTo>
                        <a:pt x="93075" y="21739"/>
                        <a:pt x="94588" y="17391"/>
                        <a:pt x="96403" y="16521"/>
                      </a:cubicBezTo>
                      <a:cubicBezTo>
                        <a:pt x="102050" y="13478"/>
                        <a:pt x="105983" y="11739"/>
                        <a:pt x="112134" y="11304"/>
                      </a:cubicBezTo>
                      <a:cubicBezTo>
                        <a:pt x="114756" y="7391"/>
                        <a:pt x="117176" y="0"/>
                        <a:pt x="120000" y="0"/>
                      </a:cubicBezTo>
                    </a:path>
                  </a:pathLst>
                </a:custGeom>
                <a:noFill/>
                <a:ln w="76200" cap="flat" cmpd="sng">
                  <a:solidFill>
                    <a:srgbClr val="75D17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97" name="Google Shape;1597;p38"/>
                <p:cNvSpPr/>
                <p:nvPr/>
              </p:nvSpPr>
              <p:spPr>
                <a:xfrm>
                  <a:off x="2809875" y="6273800"/>
                  <a:ext cx="138112" cy="206375"/>
                </a:xfrm>
                <a:custGeom>
                  <a:avLst/>
                  <a:gdLst/>
                  <a:ahLst/>
                  <a:cxnLst/>
                  <a:rect l="l" t="t" r="r" b="b"/>
                  <a:pathLst>
                    <a:path w="120000" h="120000" extrusionOk="0">
                      <a:moveTo>
                        <a:pt x="0" y="120000"/>
                      </a:moveTo>
                      <a:cubicBezTo>
                        <a:pt x="6896" y="115384"/>
                        <a:pt x="19310" y="103384"/>
                        <a:pt x="19310" y="103384"/>
                      </a:cubicBezTo>
                      <a:cubicBezTo>
                        <a:pt x="26206" y="84000"/>
                        <a:pt x="51034" y="71076"/>
                        <a:pt x="74482" y="60923"/>
                      </a:cubicBezTo>
                      <a:cubicBezTo>
                        <a:pt x="82758" y="45230"/>
                        <a:pt x="89655" y="18461"/>
                        <a:pt x="115862" y="12923"/>
                      </a:cubicBezTo>
                      <a:cubicBezTo>
                        <a:pt x="120000" y="4615"/>
                        <a:pt x="118620" y="9230"/>
                        <a:pt x="118620" y="0"/>
                      </a:cubicBezTo>
                    </a:path>
                  </a:pathLst>
                </a:custGeom>
                <a:noFill/>
                <a:ln w="76200" cap="flat" cmpd="sng">
                  <a:solidFill>
                    <a:srgbClr val="75D17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98" name="Google Shape;1598;p38"/>
                <p:cNvSpPr/>
                <p:nvPr/>
              </p:nvSpPr>
              <p:spPr>
                <a:xfrm>
                  <a:off x="3190875" y="6203950"/>
                  <a:ext cx="98425" cy="193675"/>
                </a:xfrm>
                <a:custGeom>
                  <a:avLst/>
                  <a:gdLst/>
                  <a:ahLst/>
                  <a:cxnLst/>
                  <a:rect l="l" t="t" r="r" b="b"/>
                  <a:pathLst>
                    <a:path w="120000" h="120000" extrusionOk="0">
                      <a:moveTo>
                        <a:pt x="0" y="120000"/>
                      </a:moveTo>
                      <a:cubicBezTo>
                        <a:pt x="3870" y="102295"/>
                        <a:pt x="9677" y="90491"/>
                        <a:pt x="30967" y="76721"/>
                      </a:cubicBezTo>
                      <a:cubicBezTo>
                        <a:pt x="34838" y="69836"/>
                        <a:pt x="36774" y="57049"/>
                        <a:pt x="38709" y="53114"/>
                      </a:cubicBezTo>
                      <a:cubicBezTo>
                        <a:pt x="44516" y="44262"/>
                        <a:pt x="96774" y="15737"/>
                        <a:pt x="96774" y="11803"/>
                      </a:cubicBezTo>
                      <a:lnTo>
                        <a:pt x="120000" y="0"/>
                      </a:lnTo>
                    </a:path>
                  </a:pathLst>
                </a:custGeom>
                <a:noFill/>
                <a:ln w="76200" cap="flat" cmpd="sng">
                  <a:solidFill>
                    <a:srgbClr val="75D17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99" name="Google Shape;1599;p38"/>
                <p:cNvSpPr/>
                <p:nvPr/>
              </p:nvSpPr>
              <p:spPr>
                <a:xfrm>
                  <a:off x="2994025" y="6429375"/>
                  <a:ext cx="269875" cy="85725"/>
                </a:xfrm>
                <a:custGeom>
                  <a:avLst/>
                  <a:gdLst/>
                  <a:ahLst/>
                  <a:cxnLst/>
                  <a:rect l="l" t="t" r="r" b="b"/>
                  <a:pathLst>
                    <a:path w="120000" h="120000" extrusionOk="0">
                      <a:moveTo>
                        <a:pt x="0" y="0"/>
                      </a:moveTo>
                      <a:cubicBezTo>
                        <a:pt x="6352" y="20000"/>
                        <a:pt x="13411" y="33333"/>
                        <a:pt x="21176" y="48888"/>
                      </a:cubicBezTo>
                      <a:cubicBezTo>
                        <a:pt x="26117" y="60000"/>
                        <a:pt x="35294" y="80000"/>
                        <a:pt x="35294" y="80000"/>
                      </a:cubicBezTo>
                      <a:cubicBezTo>
                        <a:pt x="37411" y="106666"/>
                        <a:pt x="43058" y="93333"/>
                        <a:pt x="53647" y="97777"/>
                      </a:cubicBezTo>
                      <a:cubicBezTo>
                        <a:pt x="57882" y="106666"/>
                        <a:pt x="62823" y="113333"/>
                        <a:pt x="67764" y="120000"/>
                      </a:cubicBezTo>
                      <a:cubicBezTo>
                        <a:pt x="96705" y="113333"/>
                        <a:pt x="79058" y="115555"/>
                        <a:pt x="120000" y="115555"/>
                      </a:cubicBezTo>
                    </a:path>
                  </a:pathLst>
                </a:custGeom>
                <a:noFill/>
                <a:ln w="76200" cap="flat" cmpd="sng">
                  <a:solidFill>
                    <a:srgbClr val="75D17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00" name="Google Shape;1600;p38"/>
                <p:cNvSpPr/>
                <p:nvPr/>
              </p:nvSpPr>
              <p:spPr>
                <a:xfrm>
                  <a:off x="3622675" y="6283325"/>
                  <a:ext cx="336550" cy="65087"/>
                </a:xfrm>
                <a:custGeom>
                  <a:avLst/>
                  <a:gdLst/>
                  <a:ahLst/>
                  <a:cxnLst/>
                  <a:rect l="l" t="t" r="r" b="b"/>
                  <a:pathLst>
                    <a:path w="120000" h="120000" extrusionOk="0">
                      <a:moveTo>
                        <a:pt x="0" y="0"/>
                      </a:moveTo>
                      <a:cubicBezTo>
                        <a:pt x="9622" y="5853"/>
                        <a:pt x="18679" y="11707"/>
                        <a:pt x="28301" y="23414"/>
                      </a:cubicBezTo>
                      <a:cubicBezTo>
                        <a:pt x="46981" y="120000"/>
                        <a:pt x="16981" y="55609"/>
                        <a:pt x="86037" y="64390"/>
                      </a:cubicBezTo>
                      <a:cubicBezTo>
                        <a:pt x="99056" y="87804"/>
                        <a:pt x="88301" y="70243"/>
                        <a:pt x="120000" y="70243"/>
                      </a:cubicBezTo>
                    </a:path>
                  </a:pathLst>
                </a:custGeom>
                <a:noFill/>
                <a:ln w="76200" cap="flat" cmpd="sng">
                  <a:solidFill>
                    <a:srgbClr val="75D17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601" name="Google Shape;1601;p38"/>
              <p:cNvSpPr/>
              <p:nvPr/>
            </p:nvSpPr>
            <p:spPr>
              <a:xfrm>
                <a:off x="6937375" y="3732212"/>
                <a:ext cx="815975" cy="285750"/>
              </a:xfrm>
              <a:custGeom>
                <a:avLst/>
                <a:gdLst/>
                <a:ahLst/>
                <a:cxnLst/>
                <a:rect l="l" t="t" r="r" b="b"/>
                <a:pathLst>
                  <a:path w="120000" h="120000" extrusionOk="0">
                    <a:moveTo>
                      <a:pt x="47859" y="120000"/>
                    </a:moveTo>
                    <a:lnTo>
                      <a:pt x="120000" y="120000"/>
                    </a:lnTo>
                    <a:lnTo>
                      <a:pt x="119066" y="98000"/>
                    </a:lnTo>
                    <a:lnTo>
                      <a:pt x="120000" y="78666"/>
                    </a:lnTo>
                    <a:lnTo>
                      <a:pt x="113696" y="56000"/>
                    </a:lnTo>
                    <a:lnTo>
                      <a:pt x="104591" y="28666"/>
                    </a:lnTo>
                    <a:lnTo>
                      <a:pt x="91050" y="8666"/>
                    </a:lnTo>
                    <a:lnTo>
                      <a:pt x="80778" y="0"/>
                    </a:lnTo>
                    <a:lnTo>
                      <a:pt x="70739" y="0"/>
                    </a:lnTo>
                    <a:lnTo>
                      <a:pt x="57431" y="666"/>
                    </a:lnTo>
                    <a:lnTo>
                      <a:pt x="45058" y="4000"/>
                    </a:lnTo>
                    <a:lnTo>
                      <a:pt x="28715" y="20666"/>
                    </a:lnTo>
                    <a:lnTo>
                      <a:pt x="18210" y="20666"/>
                    </a:lnTo>
                    <a:lnTo>
                      <a:pt x="11206" y="22666"/>
                    </a:lnTo>
                    <a:lnTo>
                      <a:pt x="5836" y="24666"/>
                    </a:lnTo>
                    <a:lnTo>
                      <a:pt x="3501" y="26000"/>
                    </a:lnTo>
                    <a:lnTo>
                      <a:pt x="0" y="58666"/>
                    </a:lnTo>
                    <a:lnTo>
                      <a:pt x="14941" y="90666"/>
                    </a:lnTo>
                    <a:lnTo>
                      <a:pt x="30350" y="100666"/>
                    </a:lnTo>
                    <a:lnTo>
                      <a:pt x="47859" y="120000"/>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02" name="Google Shape;1602;p38"/>
              <p:cNvSpPr/>
              <p:nvPr/>
            </p:nvSpPr>
            <p:spPr>
              <a:xfrm>
                <a:off x="6370637" y="3689350"/>
                <a:ext cx="895350" cy="330200"/>
              </a:xfrm>
              <a:custGeom>
                <a:avLst/>
                <a:gdLst/>
                <a:ahLst/>
                <a:cxnLst/>
                <a:rect l="l" t="t" r="r" b="b"/>
                <a:pathLst>
                  <a:path w="120000" h="120000" extrusionOk="0">
                    <a:moveTo>
                      <a:pt x="0" y="118269"/>
                    </a:moveTo>
                    <a:lnTo>
                      <a:pt x="75531" y="0"/>
                    </a:lnTo>
                    <a:lnTo>
                      <a:pt x="79361" y="7500"/>
                    </a:lnTo>
                    <a:lnTo>
                      <a:pt x="81702" y="14423"/>
                    </a:lnTo>
                    <a:lnTo>
                      <a:pt x="82340" y="30000"/>
                    </a:lnTo>
                    <a:lnTo>
                      <a:pt x="80638" y="34615"/>
                    </a:lnTo>
                    <a:lnTo>
                      <a:pt x="78085" y="42115"/>
                    </a:lnTo>
                    <a:lnTo>
                      <a:pt x="84468" y="49038"/>
                    </a:lnTo>
                    <a:lnTo>
                      <a:pt x="92765" y="51923"/>
                    </a:lnTo>
                    <a:lnTo>
                      <a:pt x="95744" y="59423"/>
                    </a:lnTo>
                    <a:lnTo>
                      <a:pt x="95744" y="73269"/>
                    </a:lnTo>
                    <a:lnTo>
                      <a:pt x="93191" y="81346"/>
                    </a:lnTo>
                    <a:lnTo>
                      <a:pt x="94468" y="86538"/>
                    </a:lnTo>
                    <a:lnTo>
                      <a:pt x="98510" y="92307"/>
                    </a:lnTo>
                    <a:lnTo>
                      <a:pt x="108510" y="95192"/>
                    </a:lnTo>
                    <a:lnTo>
                      <a:pt x="114468" y="102115"/>
                    </a:lnTo>
                    <a:lnTo>
                      <a:pt x="118723" y="112500"/>
                    </a:lnTo>
                    <a:lnTo>
                      <a:pt x="120000" y="120000"/>
                    </a:lnTo>
                    <a:lnTo>
                      <a:pt x="0" y="118269"/>
                    </a:lnTo>
                    <a:close/>
                  </a:path>
                </a:pathLst>
              </a:custGeom>
              <a:solidFill>
                <a:srgbClr val="3399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6"/>
        <p:cNvGrpSpPr/>
        <p:nvPr/>
      </p:nvGrpSpPr>
      <p:grpSpPr>
        <a:xfrm>
          <a:off x="0" y="0"/>
          <a:ext cx="0" cy="0"/>
          <a:chOff x="0" y="0"/>
          <a:chExt cx="0" cy="0"/>
        </a:xfrm>
      </p:grpSpPr>
      <p:sp>
        <p:nvSpPr>
          <p:cNvPr id="1607" name="Google Shape;1607;p39"/>
          <p:cNvSpPr txBox="1"/>
          <p:nvPr/>
        </p:nvSpPr>
        <p:spPr>
          <a:xfrm>
            <a:off x="1052512" y="146050"/>
            <a:ext cx="8091487" cy="5032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700" b="1" i="1" u="none">
                <a:solidFill>
                  <a:srgbClr val="1E582F"/>
                </a:solidFill>
                <a:latin typeface="Verdana"/>
                <a:ea typeface="Verdana"/>
                <a:cs typeface="Verdana"/>
                <a:sym typeface="Verdana"/>
              </a:rPr>
              <a:t>Métodos de integración de información</a:t>
            </a:r>
            <a:endParaRPr/>
          </a:p>
        </p:txBody>
      </p:sp>
      <p:grpSp>
        <p:nvGrpSpPr>
          <p:cNvPr id="1608" name="Google Shape;1608;p39"/>
          <p:cNvGrpSpPr/>
          <p:nvPr/>
        </p:nvGrpSpPr>
        <p:grpSpPr>
          <a:xfrm>
            <a:off x="784225" y="831850"/>
            <a:ext cx="7966075" cy="336550"/>
            <a:chOff x="784225" y="1581150"/>
            <a:chExt cx="7966075" cy="336550"/>
          </a:xfrm>
        </p:grpSpPr>
        <p:sp>
          <p:nvSpPr>
            <p:cNvPr id="1609" name="Google Shape;1609;p3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10" name="Google Shape;1610;p3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11" name="Google Shape;1611;p39"/>
            <p:cNvSpPr txBox="1"/>
            <p:nvPr/>
          </p:nvSpPr>
          <p:spPr>
            <a:xfrm>
              <a:off x="977900" y="1581150"/>
              <a:ext cx="24526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Probabilidad bayesiana</a:t>
              </a:r>
              <a:endParaRPr/>
            </a:p>
          </p:txBody>
        </p:sp>
      </p:grpSp>
      <p:grpSp>
        <p:nvGrpSpPr>
          <p:cNvPr id="1612" name="Google Shape;1612;p39"/>
          <p:cNvGrpSpPr/>
          <p:nvPr/>
        </p:nvGrpSpPr>
        <p:grpSpPr>
          <a:xfrm>
            <a:off x="889001" y="1833562"/>
            <a:ext cx="7659686" cy="336550"/>
            <a:chOff x="1004888" y="1241425"/>
            <a:chExt cx="7659686" cy="336550"/>
          </a:xfrm>
        </p:grpSpPr>
        <p:sp>
          <p:nvSpPr>
            <p:cNvPr id="1613" name="Google Shape;1613;p39"/>
            <p:cNvSpPr txBox="1"/>
            <p:nvPr/>
          </p:nvSpPr>
          <p:spPr>
            <a:xfrm>
              <a:off x="1071562" y="1241425"/>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Se trata de evaluar la probabilidad de ocurrencia de un fenómeno dado</a:t>
              </a:r>
              <a:endParaRPr/>
            </a:p>
          </p:txBody>
        </p:sp>
        <p:sp>
          <p:nvSpPr>
            <p:cNvPr id="1614" name="Google Shape;1614;p39"/>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15" name="Google Shape;1615;p39"/>
          <p:cNvGrpSpPr/>
          <p:nvPr/>
        </p:nvGrpSpPr>
        <p:grpSpPr>
          <a:xfrm>
            <a:off x="889001" y="1339850"/>
            <a:ext cx="7659686" cy="336550"/>
            <a:chOff x="992188" y="1885950"/>
            <a:chExt cx="7659686" cy="336550"/>
          </a:xfrm>
        </p:grpSpPr>
        <p:sp>
          <p:nvSpPr>
            <p:cNvPr id="1616" name="Google Shape;1616;p39"/>
            <p:cNvSpPr txBox="1"/>
            <p:nvPr/>
          </p:nvSpPr>
          <p:spPr>
            <a:xfrm>
              <a:off x="1058862" y="1885950"/>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El operador es una función probabilística</a:t>
              </a:r>
              <a:endParaRPr/>
            </a:p>
          </p:txBody>
        </p:sp>
        <p:sp>
          <p:nvSpPr>
            <p:cNvPr id="1617" name="Google Shape;1617;p39"/>
            <p:cNvSpPr txBox="1"/>
            <p:nvPr/>
          </p:nvSpPr>
          <p:spPr>
            <a:xfrm rot="5400000">
              <a:off x="983456" y="2007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18" name="Google Shape;1618;p39"/>
          <p:cNvGrpSpPr/>
          <p:nvPr/>
        </p:nvGrpSpPr>
        <p:grpSpPr>
          <a:xfrm>
            <a:off x="889001" y="2328862"/>
            <a:ext cx="7659686" cy="825500"/>
            <a:chOff x="1004888" y="1241425"/>
            <a:chExt cx="7659686" cy="825500"/>
          </a:xfrm>
        </p:grpSpPr>
        <p:sp>
          <p:nvSpPr>
            <p:cNvPr id="1619" name="Google Shape;1619;p39"/>
            <p:cNvSpPr txBox="1"/>
            <p:nvPr/>
          </p:nvSpPr>
          <p:spPr>
            <a:xfrm>
              <a:off x="1071562" y="1241425"/>
              <a:ext cx="7593012"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En nuestro ejemplo obtendríamos un mapa que mostraría la probabilidad de que un punto determinado del territorio fuera apto para la instalación de colmenas</a:t>
              </a:r>
              <a:endParaRPr/>
            </a:p>
          </p:txBody>
        </p:sp>
        <p:sp>
          <p:nvSpPr>
            <p:cNvPr id="1620" name="Google Shape;1620;p39"/>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21" name="Google Shape;1621;p39"/>
          <p:cNvGrpSpPr/>
          <p:nvPr/>
        </p:nvGrpSpPr>
        <p:grpSpPr>
          <a:xfrm>
            <a:off x="889001" y="3313112"/>
            <a:ext cx="7659686" cy="1314450"/>
            <a:chOff x="1004888" y="1241425"/>
            <a:chExt cx="7659686" cy="1314450"/>
          </a:xfrm>
        </p:grpSpPr>
        <p:sp>
          <p:nvSpPr>
            <p:cNvPr id="1622" name="Google Shape;1622;p39"/>
            <p:cNvSpPr txBox="1"/>
            <p:nvPr/>
          </p:nvSpPr>
          <p:spPr>
            <a:xfrm>
              <a:off x="1071562" y="1241425"/>
              <a:ext cx="7593012" cy="1314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Este método se usa para evaluar la distribución potencial de eventos que tienen patrón de distribución espacial determinado y dependiente de una serie de variables conocidas: distribución potencial de especies y yacimientos mineros fundamentalmente. No se usan demasiado en planificación territorial.</a:t>
              </a:r>
              <a:endParaRPr/>
            </a:p>
          </p:txBody>
        </p:sp>
        <p:sp>
          <p:nvSpPr>
            <p:cNvPr id="1623" name="Google Shape;1623;p39"/>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7"/>
        <p:cNvGrpSpPr/>
        <p:nvPr/>
      </p:nvGrpSpPr>
      <p:grpSpPr>
        <a:xfrm>
          <a:off x="0" y="0"/>
          <a:ext cx="0" cy="0"/>
          <a:chOff x="0" y="0"/>
          <a:chExt cx="0" cy="0"/>
        </a:xfrm>
      </p:grpSpPr>
      <p:sp>
        <p:nvSpPr>
          <p:cNvPr id="1628" name="Google Shape;1628;p40"/>
          <p:cNvSpPr txBox="1"/>
          <p:nvPr/>
        </p:nvSpPr>
        <p:spPr>
          <a:xfrm>
            <a:off x="1052512" y="146050"/>
            <a:ext cx="8091487" cy="5032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700" b="1" i="1" u="none">
                <a:solidFill>
                  <a:srgbClr val="1E582F"/>
                </a:solidFill>
                <a:latin typeface="Verdana"/>
                <a:ea typeface="Verdana"/>
                <a:cs typeface="Verdana"/>
                <a:sym typeface="Verdana"/>
              </a:rPr>
              <a:t>Métodos de integración de información</a:t>
            </a:r>
            <a:endParaRPr/>
          </a:p>
        </p:txBody>
      </p:sp>
      <p:grpSp>
        <p:nvGrpSpPr>
          <p:cNvPr id="1629" name="Google Shape;1629;p40"/>
          <p:cNvGrpSpPr/>
          <p:nvPr/>
        </p:nvGrpSpPr>
        <p:grpSpPr>
          <a:xfrm>
            <a:off x="784225" y="831850"/>
            <a:ext cx="7966075" cy="336550"/>
            <a:chOff x="784225" y="1581150"/>
            <a:chExt cx="7966075" cy="336550"/>
          </a:xfrm>
        </p:grpSpPr>
        <p:sp>
          <p:nvSpPr>
            <p:cNvPr id="1630" name="Google Shape;1630;p4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31" name="Google Shape;1631;p4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32" name="Google Shape;1632;p40"/>
            <p:cNvSpPr txBox="1"/>
            <p:nvPr/>
          </p:nvSpPr>
          <p:spPr>
            <a:xfrm>
              <a:off x="977900" y="1581150"/>
              <a:ext cx="20589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Regresión logística</a:t>
              </a:r>
              <a:endParaRPr/>
            </a:p>
          </p:txBody>
        </p:sp>
      </p:grpSp>
      <p:grpSp>
        <p:nvGrpSpPr>
          <p:cNvPr id="1633" name="Google Shape;1633;p40"/>
          <p:cNvGrpSpPr/>
          <p:nvPr/>
        </p:nvGrpSpPr>
        <p:grpSpPr>
          <a:xfrm>
            <a:off x="889001" y="1871662"/>
            <a:ext cx="7659686" cy="336550"/>
            <a:chOff x="1004888" y="1241425"/>
            <a:chExt cx="7659686" cy="336550"/>
          </a:xfrm>
        </p:grpSpPr>
        <p:sp>
          <p:nvSpPr>
            <p:cNvPr id="1634" name="Google Shape;1634;p40"/>
            <p:cNvSpPr txBox="1"/>
            <p:nvPr/>
          </p:nvSpPr>
          <p:spPr>
            <a:xfrm>
              <a:off x="1071562" y="1241425"/>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Se trata de evaluar la probabilidad de ocurrencia de un fenómeno dado</a:t>
              </a:r>
              <a:endParaRPr/>
            </a:p>
          </p:txBody>
        </p:sp>
        <p:sp>
          <p:nvSpPr>
            <p:cNvPr id="1635" name="Google Shape;1635;p40"/>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36" name="Google Shape;1636;p40"/>
          <p:cNvGrpSpPr/>
          <p:nvPr/>
        </p:nvGrpSpPr>
        <p:grpSpPr>
          <a:xfrm>
            <a:off x="889001" y="1339850"/>
            <a:ext cx="7659686" cy="336550"/>
            <a:chOff x="992188" y="1885950"/>
            <a:chExt cx="7659686" cy="336550"/>
          </a:xfrm>
        </p:grpSpPr>
        <p:sp>
          <p:nvSpPr>
            <p:cNvPr id="1637" name="Google Shape;1637;p40"/>
            <p:cNvSpPr txBox="1"/>
            <p:nvPr/>
          </p:nvSpPr>
          <p:spPr>
            <a:xfrm>
              <a:off x="1058862" y="1885950"/>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El operador es una función probabilística</a:t>
              </a:r>
              <a:endParaRPr/>
            </a:p>
          </p:txBody>
        </p:sp>
        <p:sp>
          <p:nvSpPr>
            <p:cNvPr id="1638" name="Google Shape;1638;p40"/>
            <p:cNvSpPr txBox="1"/>
            <p:nvPr/>
          </p:nvSpPr>
          <p:spPr>
            <a:xfrm rot="5400000">
              <a:off x="983456" y="2007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39" name="Google Shape;1639;p40"/>
          <p:cNvGrpSpPr/>
          <p:nvPr/>
        </p:nvGrpSpPr>
        <p:grpSpPr>
          <a:xfrm>
            <a:off x="889001" y="2403475"/>
            <a:ext cx="7659686" cy="825500"/>
            <a:chOff x="1004888" y="1241425"/>
            <a:chExt cx="7659686" cy="825500"/>
          </a:xfrm>
        </p:grpSpPr>
        <p:sp>
          <p:nvSpPr>
            <p:cNvPr id="1640" name="Google Shape;1640;p40"/>
            <p:cNvSpPr txBox="1"/>
            <p:nvPr/>
          </p:nvSpPr>
          <p:spPr>
            <a:xfrm>
              <a:off x="1071562" y="1241425"/>
              <a:ext cx="7593012"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En nuestro ejemplo obtendríamos un mapa que mostraría la probabilidad de que un punto determinado del territorio fuera apto para la instalación de colmenas</a:t>
              </a:r>
              <a:endParaRPr/>
            </a:p>
          </p:txBody>
        </p:sp>
        <p:sp>
          <p:nvSpPr>
            <p:cNvPr id="1641" name="Google Shape;1641;p40"/>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42" name="Google Shape;1642;p40"/>
          <p:cNvGrpSpPr/>
          <p:nvPr/>
        </p:nvGrpSpPr>
        <p:grpSpPr>
          <a:xfrm>
            <a:off x="889001" y="3352800"/>
            <a:ext cx="7659686" cy="528637"/>
            <a:chOff x="889001" y="3352800"/>
            <a:chExt cx="7659686" cy="528637"/>
          </a:xfrm>
        </p:grpSpPr>
        <p:grpSp>
          <p:nvGrpSpPr>
            <p:cNvPr id="1643" name="Google Shape;1643;p40"/>
            <p:cNvGrpSpPr/>
            <p:nvPr/>
          </p:nvGrpSpPr>
          <p:grpSpPr>
            <a:xfrm>
              <a:off x="889001" y="3424237"/>
              <a:ext cx="7659686" cy="336550"/>
              <a:chOff x="1004888" y="1241425"/>
              <a:chExt cx="7659686" cy="336550"/>
            </a:xfrm>
          </p:grpSpPr>
          <p:sp>
            <p:nvSpPr>
              <p:cNvPr id="1644" name="Google Shape;1644;p40"/>
              <p:cNvSpPr txBox="1"/>
              <p:nvPr/>
            </p:nvSpPr>
            <p:spPr>
              <a:xfrm>
                <a:off x="1071562" y="1241425"/>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En este caso la función es de tipo logística</a:t>
                </a:r>
                <a:endParaRPr/>
              </a:p>
            </p:txBody>
          </p:sp>
          <p:sp>
            <p:nvSpPr>
              <p:cNvPr id="1645" name="Google Shape;1645;p40"/>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46" name="Google Shape;1646;p40"/>
            <p:cNvGrpSpPr/>
            <p:nvPr/>
          </p:nvGrpSpPr>
          <p:grpSpPr>
            <a:xfrm>
              <a:off x="5534025" y="3352800"/>
              <a:ext cx="1677987" cy="528637"/>
              <a:chOff x="6276975" y="3324225"/>
              <a:chExt cx="1677987" cy="528637"/>
            </a:xfrm>
          </p:grpSpPr>
          <p:cxnSp>
            <p:nvCxnSpPr>
              <p:cNvPr id="1647" name="Google Shape;1647;p40"/>
              <p:cNvCxnSpPr/>
              <p:nvPr/>
            </p:nvCxnSpPr>
            <p:spPr>
              <a:xfrm>
                <a:off x="6796087" y="3557587"/>
                <a:ext cx="1158875" cy="1587"/>
              </a:xfrm>
              <a:prstGeom prst="straightConnector1">
                <a:avLst/>
              </a:prstGeom>
              <a:solidFill>
                <a:srgbClr val="FFFFFF"/>
              </a:solidFill>
              <a:ln w="19050" cap="flat" cmpd="sng">
                <a:solidFill>
                  <a:srgbClr val="1E582F"/>
                </a:solidFill>
                <a:prstDash val="solid"/>
                <a:miter lim="800000"/>
                <a:headEnd type="none" w="sm" len="sm"/>
                <a:tailEnd type="none" w="sm" len="sm"/>
              </a:ln>
            </p:spPr>
          </p:cxnSp>
          <p:sp>
            <p:nvSpPr>
              <p:cNvPr id="1648" name="Google Shape;1648;p40"/>
              <p:cNvSpPr txBox="1"/>
              <p:nvPr/>
            </p:nvSpPr>
            <p:spPr>
              <a:xfrm>
                <a:off x="7874000" y="3648075"/>
                <a:ext cx="49212" cy="1063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700" b="0" i="0" u="none">
                    <a:solidFill>
                      <a:srgbClr val="1E582F"/>
                    </a:solidFill>
                    <a:latin typeface="Arial"/>
                    <a:ea typeface="Arial"/>
                    <a:cs typeface="Arial"/>
                    <a:sym typeface="Arial"/>
                  </a:rPr>
                  <a:t>3</a:t>
                </a:r>
                <a:endParaRPr/>
              </a:p>
            </p:txBody>
          </p:sp>
          <p:sp>
            <p:nvSpPr>
              <p:cNvPr id="1649" name="Google Shape;1649;p40"/>
              <p:cNvSpPr txBox="1"/>
              <p:nvPr/>
            </p:nvSpPr>
            <p:spPr>
              <a:xfrm>
                <a:off x="7604125" y="3648075"/>
                <a:ext cx="49212" cy="1063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700" b="0" i="0" u="none">
                    <a:solidFill>
                      <a:srgbClr val="1E582F"/>
                    </a:solidFill>
                    <a:latin typeface="Arial"/>
                    <a:ea typeface="Arial"/>
                    <a:cs typeface="Arial"/>
                    <a:sym typeface="Arial"/>
                  </a:rPr>
                  <a:t>2</a:t>
                </a:r>
                <a:endParaRPr/>
              </a:p>
            </p:txBody>
          </p:sp>
          <p:sp>
            <p:nvSpPr>
              <p:cNvPr id="1650" name="Google Shape;1650;p40"/>
              <p:cNvSpPr txBox="1"/>
              <p:nvPr/>
            </p:nvSpPr>
            <p:spPr>
              <a:xfrm>
                <a:off x="7296150" y="3648075"/>
                <a:ext cx="49212" cy="1063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700" b="0" i="0" u="none">
                    <a:solidFill>
                      <a:srgbClr val="1E582F"/>
                    </a:solidFill>
                    <a:latin typeface="Arial"/>
                    <a:ea typeface="Arial"/>
                    <a:cs typeface="Arial"/>
                    <a:sym typeface="Arial"/>
                  </a:rPr>
                  <a:t>1</a:t>
                </a:r>
                <a:endParaRPr/>
              </a:p>
            </p:txBody>
          </p:sp>
          <p:sp>
            <p:nvSpPr>
              <p:cNvPr id="1651" name="Google Shape;1651;p40"/>
              <p:cNvSpPr txBox="1"/>
              <p:nvPr/>
            </p:nvSpPr>
            <p:spPr>
              <a:xfrm>
                <a:off x="7775575" y="3589337"/>
                <a:ext cx="31750"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0" u="none">
                    <a:solidFill>
                      <a:srgbClr val="1E582F"/>
                    </a:solidFill>
                    <a:latin typeface="Arial"/>
                    <a:ea typeface="Arial"/>
                    <a:cs typeface="Arial"/>
                    <a:sym typeface="Arial"/>
                  </a:rPr>
                  <a:t>·</a:t>
                </a:r>
                <a:endParaRPr/>
              </a:p>
            </p:txBody>
          </p:sp>
          <p:sp>
            <p:nvSpPr>
              <p:cNvPr id="1652" name="Google Shape;1652;p40"/>
              <p:cNvSpPr txBox="1"/>
              <p:nvPr/>
            </p:nvSpPr>
            <p:spPr>
              <a:xfrm>
                <a:off x="7480300" y="3589337"/>
                <a:ext cx="31750"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0" u="none">
                    <a:solidFill>
                      <a:srgbClr val="1E582F"/>
                    </a:solidFill>
                    <a:latin typeface="Arial"/>
                    <a:ea typeface="Arial"/>
                    <a:cs typeface="Arial"/>
                    <a:sym typeface="Arial"/>
                  </a:rPr>
                  <a:t>·</a:t>
                </a:r>
                <a:endParaRPr/>
              </a:p>
            </p:txBody>
          </p:sp>
          <p:sp>
            <p:nvSpPr>
              <p:cNvPr id="1653" name="Google Shape;1653;p40"/>
              <p:cNvSpPr txBox="1"/>
              <p:nvPr/>
            </p:nvSpPr>
            <p:spPr>
              <a:xfrm>
                <a:off x="7204075" y="3589337"/>
                <a:ext cx="31750"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0" u="none">
                    <a:solidFill>
                      <a:srgbClr val="1E582F"/>
                    </a:solidFill>
                    <a:latin typeface="Arial"/>
                    <a:ea typeface="Arial"/>
                    <a:cs typeface="Arial"/>
                    <a:sym typeface="Arial"/>
                  </a:rPr>
                  <a:t>·</a:t>
                </a:r>
                <a:endParaRPr/>
              </a:p>
            </p:txBody>
          </p:sp>
          <p:sp>
            <p:nvSpPr>
              <p:cNvPr id="1654" name="Google Shape;1654;p40"/>
              <p:cNvSpPr txBox="1"/>
              <p:nvPr/>
            </p:nvSpPr>
            <p:spPr>
              <a:xfrm>
                <a:off x="6788150" y="3608387"/>
                <a:ext cx="112712" cy="244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0" u="none">
                    <a:solidFill>
                      <a:srgbClr val="1E582F"/>
                    </a:solidFill>
                    <a:latin typeface="Arial"/>
                    <a:ea typeface="Arial"/>
                    <a:cs typeface="Arial"/>
                    <a:sym typeface="Arial"/>
                  </a:rPr>
                  <a:t>1</a:t>
                </a:r>
                <a:endParaRPr/>
              </a:p>
            </p:txBody>
          </p:sp>
          <p:sp>
            <p:nvSpPr>
              <p:cNvPr id="1655" name="Google Shape;1655;p40"/>
              <p:cNvSpPr txBox="1"/>
              <p:nvPr/>
            </p:nvSpPr>
            <p:spPr>
              <a:xfrm>
                <a:off x="7326312" y="3324225"/>
                <a:ext cx="112712" cy="244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0" u="none">
                    <a:solidFill>
                      <a:srgbClr val="1E582F"/>
                    </a:solidFill>
                    <a:latin typeface="Arial"/>
                    <a:ea typeface="Arial"/>
                    <a:cs typeface="Arial"/>
                    <a:sym typeface="Arial"/>
                  </a:rPr>
                  <a:t>1</a:t>
                </a:r>
                <a:endParaRPr/>
              </a:p>
            </p:txBody>
          </p:sp>
          <p:sp>
            <p:nvSpPr>
              <p:cNvPr id="1656" name="Google Shape;1656;p40"/>
              <p:cNvSpPr txBox="1"/>
              <p:nvPr/>
            </p:nvSpPr>
            <p:spPr>
              <a:xfrm>
                <a:off x="6529387" y="3451225"/>
                <a:ext cx="68262" cy="244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0" u="none">
                    <a:solidFill>
                      <a:srgbClr val="1E582F"/>
                    </a:solidFill>
                    <a:latin typeface="Arial"/>
                    <a:ea typeface="Arial"/>
                    <a:cs typeface="Arial"/>
                    <a:sym typeface="Arial"/>
                  </a:rPr>
                  <a:t>)</a:t>
                </a:r>
                <a:endParaRPr/>
              </a:p>
            </p:txBody>
          </p:sp>
          <p:sp>
            <p:nvSpPr>
              <p:cNvPr id="1657" name="Google Shape;1657;p40"/>
              <p:cNvSpPr txBox="1"/>
              <p:nvPr/>
            </p:nvSpPr>
            <p:spPr>
              <a:xfrm>
                <a:off x="6402387" y="3451225"/>
                <a:ext cx="68262" cy="244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0" u="none">
                    <a:solidFill>
                      <a:srgbClr val="1E582F"/>
                    </a:solidFill>
                    <a:latin typeface="Arial"/>
                    <a:ea typeface="Arial"/>
                    <a:cs typeface="Arial"/>
                    <a:sym typeface="Arial"/>
                  </a:rPr>
                  <a:t>(</a:t>
                </a:r>
                <a:endParaRPr/>
              </a:p>
            </p:txBody>
          </p:sp>
          <p:sp>
            <p:nvSpPr>
              <p:cNvPr id="1658" name="Google Shape;1658;p40"/>
              <p:cNvSpPr txBox="1"/>
              <p:nvPr/>
            </p:nvSpPr>
            <p:spPr>
              <a:xfrm>
                <a:off x="7812087" y="3589337"/>
                <a:ext cx="69850"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1" u="none">
                    <a:solidFill>
                      <a:srgbClr val="1E582F"/>
                    </a:solidFill>
                    <a:latin typeface="Arial"/>
                    <a:ea typeface="Arial"/>
                    <a:cs typeface="Arial"/>
                    <a:sym typeface="Arial"/>
                  </a:rPr>
                  <a:t>F</a:t>
                </a:r>
                <a:endParaRPr/>
              </a:p>
            </p:txBody>
          </p:sp>
          <p:sp>
            <p:nvSpPr>
              <p:cNvPr id="1659" name="Google Shape;1659;p40"/>
              <p:cNvSpPr txBox="1"/>
              <p:nvPr/>
            </p:nvSpPr>
            <p:spPr>
              <a:xfrm>
                <a:off x="7718425" y="3589337"/>
                <a:ext cx="57150"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1" u="none">
                    <a:solidFill>
                      <a:srgbClr val="1E582F"/>
                    </a:solidFill>
                    <a:latin typeface="Arial"/>
                    <a:ea typeface="Arial"/>
                    <a:cs typeface="Arial"/>
                    <a:sym typeface="Arial"/>
                  </a:rPr>
                  <a:t>c</a:t>
                </a:r>
                <a:endParaRPr/>
              </a:p>
            </p:txBody>
          </p:sp>
          <p:sp>
            <p:nvSpPr>
              <p:cNvPr id="1660" name="Google Shape;1660;p40"/>
              <p:cNvSpPr txBox="1"/>
              <p:nvPr/>
            </p:nvSpPr>
            <p:spPr>
              <a:xfrm>
                <a:off x="7515225" y="3589337"/>
                <a:ext cx="69850"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1" u="none">
                    <a:solidFill>
                      <a:srgbClr val="1E582F"/>
                    </a:solidFill>
                    <a:latin typeface="Arial"/>
                    <a:ea typeface="Arial"/>
                    <a:cs typeface="Arial"/>
                    <a:sym typeface="Arial"/>
                  </a:rPr>
                  <a:t>F</a:t>
                </a:r>
                <a:endParaRPr/>
              </a:p>
            </p:txBody>
          </p:sp>
          <p:sp>
            <p:nvSpPr>
              <p:cNvPr id="1661" name="Google Shape;1661;p40"/>
              <p:cNvSpPr txBox="1"/>
              <p:nvPr/>
            </p:nvSpPr>
            <p:spPr>
              <a:xfrm>
                <a:off x="7416800" y="3589337"/>
                <a:ext cx="63500"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1" u="none">
                    <a:solidFill>
                      <a:srgbClr val="1E582F"/>
                    </a:solidFill>
                    <a:latin typeface="Arial"/>
                    <a:ea typeface="Arial"/>
                    <a:cs typeface="Arial"/>
                    <a:sym typeface="Arial"/>
                  </a:rPr>
                  <a:t>b</a:t>
                </a:r>
                <a:endParaRPr/>
              </a:p>
            </p:txBody>
          </p:sp>
          <p:sp>
            <p:nvSpPr>
              <p:cNvPr id="1662" name="Google Shape;1662;p40"/>
              <p:cNvSpPr txBox="1"/>
              <p:nvPr/>
            </p:nvSpPr>
            <p:spPr>
              <a:xfrm>
                <a:off x="7240587" y="3589337"/>
                <a:ext cx="69850"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1" u="none">
                    <a:solidFill>
                      <a:srgbClr val="1E582F"/>
                    </a:solidFill>
                    <a:latin typeface="Arial"/>
                    <a:ea typeface="Arial"/>
                    <a:cs typeface="Arial"/>
                    <a:sym typeface="Arial"/>
                  </a:rPr>
                  <a:t>F</a:t>
                </a:r>
                <a:endParaRPr/>
              </a:p>
            </p:txBody>
          </p:sp>
          <p:sp>
            <p:nvSpPr>
              <p:cNvPr id="1663" name="Google Shape;1663;p40"/>
              <p:cNvSpPr txBox="1"/>
              <p:nvPr/>
            </p:nvSpPr>
            <p:spPr>
              <a:xfrm>
                <a:off x="7140575" y="3589337"/>
                <a:ext cx="63500"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1" u="none">
                    <a:solidFill>
                      <a:srgbClr val="1E582F"/>
                    </a:solidFill>
                    <a:latin typeface="Arial"/>
                    <a:ea typeface="Arial"/>
                    <a:cs typeface="Arial"/>
                    <a:sym typeface="Arial"/>
                  </a:rPr>
                  <a:t>a</a:t>
                </a:r>
                <a:endParaRPr/>
              </a:p>
            </p:txBody>
          </p:sp>
          <p:sp>
            <p:nvSpPr>
              <p:cNvPr id="1664" name="Google Shape;1664;p40"/>
              <p:cNvSpPr txBox="1"/>
              <p:nvPr/>
            </p:nvSpPr>
            <p:spPr>
              <a:xfrm>
                <a:off x="7043737" y="3608387"/>
                <a:ext cx="112712" cy="244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a:t>
                </a:r>
                <a:endParaRPr/>
              </a:p>
            </p:txBody>
          </p:sp>
          <p:sp>
            <p:nvSpPr>
              <p:cNvPr id="1665" name="Google Shape;1665;p40"/>
              <p:cNvSpPr txBox="1"/>
              <p:nvPr/>
            </p:nvSpPr>
            <p:spPr>
              <a:xfrm>
                <a:off x="6467475" y="3451225"/>
                <a:ext cx="44450" cy="244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i</a:t>
                </a:r>
                <a:endParaRPr/>
              </a:p>
            </p:txBody>
          </p:sp>
          <p:sp>
            <p:nvSpPr>
              <p:cNvPr id="1666" name="Google Shape;1666;p40"/>
              <p:cNvSpPr txBox="1"/>
              <p:nvPr/>
            </p:nvSpPr>
            <p:spPr>
              <a:xfrm>
                <a:off x="6276975" y="3451225"/>
                <a:ext cx="134937" cy="244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P</a:t>
                </a:r>
                <a:endParaRPr/>
              </a:p>
            </p:txBody>
          </p:sp>
          <p:sp>
            <p:nvSpPr>
              <p:cNvPr id="1667" name="Google Shape;1667;p40"/>
              <p:cNvSpPr txBox="1"/>
              <p:nvPr/>
            </p:nvSpPr>
            <p:spPr>
              <a:xfrm>
                <a:off x="7646987" y="3576637"/>
                <a:ext cx="66675"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0" u="none">
                    <a:solidFill>
                      <a:srgbClr val="1E582F"/>
                    </a:solidFill>
                    <a:latin typeface="Arial"/>
                    <a:ea typeface="Arial"/>
                    <a:cs typeface="Arial"/>
                    <a:sym typeface="Arial"/>
                  </a:rPr>
                  <a:t>+</a:t>
                </a:r>
                <a:endParaRPr/>
              </a:p>
            </p:txBody>
          </p:sp>
          <p:sp>
            <p:nvSpPr>
              <p:cNvPr id="1668" name="Google Shape;1668;p40"/>
              <p:cNvSpPr txBox="1"/>
              <p:nvPr/>
            </p:nvSpPr>
            <p:spPr>
              <a:xfrm>
                <a:off x="7348537" y="3576637"/>
                <a:ext cx="66675" cy="1365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900" b="0" i="0" u="none">
                    <a:solidFill>
                      <a:srgbClr val="1E582F"/>
                    </a:solidFill>
                    <a:latin typeface="Arial"/>
                    <a:ea typeface="Arial"/>
                    <a:cs typeface="Arial"/>
                    <a:sym typeface="Arial"/>
                  </a:rPr>
                  <a:t>+</a:t>
                </a:r>
                <a:endParaRPr/>
              </a:p>
            </p:txBody>
          </p:sp>
          <p:sp>
            <p:nvSpPr>
              <p:cNvPr id="1669" name="Google Shape;1669;p40"/>
              <p:cNvSpPr txBox="1"/>
              <p:nvPr/>
            </p:nvSpPr>
            <p:spPr>
              <a:xfrm>
                <a:off x="6902450" y="3586162"/>
                <a:ext cx="119062" cy="244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0" u="none">
                    <a:solidFill>
                      <a:srgbClr val="1E582F"/>
                    </a:solidFill>
                    <a:latin typeface="Arial"/>
                    <a:ea typeface="Arial"/>
                    <a:cs typeface="Arial"/>
                    <a:sym typeface="Arial"/>
                  </a:rPr>
                  <a:t>+</a:t>
                </a:r>
                <a:endParaRPr/>
              </a:p>
            </p:txBody>
          </p:sp>
          <p:sp>
            <p:nvSpPr>
              <p:cNvPr id="1670" name="Google Shape;1670;p40"/>
              <p:cNvSpPr txBox="1"/>
              <p:nvPr/>
            </p:nvSpPr>
            <p:spPr>
              <a:xfrm>
                <a:off x="6638925" y="3429000"/>
                <a:ext cx="119062" cy="244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0" u="none">
                    <a:solidFill>
                      <a:srgbClr val="1E582F"/>
                    </a:solidFill>
                    <a:latin typeface="Arial"/>
                    <a:ea typeface="Arial"/>
                    <a:cs typeface="Arial"/>
                    <a:sym typeface="Arial"/>
                  </a:rPr>
                  <a:t>=</a:t>
                </a:r>
                <a:endParaRPr/>
              </a:p>
            </p:txBody>
          </p:sp>
        </p:grpSp>
      </p:grpSp>
      <p:grpSp>
        <p:nvGrpSpPr>
          <p:cNvPr id="1671" name="Google Shape;1671;p40"/>
          <p:cNvGrpSpPr/>
          <p:nvPr/>
        </p:nvGrpSpPr>
        <p:grpSpPr>
          <a:xfrm>
            <a:off x="889001" y="3957637"/>
            <a:ext cx="7659686" cy="581025"/>
            <a:chOff x="1004888" y="1241425"/>
            <a:chExt cx="7659686" cy="581025"/>
          </a:xfrm>
        </p:grpSpPr>
        <p:sp>
          <p:nvSpPr>
            <p:cNvPr id="1672" name="Google Shape;1672;p40"/>
            <p:cNvSpPr txBox="1"/>
            <p:nvPr/>
          </p:nvSpPr>
          <p:spPr>
            <a:xfrm>
              <a:off x="1071562" y="1241425"/>
              <a:ext cx="759301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Se usa para evaluar la distribución potencial de especies, ocurrencia de riesgos naturales, etc.</a:t>
              </a:r>
              <a:endParaRPr/>
            </a:p>
          </p:txBody>
        </p:sp>
        <p:sp>
          <p:nvSpPr>
            <p:cNvPr id="1673" name="Google Shape;1673;p40"/>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7"/>
        <p:cNvGrpSpPr/>
        <p:nvPr/>
      </p:nvGrpSpPr>
      <p:grpSpPr>
        <a:xfrm>
          <a:off x="0" y="0"/>
          <a:ext cx="0" cy="0"/>
          <a:chOff x="0" y="0"/>
          <a:chExt cx="0" cy="0"/>
        </a:xfrm>
      </p:grpSpPr>
      <p:sp>
        <p:nvSpPr>
          <p:cNvPr id="1678" name="Google Shape;1678;p41"/>
          <p:cNvSpPr txBox="1"/>
          <p:nvPr/>
        </p:nvSpPr>
        <p:spPr>
          <a:xfrm>
            <a:off x="1052512" y="146050"/>
            <a:ext cx="8091487" cy="5032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700" b="1" i="1" u="none">
                <a:solidFill>
                  <a:srgbClr val="1E582F"/>
                </a:solidFill>
                <a:latin typeface="Verdana"/>
                <a:ea typeface="Verdana"/>
                <a:cs typeface="Verdana"/>
                <a:sym typeface="Verdana"/>
              </a:rPr>
              <a:t>Métodos de integración de información</a:t>
            </a:r>
            <a:endParaRPr/>
          </a:p>
        </p:txBody>
      </p:sp>
      <p:grpSp>
        <p:nvGrpSpPr>
          <p:cNvPr id="1679" name="Google Shape;1679;p41"/>
          <p:cNvGrpSpPr/>
          <p:nvPr/>
        </p:nvGrpSpPr>
        <p:grpSpPr>
          <a:xfrm>
            <a:off x="784225" y="831850"/>
            <a:ext cx="7966075" cy="336550"/>
            <a:chOff x="784225" y="1581150"/>
            <a:chExt cx="7966075" cy="336550"/>
          </a:xfrm>
        </p:grpSpPr>
        <p:sp>
          <p:nvSpPr>
            <p:cNvPr id="1680" name="Google Shape;1680;p4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81" name="Google Shape;1681;p4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82" name="Google Shape;1682;p41"/>
            <p:cNvSpPr txBox="1"/>
            <p:nvPr/>
          </p:nvSpPr>
          <p:spPr>
            <a:xfrm>
              <a:off x="977900" y="1581150"/>
              <a:ext cx="19319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Redes neuronales</a:t>
              </a:r>
              <a:endParaRPr/>
            </a:p>
          </p:txBody>
        </p:sp>
      </p:grpSp>
      <p:grpSp>
        <p:nvGrpSpPr>
          <p:cNvPr id="1683" name="Google Shape;1683;p41"/>
          <p:cNvGrpSpPr/>
          <p:nvPr/>
        </p:nvGrpSpPr>
        <p:grpSpPr>
          <a:xfrm>
            <a:off x="889001" y="2049462"/>
            <a:ext cx="7659686" cy="1069975"/>
            <a:chOff x="1004888" y="1241425"/>
            <a:chExt cx="7659686" cy="1069975"/>
          </a:xfrm>
        </p:grpSpPr>
        <p:sp>
          <p:nvSpPr>
            <p:cNvPr id="1684" name="Google Shape;1684;p41"/>
            <p:cNvSpPr txBox="1"/>
            <p:nvPr/>
          </p:nvSpPr>
          <p:spPr>
            <a:xfrm>
              <a:off x="1071562" y="1241425"/>
              <a:ext cx="7593012"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Simulan la estructura de nuestro cerebro: conjunto de nodos conectados entre sí por múltiples vías. Los nodos se encuentran jerarquizados en capas. A cada nodo le llega información procedente de todos los nodos de la capa anterior.</a:t>
              </a:r>
              <a:endParaRPr/>
            </a:p>
          </p:txBody>
        </p:sp>
        <p:sp>
          <p:nvSpPr>
            <p:cNvPr id="1685" name="Google Shape;1685;p41"/>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86" name="Google Shape;1686;p41"/>
          <p:cNvGrpSpPr/>
          <p:nvPr/>
        </p:nvGrpSpPr>
        <p:grpSpPr>
          <a:xfrm>
            <a:off x="889001" y="1339850"/>
            <a:ext cx="7659686" cy="581025"/>
            <a:chOff x="992188" y="1885950"/>
            <a:chExt cx="7659686" cy="581025"/>
          </a:xfrm>
        </p:grpSpPr>
        <p:sp>
          <p:nvSpPr>
            <p:cNvPr id="1687" name="Google Shape;1687;p41"/>
            <p:cNvSpPr txBox="1"/>
            <p:nvPr/>
          </p:nvSpPr>
          <p:spPr>
            <a:xfrm>
              <a:off x="1058862" y="1885950"/>
              <a:ext cx="759301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Constituyen la punta de lanza teórica en cuanto a simulación del proceso de pensamiento humano</a:t>
              </a:r>
              <a:endParaRPr/>
            </a:p>
          </p:txBody>
        </p:sp>
        <p:sp>
          <p:nvSpPr>
            <p:cNvPr id="1688" name="Google Shape;1688;p41"/>
            <p:cNvSpPr txBox="1"/>
            <p:nvPr/>
          </p:nvSpPr>
          <p:spPr>
            <a:xfrm rot="5400000">
              <a:off x="983456" y="2007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89" name="Google Shape;1689;p41"/>
          <p:cNvGrpSpPr/>
          <p:nvPr/>
        </p:nvGrpSpPr>
        <p:grpSpPr>
          <a:xfrm>
            <a:off x="889001" y="3248025"/>
            <a:ext cx="7659686" cy="336550"/>
            <a:chOff x="1004888" y="1241425"/>
            <a:chExt cx="7659686" cy="336550"/>
          </a:xfrm>
        </p:grpSpPr>
        <p:sp>
          <p:nvSpPr>
            <p:cNvPr id="1690" name="Google Shape;1690;p41"/>
            <p:cNvSpPr txBox="1"/>
            <p:nvPr/>
          </p:nvSpPr>
          <p:spPr>
            <a:xfrm>
              <a:off x="1071562" y="1241425"/>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Cada nodo aplica una función determinada a la información que le llega</a:t>
              </a:r>
              <a:endParaRPr/>
            </a:p>
          </p:txBody>
        </p:sp>
        <p:sp>
          <p:nvSpPr>
            <p:cNvPr id="1691" name="Google Shape;1691;p41"/>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92" name="Google Shape;1692;p41"/>
          <p:cNvGrpSpPr/>
          <p:nvPr/>
        </p:nvGrpSpPr>
        <p:grpSpPr>
          <a:xfrm>
            <a:off x="889001" y="3714750"/>
            <a:ext cx="7659686" cy="825500"/>
            <a:chOff x="1004888" y="1241425"/>
            <a:chExt cx="7659686" cy="825500"/>
          </a:xfrm>
        </p:grpSpPr>
        <p:sp>
          <p:nvSpPr>
            <p:cNvPr id="1693" name="Google Shape;1693;p41"/>
            <p:cNvSpPr txBox="1"/>
            <p:nvPr/>
          </p:nvSpPr>
          <p:spPr>
            <a:xfrm>
              <a:off x="1071562" y="1241425"/>
              <a:ext cx="7593012"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Están relativamente desarrolladas en campos como el diseño industrial y la robótica. Todavía no hay demasiadas aplicaciones a gestión y planificación territorial. </a:t>
              </a:r>
              <a:endParaRPr/>
            </a:p>
          </p:txBody>
        </p:sp>
        <p:sp>
          <p:nvSpPr>
            <p:cNvPr id="1694" name="Google Shape;1694;p41"/>
            <p:cNvSpPr txBox="1"/>
            <p:nvPr/>
          </p:nvSpPr>
          <p:spPr>
            <a:xfrm rot="5400000">
              <a:off x="996156" y="13628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1695" name="Google Shape;1695;p41"/>
          <p:cNvPicPr preferRelativeResize="0"/>
          <p:nvPr/>
        </p:nvPicPr>
        <p:blipFill rotWithShape="1">
          <a:blip r:embed="rId3">
            <a:alphaModFix/>
          </a:blip>
          <a:srcRect/>
          <a:stretch/>
        </p:blipFill>
        <p:spPr>
          <a:xfrm>
            <a:off x="2882900" y="4725987"/>
            <a:ext cx="3805931" cy="161445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9"/>
        <p:cNvGrpSpPr/>
        <p:nvPr/>
      </p:nvGrpSpPr>
      <p:grpSpPr>
        <a:xfrm>
          <a:off x="0" y="0"/>
          <a:ext cx="0" cy="0"/>
          <a:chOff x="0" y="0"/>
          <a:chExt cx="0" cy="0"/>
        </a:xfrm>
      </p:grpSpPr>
      <p:grpSp>
        <p:nvGrpSpPr>
          <p:cNvPr id="1700" name="Google Shape;1700;p42"/>
          <p:cNvGrpSpPr/>
          <p:nvPr/>
        </p:nvGrpSpPr>
        <p:grpSpPr>
          <a:xfrm>
            <a:off x="865187" y="1225550"/>
            <a:ext cx="8074025" cy="396875"/>
            <a:chOff x="865187" y="839787"/>
            <a:chExt cx="8074025" cy="396875"/>
          </a:xfrm>
        </p:grpSpPr>
        <p:sp>
          <p:nvSpPr>
            <p:cNvPr id="1701" name="Google Shape;1701;p42"/>
            <p:cNvSpPr/>
            <p:nvPr/>
          </p:nvSpPr>
          <p:spPr>
            <a:xfrm>
              <a:off x="915987" y="871537"/>
              <a:ext cx="8023225" cy="363537"/>
            </a:xfrm>
            <a:prstGeom prst="roundRect">
              <a:avLst>
                <a:gd name="adj" fmla="val 3546"/>
              </a:avLst>
            </a:prstGeom>
            <a:solidFill>
              <a:srgbClr val="D5C29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02" name="Google Shape;1702;p42"/>
            <p:cNvSpPr txBox="1"/>
            <p:nvPr/>
          </p:nvSpPr>
          <p:spPr>
            <a:xfrm>
              <a:off x="865187" y="839787"/>
              <a:ext cx="7642225"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000" b="1" i="1" u="none">
                  <a:solidFill>
                    <a:srgbClr val="1E582F"/>
                  </a:solidFill>
                  <a:latin typeface="Verdana"/>
                  <a:ea typeface="Verdana"/>
                  <a:cs typeface="Verdana"/>
                  <a:sym typeface="Verdana"/>
                </a:rPr>
                <a:t>Sesiones prácticas</a:t>
              </a:r>
              <a:endParaRPr/>
            </a:p>
          </p:txBody>
        </p:sp>
      </p:grpSp>
      <p:grpSp>
        <p:nvGrpSpPr>
          <p:cNvPr id="1703" name="Google Shape;1703;p42"/>
          <p:cNvGrpSpPr/>
          <p:nvPr/>
        </p:nvGrpSpPr>
        <p:grpSpPr>
          <a:xfrm>
            <a:off x="873125" y="1917700"/>
            <a:ext cx="8023225" cy="989012"/>
            <a:chOff x="873125" y="1917700"/>
            <a:chExt cx="8023225" cy="989012"/>
          </a:xfrm>
        </p:grpSpPr>
        <p:sp>
          <p:nvSpPr>
            <p:cNvPr id="1704" name="Google Shape;1704;p42"/>
            <p:cNvSpPr/>
            <p:nvPr/>
          </p:nvSpPr>
          <p:spPr>
            <a:xfrm>
              <a:off x="873125" y="1970087"/>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05" name="Google Shape;1705;p42"/>
            <p:cNvSpPr txBox="1"/>
            <p:nvPr/>
          </p:nvSpPr>
          <p:spPr>
            <a:xfrm>
              <a:off x="1055687" y="1917700"/>
              <a:ext cx="7351712"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Caso I: Planificación de aprovechamientos apícolas</a:t>
              </a:r>
              <a:endParaRPr/>
            </a:p>
          </p:txBody>
        </p:sp>
        <p:grpSp>
          <p:nvGrpSpPr>
            <p:cNvPr id="1706" name="Google Shape;1706;p42"/>
            <p:cNvGrpSpPr/>
            <p:nvPr/>
          </p:nvGrpSpPr>
          <p:grpSpPr>
            <a:xfrm>
              <a:off x="917576" y="2325687"/>
              <a:ext cx="7659686" cy="581025"/>
              <a:chOff x="992188" y="1885950"/>
              <a:chExt cx="7659686" cy="581025"/>
            </a:xfrm>
          </p:grpSpPr>
          <p:sp>
            <p:nvSpPr>
              <p:cNvPr id="1707" name="Google Shape;1707;p42"/>
              <p:cNvSpPr txBox="1"/>
              <p:nvPr/>
            </p:nvSpPr>
            <p:spPr>
              <a:xfrm>
                <a:off x="1058862" y="1885950"/>
                <a:ext cx="759301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Analizaremos con detalle cómo se realiza un análisis multicriterio en un SIG. </a:t>
                </a:r>
                <a:endParaRPr/>
              </a:p>
            </p:txBody>
          </p:sp>
          <p:sp>
            <p:nvSpPr>
              <p:cNvPr id="1708" name="Google Shape;1708;p42"/>
              <p:cNvSpPr txBox="1"/>
              <p:nvPr/>
            </p:nvSpPr>
            <p:spPr>
              <a:xfrm rot="5400000">
                <a:off x="983456" y="2007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nvGrpSpPr>
          <p:cNvPr id="1709" name="Google Shape;1709;p42"/>
          <p:cNvGrpSpPr/>
          <p:nvPr/>
        </p:nvGrpSpPr>
        <p:grpSpPr>
          <a:xfrm>
            <a:off x="873125" y="4281487"/>
            <a:ext cx="8056562" cy="846138"/>
            <a:chOff x="873125" y="4281487"/>
            <a:chExt cx="8056562" cy="846138"/>
          </a:xfrm>
        </p:grpSpPr>
        <p:sp>
          <p:nvSpPr>
            <p:cNvPr id="1710" name="Google Shape;1710;p42"/>
            <p:cNvSpPr/>
            <p:nvPr/>
          </p:nvSpPr>
          <p:spPr>
            <a:xfrm>
              <a:off x="873125" y="4333875"/>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11" name="Google Shape;1711;p42"/>
            <p:cNvSpPr txBox="1"/>
            <p:nvPr/>
          </p:nvSpPr>
          <p:spPr>
            <a:xfrm>
              <a:off x="1055687" y="4281487"/>
              <a:ext cx="7874000"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Caso III: Simulación de un análisis EMC</a:t>
              </a:r>
              <a:endParaRPr/>
            </a:p>
          </p:txBody>
        </p:sp>
        <p:grpSp>
          <p:nvGrpSpPr>
            <p:cNvPr id="1712" name="Google Shape;1712;p42"/>
            <p:cNvGrpSpPr/>
            <p:nvPr/>
          </p:nvGrpSpPr>
          <p:grpSpPr>
            <a:xfrm>
              <a:off x="917576" y="4791075"/>
              <a:ext cx="7659686" cy="336550"/>
              <a:chOff x="992188" y="1885950"/>
              <a:chExt cx="7659686" cy="336550"/>
            </a:xfrm>
          </p:grpSpPr>
          <p:sp>
            <p:nvSpPr>
              <p:cNvPr id="1713" name="Google Shape;1713;p42"/>
              <p:cNvSpPr txBox="1"/>
              <p:nvPr/>
            </p:nvSpPr>
            <p:spPr>
              <a:xfrm>
                <a:off x="1058862" y="1885950"/>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Realizaremos un ejemplo de análisis multicriterio en los ordenadores</a:t>
                </a:r>
                <a:endParaRPr/>
              </a:p>
            </p:txBody>
          </p:sp>
          <p:sp>
            <p:nvSpPr>
              <p:cNvPr id="1714" name="Google Shape;1714;p42"/>
              <p:cNvSpPr txBox="1"/>
              <p:nvPr/>
            </p:nvSpPr>
            <p:spPr>
              <a:xfrm rot="5400000">
                <a:off x="983456" y="2007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nvGrpSpPr>
          <p:cNvPr id="1715" name="Google Shape;1715;p42"/>
          <p:cNvGrpSpPr/>
          <p:nvPr/>
        </p:nvGrpSpPr>
        <p:grpSpPr>
          <a:xfrm>
            <a:off x="873125" y="3087687"/>
            <a:ext cx="8056562" cy="846138"/>
            <a:chOff x="873125" y="3087687"/>
            <a:chExt cx="8056562" cy="846138"/>
          </a:xfrm>
        </p:grpSpPr>
        <p:sp>
          <p:nvSpPr>
            <p:cNvPr id="1716" name="Google Shape;1716;p42"/>
            <p:cNvSpPr/>
            <p:nvPr/>
          </p:nvSpPr>
          <p:spPr>
            <a:xfrm>
              <a:off x="873125" y="3140075"/>
              <a:ext cx="8023225" cy="319087"/>
            </a:xfrm>
            <a:prstGeom prst="roundRect">
              <a:avLst>
                <a:gd name="adj" fmla="val 3546"/>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17" name="Google Shape;1717;p42"/>
            <p:cNvSpPr txBox="1"/>
            <p:nvPr/>
          </p:nvSpPr>
          <p:spPr>
            <a:xfrm>
              <a:off x="1055687" y="3087687"/>
              <a:ext cx="7874000" cy="38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900" b="1" i="1" u="none">
                  <a:solidFill>
                    <a:srgbClr val="1E582F"/>
                  </a:solidFill>
                  <a:latin typeface="Arial"/>
                  <a:ea typeface="Arial"/>
                  <a:cs typeface="Arial"/>
                  <a:sym typeface="Arial"/>
                </a:rPr>
                <a:t>Caso II: Selección de zonas aptas para suelo industrial en EUA</a:t>
              </a:r>
              <a:endParaRPr/>
            </a:p>
          </p:txBody>
        </p:sp>
        <p:grpSp>
          <p:nvGrpSpPr>
            <p:cNvPr id="1718" name="Google Shape;1718;p42"/>
            <p:cNvGrpSpPr/>
            <p:nvPr/>
          </p:nvGrpSpPr>
          <p:grpSpPr>
            <a:xfrm>
              <a:off x="917576" y="3597275"/>
              <a:ext cx="7659686" cy="336550"/>
              <a:chOff x="992188" y="1885950"/>
              <a:chExt cx="7659686" cy="336550"/>
            </a:xfrm>
          </p:grpSpPr>
          <p:sp>
            <p:nvSpPr>
              <p:cNvPr id="1719" name="Google Shape;1719;p42"/>
              <p:cNvSpPr txBox="1"/>
              <p:nvPr/>
            </p:nvSpPr>
            <p:spPr>
              <a:xfrm>
                <a:off x="1058862" y="1885950"/>
                <a:ext cx="75930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Analizaremos un ejemplo real del uso de análisis multicriterio</a:t>
                </a:r>
                <a:endParaRPr/>
              </a:p>
            </p:txBody>
          </p:sp>
          <p:sp>
            <p:nvSpPr>
              <p:cNvPr id="1720" name="Google Shape;1720;p42"/>
              <p:cNvSpPr txBox="1"/>
              <p:nvPr/>
            </p:nvSpPr>
            <p:spPr>
              <a:xfrm rot="5400000">
                <a:off x="983456" y="2007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grpSp>
        <p:nvGrpSpPr>
          <p:cNvPr id="87" name="Google Shape;87;p7"/>
          <p:cNvGrpSpPr/>
          <p:nvPr/>
        </p:nvGrpSpPr>
        <p:grpSpPr>
          <a:xfrm>
            <a:off x="5718175" y="3398837"/>
            <a:ext cx="1579562" cy="320675"/>
            <a:chOff x="5673725" y="3398837"/>
            <a:chExt cx="1579562" cy="320675"/>
          </a:xfrm>
        </p:grpSpPr>
        <p:sp>
          <p:nvSpPr>
            <p:cNvPr id="88" name="Google Shape;88;p7"/>
            <p:cNvSpPr/>
            <p:nvPr/>
          </p:nvSpPr>
          <p:spPr>
            <a:xfrm>
              <a:off x="5673725" y="3398837"/>
              <a:ext cx="1536700" cy="319087"/>
            </a:xfrm>
            <a:prstGeom prst="roundRect">
              <a:avLst>
                <a:gd name="adj" fmla="val 16667"/>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89" name="Google Shape;89;p7"/>
            <p:cNvSpPr txBox="1"/>
            <p:nvPr/>
          </p:nvSpPr>
          <p:spPr>
            <a:xfrm>
              <a:off x="5673725" y="3398837"/>
              <a:ext cx="15795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Gestión activa</a:t>
              </a:r>
              <a:endParaRPr/>
            </a:p>
          </p:txBody>
        </p:sp>
      </p:grpSp>
      <p:grpSp>
        <p:nvGrpSpPr>
          <p:cNvPr id="90" name="Google Shape;90;p7"/>
          <p:cNvGrpSpPr/>
          <p:nvPr/>
        </p:nvGrpSpPr>
        <p:grpSpPr>
          <a:xfrm>
            <a:off x="5718175" y="1365250"/>
            <a:ext cx="1579562" cy="320675"/>
            <a:chOff x="5718175" y="1365250"/>
            <a:chExt cx="1579562" cy="320675"/>
          </a:xfrm>
        </p:grpSpPr>
        <p:sp>
          <p:nvSpPr>
            <p:cNvPr id="91" name="Google Shape;91;p7"/>
            <p:cNvSpPr/>
            <p:nvPr/>
          </p:nvSpPr>
          <p:spPr>
            <a:xfrm>
              <a:off x="5718175" y="1365250"/>
              <a:ext cx="1536700" cy="319087"/>
            </a:xfrm>
            <a:prstGeom prst="roundRect">
              <a:avLst>
                <a:gd name="adj" fmla="val 16667"/>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2" name="Google Shape;92;p7"/>
            <p:cNvSpPr txBox="1"/>
            <p:nvPr/>
          </p:nvSpPr>
          <p:spPr>
            <a:xfrm>
              <a:off x="5718175" y="1365250"/>
              <a:ext cx="1579562" cy="320675"/>
            </a:xfrm>
            <a:prstGeom prst="rect">
              <a:avLst/>
            </a:prstGeom>
            <a:no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Gestión pasiva</a:t>
              </a:r>
              <a:endParaRPr/>
            </a:p>
          </p:txBody>
        </p:sp>
      </p:grpSp>
      <p:sp>
        <p:nvSpPr>
          <p:cNvPr id="93" name="Google Shape;93;p7"/>
          <p:cNvSpPr txBox="1"/>
          <p:nvPr/>
        </p:nvSpPr>
        <p:spPr>
          <a:xfrm>
            <a:off x="1036637" y="147637"/>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El “síndrome del gestor”</a:t>
            </a:r>
            <a:endParaRPr/>
          </a:p>
        </p:txBody>
      </p:sp>
      <p:grpSp>
        <p:nvGrpSpPr>
          <p:cNvPr id="94" name="Google Shape;94;p7"/>
          <p:cNvGrpSpPr/>
          <p:nvPr/>
        </p:nvGrpSpPr>
        <p:grpSpPr>
          <a:xfrm>
            <a:off x="1055687" y="5810250"/>
            <a:ext cx="3898900" cy="549275"/>
            <a:chOff x="1069975" y="5924550"/>
            <a:chExt cx="3898900" cy="549275"/>
          </a:xfrm>
        </p:grpSpPr>
        <p:sp>
          <p:nvSpPr>
            <p:cNvPr id="95" name="Google Shape;95;p7"/>
            <p:cNvSpPr/>
            <p:nvPr/>
          </p:nvSpPr>
          <p:spPr>
            <a:xfrm rot="5400000">
              <a:off x="1054893" y="6019006"/>
              <a:ext cx="149225" cy="119062"/>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6" name="Google Shape;96;p7"/>
            <p:cNvSpPr txBox="1"/>
            <p:nvPr/>
          </p:nvSpPr>
          <p:spPr>
            <a:xfrm>
              <a:off x="1225550" y="5924550"/>
              <a:ext cx="37433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No tienen una solución única, sino un gradiente de posibles soluciones</a:t>
              </a:r>
              <a:endParaRPr/>
            </a:p>
          </p:txBody>
        </p:sp>
      </p:grpSp>
      <p:grpSp>
        <p:nvGrpSpPr>
          <p:cNvPr id="97" name="Google Shape;97;p7"/>
          <p:cNvGrpSpPr/>
          <p:nvPr/>
        </p:nvGrpSpPr>
        <p:grpSpPr>
          <a:xfrm>
            <a:off x="1055688" y="5419725"/>
            <a:ext cx="4087812" cy="320675"/>
            <a:chOff x="1195388" y="5432425"/>
            <a:chExt cx="4087812" cy="320675"/>
          </a:xfrm>
        </p:grpSpPr>
        <p:sp>
          <p:nvSpPr>
            <p:cNvPr id="98" name="Google Shape;98;p7"/>
            <p:cNvSpPr/>
            <p:nvPr/>
          </p:nvSpPr>
          <p:spPr>
            <a:xfrm rot="5400000">
              <a:off x="1180306" y="5541168"/>
              <a:ext cx="149225" cy="119062"/>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99" name="Google Shape;99;p7"/>
            <p:cNvSpPr txBox="1"/>
            <p:nvPr/>
          </p:nvSpPr>
          <p:spPr>
            <a:xfrm>
              <a:off x="1365250" y="5432425"/>
              <a:ext cx="39179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Difícilmente formulables y evaluables </a:t>
              </a:r>
              <a:endParaRPr/>
            </a:p>
          </p:txBody>
        </p:sp>
      </p:grpSp>
      <p:grpSp>
        <p:nvGrpSpPr>
          <p:cNvPr id="100" name="Google Shape;100;p7"/>
          <p:cNvGrpSpPr/>
          <p:nvPr/>
        </p:nvGrpSpPr>
        <p:grpSpPr>
          <a:xfrm>
            <a:off x="5521326" y="4441825"/>
            <a:ext cx="3470274" cy="549275"/>
            <a:chOff x="5487988" y="4413250"/>
            <a:chExt cx="3470274" cy="549275"/>
          </a:xfrm>
        </p:grpSpPr>
        <p:sp>
          <p:nvSpPr>
            <p:cNvPr id="101" name="Google Shape;101;p7"/>
            <p:cNvSpPr txBox="1"/>
            <p:nvPr/>
          </p:nvSpPr>
          <p:spPr>
            <a:xfrm>
              <a:off x="5654675" y="4413250"/>
              <a:ext cx="3303587"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Su consecución implica asumir la incertidumbre</a:t>
              </a:r>
              <a:endParaRPr/>
            </a:p>
          </p:txBody>
        </p:sp>
        <p:sp>
          <p:nvSpPr>
            <p:cNvPr id="102" name="Google Shape;102;p7"/>
            <p:cNvSpPr/>
            <p:nvPr/>
          </p:nvSpPr>
          <p:spPr>
            <a:xfrm rot="5400000">
              <a:off x="5472906" y="4507706"/>
              <a:ext cx="149225" cy="119062"/>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03" name="Google Shape;103;p7"/>
          <p:cNvGrpSpPr/>
          <p:nvPr/>
        </p:nvGrpSpPr>
        <p:grpSpPr>
          <a:xfrm>
            <a:off x="5521326" y="4119562"/>
            <a:ext cx="3470274" cy="320675"/>
            <a:chOff x="5487988" y="4090987"/>
            <a:chExt cx="3470274" cy="320675"/>
          </a:xfrm>
        </p:grpSpPr>
        <p:sp>
          <p:nvSpPr>
            <p:cNvPr id="104" name="Google Shape;104;p7"/>
            <p:cNvSpPr txBox="1"/>
            <p:nvPr/>
          </p:nvSpPr>
          <p:spPr>
            <a:xfrm>
              <a:off x="5654675" y="4090987"/>
              <a:ext cx="330358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Gestión adaptativa</a:t>
              </a:r>
              <a:endParaRPr/>
            </a:p>
          </p:txBody>
        </p:sp>
        <p:sp>
          <p:nvSpPr>
            <p:cNvPr id="105" name="Google Shape;105;p7"/>
            <p:cNvSpPr/>
            <p:nvPr/>
          </p:nvSpPr>
          <p:spPr>
            <a:xfrm rot="5400000">
              <a:off x="5472906" y="4188618"/>
              <a:ext cx="149225" cy="119062"/>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06" name="Google Shape;106;p7"/>
          <p:cNvGrpSpPr/>
          <p:nvPr/>
        </p:nvGrpSpPr>
        <p:grpSpPr>
          <a:xfrm>
            <a:off x="5521326" y="3798887"/>
            <a:ext cx="3470274" cy="320675"/>
            <a:chOff x="5487988" y="3770312"/>
            <a:chExt cx="3470274" cy="320675"/>
          </a:xfrm>
        </p:grpSpPr>
        <p:sp>
          <p:nvSpPr>
            <p:cNvPr id="107" name="Google Shape;107;p7"/>
            <p:cNvSpPr txBox="1"/>
            <p:nvPr/>
          </p:nvSpPr>
          <p:spPr>
            <a:xfrm>
              <a:off x="5654675" y="3770312"/>
              <a:ext cx="330358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Planificar la gestión del territorio</a:t>
              </a:r>
              <a:endParaRPr/>
            </a:p>
          </p:txBody>
        </p:sp>
        <p:sp>
          <p:nvSpPr>
            <p:cNvPr id="108" name="Google Shape;108;p7"/>
            <p:cNvSpPr/>
            <p:nvPr/>
          </p:nvSpPr>
          <p:spPr>
            <a:xfrm rot="5400000">
              <a:off x="5472906" y="3869531"/>
              <a:ext cx="149225" cy="119062"/>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09" name="Google Shape;109;p7"/>
          <p:cNvGrpSpPr/>
          <p:nvPr/>
        </p:nvGrpSpPr>
        <p:grpSpPr>
          <a:xfrm>
            <a:off x="5521324" y="2568575"/>
            <a:ext cx="3819525" cy="549275"/>
            <a:chOff x="4733924" y="2873375"/>
            <a:chExt cx="3819525" cy="549275"/>
          </a:xfrm>
        </p:grpSpPr>
        <p:sp>
          <p:nvSpPr>
            <p:cNvPr id="110" name="Google Shape;110;p7"/>
            <p:cNvSpPr txBox="1"/>
            <p:nvPr/>
          </p:nvSpPr>
          <p:spPr>
            <a:xfrm>
              <a:off x="4878387" y="2873375"/>
              <a:ext cx="3675062"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Se da en los inicios del proceso de gestión</a:t>
              </a:r>
              <a:endParaRPr/>
            </a:p>
          </p:txBody>
        </p:sp>
        <p:sp>
          <p:nvSpPr>
            <p:cNvPr id="111" name="Google Shape;111;p7"/>
            <p:cNvSpPr/>
            <p:nvPr/>
          </p:nvSpPr>
          <p:spPr>
            <a:xfrm rot="5400000">
              <a:off x="4718843" y="2971006"/>
              <a:ext cx="149225" cy="119062"/>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2" name="Google Shape;112;p7"/>
          <p:cNvGrpSpPr/>
          <p:nvPr/>
        </p:nvGrpSpPr>
        <p:grpSpPr>
          <a:xfrm>
            <a:off x="5521324" y="2263775"/>
            <a:ext cx="3819525" cy="320675"/>
            <a:chOff x="4733924" y="2509837"/>
            <a:chExt cx="3819525" cy="320675"/>
          </a:xfrm>
        </p:grpSpPr>
        <p:sp>
          <p:nvSpPr>
            <p:cNvPr id="113" name="Google Shape;113;p7"/>
            <p:cNvSpPr txBox="1"/>
            <p:nvPr/>
          </p:nvSpPr>
          <p:spPr>
            <a:xfrm>
              <a:off x="4878387" y="2509837"/>
              <a:ext cx="36750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Desfase temporal en la gestión</a:t>
              </a:r>
              <a:endParaRPr/>
            </a:p>
          </p:txBody>
        </p:sp>
        <p:sp>
          <p:nvSpPr>
            <p:cNvPr id="114" name="Google Shape;114;p7"/>
            <p:cNvSpPr/>
            <p:nvPr/>
          </p:nvSpPr>
          <p:spPr>
            <a:xfrm rot="5400000">
              <a:off x="4718843" y="2588418"/>
              <a:ext cx="149225" cy="119062"/>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5" name="Google Shape;115;p7"/>
          <p:cNvGrpSpPr/>
          <p:nvPr/>
        </p:nvGrpSpPr>
        <p:grpSpPr>
          <a:xfrm>
            <a:off x="5521324" y="1728787"/>
            <a:ext cx="3468688" cy="549275"/>
            <a:chOff x="4733924" y="2033587"/>
            <a:chExt cx="3468688" cy="549275"/>
          </a:xfrm>
        </p:grpSpPr>
        <p:sp>
          <p:nvSpPr>
            <p:cNvPr id="116" name="Google Shape;116;p7"/>
            <p:cNvSpPr txBox="1"/>
            <p:nvPr/>
          </p:nvSpPr>
          <p:spPr>
            <a:xfrm>
              <a:off x="4878387" y="2033587"/>
              <a:ext cx="3324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“Apagar” fuegos en lugar de prevenirlos</a:t>
              </a:r>
              <a:endParaRPr/>
            </a:p>
          </p:txBody>
        </p:sp>
        <p:sp>
          <p:nvSpPr>
            <p:cNvPr id="117" name="Google Shape;117;p7"/>
            <p:cNvSpPr/>
            <p:nvPr/>
          </p:nvSpPr>
          <p:spPr>
            <a:xfrm rot="5400000">
              <a:off x="4718843" y="2116931"/>
              <a:ext cx="149225" cy="119062"/>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18" name="Google Shape;118;p7"/>
          <p:cNvGrpSpPr/>
          <p:nvPr/>
        </p:nvGrpSpPr>
        <p:grpSpPr>
          <a:xfrm>
            <a:off x="3860800" y="1346200"/>
            <a:ext cx="1808162" cy="3879850"/>
            <a:chOff x="3860800" y="1346200"/>
            <a:chExt cx="1808162" cy="3879850"/>
          </a:xfrm>
        </p:grpSpPr>
        <p:grpSp>
          <p:nvGrpSpPr>
            <p:cNvPr id="119" name="Google Shape;119;p7"/>
            <p:cNvGrpSpPr/>
            <p:nvPr/>
          </p:nvGrpSpPr>
          <p:grpSpPr>
            <a:xfrm>
              <a:off x="3860800" y="1346200"/>
              <a:ext cx="1693862" cy="3879850"/>
              <a:chOff x="3860800" y="1346200"/>
              <a:chExt cx="1693862" cy="3879850"/>
            </a:xfrm>
          </p:grpSpPr>
          <p:sp>
            <p:nvSpPr>
              <p:cNvPr id="120" name="Google Shape;120;p7"/>
              <p:cNvSpPr/>
              <p:nvPr/>
            </p:nvSpPr>
            <p:spPr>
              <a:xfrm>
                <a:off x="5051425" y="1346200"/>
                <a:ext cx="503237" cy="557212"/>
              </a:xfrm>
              <a:prstGeom prst="rightArrow">
                <a:avLst>
                  <a:gd name="adj1" fmla="val 7700"/>
                  <a:gd name="adj2" fmla="val 5433"/>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1" name="Google Shape;121;p7"/>
              <p:cNvSpPr/>
              <p:nvPr/>
            </p:nvSpPr>
            <p:spPr>
              <a:xfrm>
                <a:off x="3860800" y="1485900"/>
                <a:ext cx="1295400" cy="3740150"/>
              </a:xfrm>
              <a:custGeom>
                <a:avLst/>
                <a:gdLst/>
                <a:ahLst/>
                <a:cxnLst/>
                <a:rect l="l" t="t" r="r" b="b"/>
                <a:pathLst>
                  <a:path w="120000" h="120000" extrusionOk="0">
                    <a:moveTo>
                      <a:pt x="110588" y="0"/>
                    </a:moveTo>
                    <a:lnTo>
                      <a:pt x="85882" y="0"/>
                    </a:lnTo>
                    <a:lnTo>
                      <a:pt x="24705" y="110704"/>
                    </a:lnTo>
                    <a:lnTo>
                      <a:pt x="0" y="111126"/>
                    </a:lnTo>
                    <a:lnTo>
                      <a:pt x="0" y="120000"/>
                    </a:lnTo>
                    <a:lnTo>
                      <a:pt x="43529" y="120000"/>
                    </a:lnTo>
                    <a:lnTo>
                      <a:pt x="104705" y="8873"/>
                    </a:lnTo>
                    <a:lnTo>
                      <a:pt x="120000" y="8873"/>
                    </a:lnTo>
                    <a:lnTo>
                      <a:pt x="110588" y="0"/>
                    </a:lnTo>
                    <a:close/>
                  </a:path>
                </a:pathLst>
              </a:cu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22" name="Google Shape;122;p7"/>
            <p:cNvGrpSpPr/>
            <p:nvPr/>
          </p:nvGrpSpPr>
          <p:grpSpPr>
            <a:xfrm>
              <a:off x="4006850" y="3238500"/>
              <a:ext cx="1662112" cy="1987550"/>
              <a:chOff x="4006850" y="3238500"/>
              <a:chExt cx="1662112" cy="1987550"/>
            </a:xfrm>
          </p:grpSpPr>
          <p:sp>
            <p:nvSpPr>
              <p:cNvPr id="123" name="Google Shape;123;p7"/>
              <p:cNvSpPr/>
              <p:nvPr/>
            </p:nvSpPr>
            <p:spPr>
              <a:xfrm>
                <a:off x="4006850" y="3378200"/>
                <a:ext cx="1327150" cy="1847850"/>
              </a:xfrm>
              <a:custGeom>
                <a:avLst/>
                <a:gdLst/>
                <a:ahLst/>
                <a:cxnLst/>
                <a:rect l="l" t="t" r="r" b="b"/>
                <a:pathLst>
                  <a:path w="120000" h="120000" extrusionOk="0">
                    <a:moveTo>
                      <a:pt x="112679" y="0"/>
                    </a:moveTo>
                    <a:lnTo>
                      <a:pt x="91291" y="412"/>
                    </a:lnTo>
                    <a:lnTo>
                      <a:pt x="28133" y="103505"/>
                    </a:lnTo>
                    <a:lnTo>
                      <a:pt x="0" y="105567"/>
                    </a:lnTo>
                    <a:lnTo>
                      <a:pt x="574" y="120000"/>
                    </a:lnTo>
                    <a:lnTo>
                      <a:pt x="43062" y="120000"/>
                    </a:lnTo>
                    <a:lnTo>
                      <a:pt x="105071" y="17319"/>
                    </a:lnTo>
                    <a:lnTo>
                      <a:pt x="119999" y="16082"/>
                    </a:lnTo>
                    <a:lnTo>
                      <a:pt x="112679" y="0"/>
                    </a:lnTo>
                    <a:close/>
                  </a:path>
                </a:pathLst>
              </a:cu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4" name="Google Shape;124;p7"/>
              <p:cNvSpPr/>
              <p:nvPr/>
            </p:nvSpPr>
            <p:spPr>
              <a:xfrm>
                <a:off x="5165725" y="3238500"/>
                <a:ext cx="503237" cy="579437"/>
              </a:xfrm>
              <a:prstGeom prst="rightArrow">
                <a:avLst>
                  <a:gd name="adj1" fmla="val 7700"/>
                  <a:gd name="adj2" fmla="val 5433"/>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nvGrpSpPr>
          <p:cNvPr id="125" name="Google Shape;125;p7"/>
          <p:cNvGrpSpPr/>
          <p:nvPr/>
        </p:nvGrpSpPr>
        <p:grpSpPr>
          <a:xfrm>
            <a:off x="836612" y="1231900"/>
            <a:ext cx="3435350" cy="3192462"/>
            <a:chOff x="836612" y="1231900"/>
            <a:chExt cx="3435350" cy="3192462"/>
          </a:xfrm>
        </p:grpSpPr>
        <p:sp>
          <p:nvSpPr>
            <p:cNvPr id="126" name="Google Shape;126;p7"/>
            <p:cNvSpPr/>
            <p:nvPr/>
          </p:nvSpPr>
          <p:spPr>
            <a:xfrm>
              <a:off x="869950" y="1300162"/>
              <a:ext cx="3295650" cy="2860675"/>
            </a:xfrm>
            <a:custGeom>
              <a:avLst/>
              <a:gdLst/>
              <a:ahLst/>
              <a:cxnLst/>
              <a:rect l="l" t="t" r="r" b="b"/>
              <a:pathLst>
                <a:path w="120000" h="120000" extrusionOk="0">
                  <a:moveTo>
                    <a:pt x="5895" y="60316"/>
                  </a:moveTo>
                  <a:lnTo>
                    <a:pt x="0" y="67872"/>
                  </a:lnTo>
                  <a:lnTo>
                    <a:pt x="18988" y="89142"/>
                  </a:lnTo>
                  <a:lnTo>
                    <a:pt x="35635" y="111411"/>
                  </a:lnTo>
                  <a:lnTo>
                    <a:pt x="40375" y="120000"/>
                  </a:lnTo>
                  <a:lnTo>
                    <a:pt x="45144" y="118269"/>
                  </a:lnTo>
                  <a:lnTo>
                    <a:pt x="61184" y="103556"/>
                  </a:lnTo>
                  <a:lnTo>
                    <a:pt x="70346" y="91206"/>
                  </a:lnTo>
                  <a:lnTo>
                    <a:pt x="81387" y="85747"/>
                  </a:lnTo>
                  <a:lnTo>
                    <a:pt x="91156" y="86746"/>
                  </a:lnTo>
                  <a:lnTo>
                    <a:pt x="109277" y="91206"/>
                  </a:lnTo>
                  <a:lnTo>
                    <a:pt x="116445" y="90507"/>
                  </a:lnTo>
                  <a:lnTo>
                    <a:pt x="120000" y="87744"/>
                  </a:lnTo>
                  <a:lnTo>
                    <a:pt x="118786" y="67173"/>
                  </a:lnTo>
                  <a:lnTo>
                    <a:pt x="111965" y="36316"/>
                  </a:lnTo>
                  <a:lnTo>
                    <a:pt x="108092" y="9952"/>
                  </a:lnTo>
                  <a:lnTo>
                    <a:pt x="106011" y="998"/>
                  </a:lnTo>
                  <a:lnTo>
                    <a:pt x="97369" y="0"/>
                  </a:lnTo>
                  <a:lnTo>
                    <a:pt x="78699" y="4793"/>
                  </a:lnTo>
                  <a:lnTo>
                    <a:pt x="71300" y="7556"/>
                  </a:lnTo>
                  <a:lnTo>
                    <a:pt x="63526" y="11650"/>
                  </a:lnTo>
                  <a:lnTo>
                    <a:pt x="60000" y="7556"/>
                  </a:lnTo>
                  <a:lnTo>
                    <a:pt x="44797" y="21902"/>
                  </a:lnTo>
                  <a:lnTo>
                    <a:pt x="37109" y="27062"/>
                  </a:lnTo>
                  <a:lnTo>
                    <a:pt x="5895" y="60316"/>
                  </a:lnTo>
                  <a:lnTo>
                    <a:pt x="5895" y="60316"/>
                  </a:lnTo>
                  <a:close/>
                </a:path>
              </a:pathLst>
            </a:custGeom>
            <a:solidFill>
              <a:srgbClr val="D5CB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7" name="Google Shape;127;p7"/>
            <p:cNvSpPr/>
            <p:nvPr/>
          </p:nvSpPr>
          <p:spPr>
            <a:xfrm>
              <a:off x="869950" y="1441450"/>
              <a:ext cx="2084387" cy="2524125"/>
            </a:xfrm>
            <a:custGeom>
              <a:avLst/>
              <a:gdLst/>
              <a:ahLst/>
              <a:cxnLst/>
              <a:rect l="l" t="t" r="r" b="b"/>
              <a:pathLst>
                <a:path w="120000" h="120000" extrusionOk="0">
                  <a:moveTo>
                    <a:pt x="62765" y="22672"/>
                  </a:moveTo>
                  <a:lnTo>
                    <a:pt x="0" y="50286"/>
                  </a:lnTo>
                  <a:lnTo>
                    <a:pt x="16914" y="69412"/>
                  </a:lnTo>
                  <a:lnTo>
                    <a:pt x="42194" y="97441"/>
                  </a:lnTo>
                  <a:lnTo>
                    <a:pt x="60068" y="119999"/>
                  </a:lnTo>
                  <a:lnTo>
                    <a:pt x="53531" y="104419"/>
                  </a:lnTo>
                  <a:lnTo>
                    <a:pt x="39451" y="90009"/>
                  </a:lnTo>
                  <a:lnTo>
                    <a:pt x="24411" y="70958"/>
                  </a:lnTo>
                  <a:lnTo>
                    <a:pt x="11474" y="52775"/>
                  </a:lnTo>
                  <a:lnTo>
                    <a:pt x="37805" y="39949"/>
                  </a:lnTo>
                  <a:lnTo>
                    <a:pt x="56822" y="34215"/>
                  </a:lnTo>
                  <a:lnTo>
                    <a:pt x="99611" y="20182"/>
                  </a:lnTo>
                  <a:lnTo>
                    <a:pt x="116022" y="11128"/>
                  </a:lnTo>
                  <a:lnTo>
                    <a:pt x="120000" y="0"/>
                  </a:lnTo>
                  <a:lnTo>
                    <a:pt x="96091" y="8261"/>
                  </a:lnTo>
                  <a:lnTo>
                    <a:pt x="62765" y="22672"/>
                  </a:lnTo>
                  <a:lnTo>
                    <a:pt x="62765" y="22672"/>
                  </a:lnTo>
                  <a:close/>
                </a:path>
              </a:pathLst>
            </a:custGeom>
            <a:solidFill>
              <a:srgbClr val="EBE48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8" name="Google Shape;128;p7"/>
            <p:cNvSpPr/>
            <p:nvPr/>
          </p:nvSpPr>
          <p:spPr>
            <a:xfrm>
              <a:off x="3063875" y="2935287"/>
              <a:ext cx="171450" cy="220662"/>
            </a:xfrm>
            <a:custGeom>
              <a:avLst/>
              <a:gdLst/>
              <a:ahLst/>
              <a:cxnLst/>
              <a:rect l="l" t="t" r="r" b="b"/>
              <a:pathLst>
                <a:path w="120000" h="120000" extrusionOk="0">
                  <a:moveTo>
                    <a:pt x="120000" y="107050"/>
                  </a:moveTo>
                  <a:lnTo>
                    <a:pt x="74101" y="0"/>
                  </a:lnTo>
                  <a:lnTo>
                    <a:pt x="39815" y="44892"/>
                  </a:lnTo>
                  <a:lnTo>
                    <a:pt x="0" y="53956"/>
                  </a:lnTo>
                  <a:lnTo>
                    <a:pt x="0" y="120000"/>
                  </a:lnTo>
                  <a:lnTo>
                    <a:pt x="120000" y="107050"/>
                  </a:lnTo>
                  <a:lnTo>
                    <a:pt x="120000" y="107050"/>
                  </a:lnTo>
                  <a:close/>
                </a:path>
              </a:pathLst>
            </a:custGeom>
            <a:solidFill>
              <a:srgbClr val="BEB10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29" name="Google Shape;129;p7"/>
            <p:cNvSpPr/>
            <p:nvPr/>
          </p:nvSpPr>
          <p:spPr>
            <a:xfrm>
              <a:off x="2484437" y="3106737"/>
              <a:ext cx="1247775" cy="661987"/>
            </a:xfrm>
            <a:custGeom>
              <a:avLst/>
              <a:gdLst/>
              <a:ahLst/>
              <a:cxnLst/>
              <a:rect l="l" t="t" r="r" b="b"/>
              <a:pathLst>
                <a:path w="120000" h="120000" extrusionOk="0">
                  <a:moveTo>
                    <a:pt x="8625" y="119999"/>
                  </a:moveTo>
                  <a:lnTo>
                    <a:pt x="0" y="87338"/>
                  </a:lnTo>
                  <a:lnTo>
                    <a:pt x="8625" y="84316"/>
                  </a:lnTo>
                  <a:lnTo>
                    <a:pt x="12519" y="93381"/>
                  </a:lnTo>
                  <a:lnTo>
                    <a:pt x="41526" y="48633"/>
                  </a:lnTo>
                  <a:lnTo>
                    <a:pt x="53358" y="35395"/>
                  </a:lnTo>
                  <a:lnTo>
                    <a:pt x="58091" y="7338"/>
                  </a:lnTo>
                  <a:lnTo>
                    <a:pt x="61984" y="2733"/>
                  </a:lnTo>
                  <a:lnTo>
                    <a:pt x="68167" y="0"/>
                  </a:lnTo>
                  <a:lnTo>
                    <a:pt x="72061" y="2733"/>
                  </a:lnTo>
                  <a:lnTo>
                    <a:pt x="66793" y="33956"/>
                  </a:lnTo>
                  <a:lnTo>
                    <a:pt x="88702" y="45755"/>
                  </a:lnTo>
                  <a:lnTo>
                    <a:pt x="112213" y="51654"/>
                  </a:lnTo>
                  <a:lnTo>
                    <a:pt x="120000" y="54676"/>
                  </a:lnTo>
                  <a:lnTo>
                    <a:pt x="113740" y="70935"/>
                  </a:lnTo>
                  <a:lnTo>
                    <a:pt x="63435" y="59856"/>
                  </a:lnTo>
                  <a:lnTo>
                    <a:pt x="61679" y="66330"/>
                  </a:lnTo>
                  <a:lnTo>
                    <a:pt x="54198" y="51079"/>
                  </a:lnTo>
                  <a:lnTo>
                    <a:pt x="8625" y="119999"/>
                  </a:lnTo>
                  <a:lnTo>
                    <a:pt x="8625" y="119999"/>
                  </a:lnTo>
                  <a:close/>
                </a:path>
              </a:pathLst>
            </a:custGeom>
            <a:solidFill>
              <a:srgbClr val="CCA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0" name="Google Shape;130;p7"/>
            <p:cNvSpPr/>
            <p:nvPr/>
          </p:nvSpPr>
          <p:spPr>
            <a:xfrm>
              <a:off x="2655887" y="3311525"/>
              <a:ext cx="954087" cy="407987"/>
            </a:xfrm>
            <a:custGeom>
              <a:avLst/>
              <a:gdLst/>
              <a:ahLst/>
              <a:cxnLst/>
              <a:rect l="l" t="t" r="r" b="b"/>
              <a:pathLst>
                <a:path w="120000" h="120000" extrusionOk="0">
                  <a:moveTo>
                    <a:pt x="10365" y="110213"/>
                  </a:moveTo>
                  <a:lnTo>
                    <a:pt x="0" y="91339"/>
                  </a:lnTo>
                  <a:lnTo>
                    <a:pt x="22823" y="35184"/>
                  </a:lnTo>
                  <a:lnTo>
                    <a:pt x="44651" y="10252"/>
                  </a:lnTo>
                  <a:lnTo>
                    <a:pt x="49534" y="25631"/>
                  </a:lnTo>
                  <a:lnTo>
                    <a:pt x="59900" y="43106"/>
                  </a:lnTo>
                  <a:lnTo>
                    <a:pt x="62192" y="35184"/>
                  </a:lnTo>
                  <a:lnTo>
                    <a:pt x="64584" y="28660"/>
                  </a:lnTo>
                  <a:lnTo>
                    <a:pt x="67574" y="0"/>
                  </a:lnTo>
                  <a:lnTo>
                    <a:pt x="107740" y="26563"/>
                  </a:lnTo>
                  <a:lnTo>
                    <a:pt x="120000" y="31223"/>
                  </a:lnTo>
                  <a:lnTo>
                    <a:pt x="120000" y="59883"/>
                  </a:lnTo>
                  <a:lnTo>
                    <a:pt x="105647" y="83650"/>
                  </a:lnTo>
                  <a:lnTo>
                    <a:pt x="86112" y="91339"/>
                  </a:lnTo>
                  <a:lnTo>
                    <a:pt x="36976" y="120000"/>
                  </a:lnTo>
                  <a:lnTo>
                    <a:pt x="10365" y="110213"/>
                  </a:lnTo>
                  <a:lnTo>
                    <a:pt x="10365" y="110213"/>
                  </a:lnTo>
                  <a:close/>
                </a:path>
              </a:pathLst>
            </a:custGeom>
            <a:solidFill>
              <a:srgbClr val="EFEF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1" name="Google Shape;131;p7"/>
            <p:cNvSpPr/>
            <p:nvPr/>
          </p:nvSpPr>
          <p:spPr>
            <a:xfrm>
              <a:off x="2354262" y="3586162"/>
              <a:ext cx="1241425" cy="758825"/>
            </a:xfrm>
            <a:custGeom>
              <a:avLst/>
              <a:gdLst/>
              <a:ahLst/>
              <a:cxnLst/>
              <a:rect l="l" t="t" r="r" b="b"/>
              <a:pathLst>
                <a:path w="120000" h="120000" extrusionOk="0">
                  <a:moveTo>
                    <a:pt x="6751" y="45612"/>
                  </a:moveTo>
                  <a:lnTo>
                    <a:pt x="13043" y="73507"/>
                  </a:lnTo>
                  <a:lnTo>
                    <a:pt x="0" y="106303"/>
                  </a:lnTo>
                  <a:lnTo>
                    <a:pt x="1457" y="113842"/>
                  </a:lnTo>
                  <a:lnTo>
                    <a:pt x="13734" y="116230"/>
                  </a:lnTo>
                  <a:lnTo>
                    <a:pt x="19258" y="120000"/>
                  </a:lnTo>
                  <a:lnTo>
                    <a:pt x="14578" y="107434"/>
                  </a:lnTo>
                  <a:lnTo>
                    <a:pt x="41432" y="92230"/>
                  </a:lnTo>
                  <a:lnTo>
                    <a:pt x="54629" y="75769"/>
                  </a:lnTo>
                  <a:lnTo>
                    <a:pt x="60690" y="53026"/>
                  </a:lnTo>
                  <a:lnTo>
                    <a:pt x="79258" y="56795"/>
                  </a:lnTo>
                  <a:lnTo>
                    <a:pt x="90000" y="60565"/>
                  </a:lnTo>
                  <a:lnTo>
                    <a:pt x="94603" y="70869"/>
                  </a:lnTo>
                  <a:lnTo>
                    <a:pt x="92301" y="87204"/>
                  </a:lnTo>
                  <a:lnTo>
                    <a:pt x="111560" y="89842"/>
                  </a:lnTo>
                  <a:lnTo>
                    <a:pt x="109258" y="79664"/>
                  </a:lnTo>
                  <a:lnTo>
                    <a:pt x="115319" y="63204"/>
                  </a:lnTo>
                  <a:lnTo>
                    <a:pt x="120000" y="39204"/>
                  </a:lnTo>
                  <a:lnTo>
                    <a:pt x="113861" y="16460"/>
                  </a:lnTo>
                  <a:lnTo>
                    <a:pt x="103887" y="7664"/>
                  </a:lnTo>
                  <a:lnTo>
                    <a:pt x="92992" y="0"/>
                  </a:lnTo>
                  <a:lnTo>
                    <a:pt x="64603" y="20230"/>
                  </a:lnTo>
                  <a:lnTo>
                    <a:pt x="43734" y="17842"/>
                  </a:lnTo>
                  <a:lnTo>
                    <a:pt x="32301" y="11434"/>
                  </a:lnTo>
                  <a:lnTo>
                    <a:pt x="16035" y="26638"/>
                  </a:lnTo>
                  <a:lnTo>
                    <a:pt x="6751" y="45612"/>
                  </a:lnTo>
                  <a:lnTo>
                    <a:pt x="6751" y="45612"/>
                  </a:lnTo>
                  <a:close/>
                </a:path>
              </a:pathLst>
            </a:custGeom>
            <a:solidFill>
              <a:srgbClr val="6699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2" name="Google Shape;132;p7"/>
            <p:cNvSpPr/>
            <p:nvPr/>
          </p:nvSpPr>
          <p:spPr>
            <a:xfrm>
              <a:off x="1065212" y="1658937"/>
              <a:ext cx="1778000" cy="1847850"/>
            </a:xfrm>
            <a:custGeom>
              <a:avLst/>
              <a:gdLst/>
              <a:ahLst/>
              <a:cxnLst/>
              <a:rect l="l" t="t" r="r" b="b"/>
              <a:pathLst>
                <a:path w="120000" h="120000" extrusionOk="0">
                  <a:moveTo>
                    <a:pt x="120000" y="0"/>
                  </a:moveTo>
                  <a:lnTo>
                    <a:pt x="88660" y="11185"/>
                  </a:lnTo>
                  <a:lnTo>
                    <a:pt x="49607" y="24484"/>
                  </a:lnTo>
                  <a:lnTo>
                    <a:pt x="14357" y="35567"/>
                  </a:lnTo>
                  <a:lnTo>
                    <a:pt x="0" y="40360"/>
                  </a:lnTo>
                  <a:lnTo>
                    <a:pt x="9910" y="58969"/>
                  </a:lnTo>
                  <a:lnTo>
                    <a:pt x="28125" y="91340"/>
                  </a:lnTo>
                  <a:lnTo>
                    <a:pt x="46232" y="120000"/>
                  </a:lnTo>
                  <a:lnTo>
                    <a:pt x="37446" y="100876"/>
                  </a:lnTo>
                  <a:lnTo>
                    <a:pt x="28125" y="80206"/>
                  </a:lnTo>
                  <a:lnTo>
                    <a:pt x="22071" y="59432"/>
                  </a:lnTo>
                  <a:lnTo>
                    <a:pt x="21482" y="45103"/>
                  </a:lnTo>
                  <a:lnTo>
                    <a:pt x="35196" y="38298"/>
                  </a:lnTo>
                  <a:lnTo>
                    <a:pt x="61125" y="29226"/>
                  </a:lnTo>
                  <a:lnTo>
                    <a:pt x="88125" y="20154"/>
                  </a:lnTo>
                  <a:lnTo>
                    <a:pt x="110089" y="11185"/>
                  </a:lnTo>
                  <a:lnTo>
                    <a:pt x="120000" y="0"/>
                  </a:lnTo>
                  <a:lnTo>
                    <a:pt x="120000" y="0"/>
                  </a:lnTo>
                  <a:close/>
                </a:path>
              </a:pathLst>
            </a:custGeom>
            <a:solidFill>
              <a:srgbClr val="FCF8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3" name="Google Shape;133;p7"/>
            <p:cNvSpPr/>
            <p:nvPr/>
          </p:nvSpPr>
          <p:spPr>
            <a:xfrm>
              <a:off x="950912" y="2289175"/>
              <a:ext cx="798512" cy="1323975"/>
            </a:xfrm>
            <a:custGeom>
              <a:avLst/>
              <a:gdLst/>
              <a:ahLst/>
              <a:cxnLst/>
              <a:rect l="l" t="t" r="r" b="b"/>
              <a:pathLst>
                <a:path w="120000" h="120000" extrusionOk="0">
                  <a:moveTo>
                    <a:pt x="19562" y="0"/>
                  </a:moveTo>
                  <a:lnTo>
                    <a:pt x="0" y="7338"/>
                  </a:lnTo>
                  <a:lnTo>
                    <a:pt x="61192" y="69640"/>
                  </a:lnTo>
                  <a:lnTo>
                    <a:pt x="120000" y="119999"/>
                  </a:lnTo>
                  <a:lnTo>
                    <a:pt x="102942" y="94172"/>
                  </a:lnTo>
                  <a:lnTo>
                    <a:pt x="44135" y="31870"/>
                  </a:lnTo>
                  <a:lnTo>
                    <a:pt x="19562" y="0"/>
                  </a:lnTo>
                  <a:lnTo>
                    <a:pt x="19562" y="0"/>
                  </a:lnTo>
                  <a:close/>
                </a:path>
              </a:pathLst>
            </a:custGeom>
            <a:solidFill>
              <a:srgbClr val="FFF2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4" name="Google Shape;134;p7"/>
            <p:cNvSpPr/>
            <p:nvPr/>
          </p:nvSpPr>
          <p:spPr>
            <a:xfrm>
              <a:off x="4068762" y="3162300"/>
              <a:ext cx="203200" cy="255587"/>
            </a:xfrm>
            <a:custGeom>
              <a:avLst/>
              <a:gdLst/>
              <a:ahLst/>
              <a:cxnLst/>
              <a:rect l="l" t="t" r="r" b="b"/>
              <a:pathLst>
                <a:path w="120000" h="120000" extrusionOk="0">
                  <a:moveTo>
                    <a:pt x="0" y="114814"/>
                  </a:moveTo>
                  <a:lnTo>
                    <a:pt x="47058" y="100370"/>
                  </a:lnTo>
                  <a:lnTo>
                    <a:pt x="77176" y="86296"/>
                  </a:lnTo>
                  <a:lnTo>
                    <a:pt x="92235" y="62962"/>
                  </a:lnTo>
                  <a:lnTo>
                    <a:pt x="95058" y="23333"/>
                  </a:lnTo>
                  <a:lnTo>
                    <a:pt x="102117" y="0"/>
                  </a:lnTo>
                  <a:lnTo>
                    <a:pt x="120000" y="0"/>
                  </a:lnTo>
                  <a:lnTo>
                    <a:pt x="112941" y="42962"/>
                  </a:lnTo>
                  <a:lnTo>
                    <a:pt x="112941" y="69259"/>
                  </a:lnTo>
                  <a:lnTo>
                    <a:pt x="95058" y="91851"/>
                  </a:lnTo>
                  <a:lnTo>
                    <a:pt x="74352" y="102222"/>
                  </a:lnTo>
                  <a:lnTo>
                    <a:pt x="42352" y="114814"/>
                  </a:lnTo>
                  <a:lnTo>
                    <a:pt x="13176" y="120000"/>
                  </a:lnTo>
                  <a:lnTo>
                    <a:pt x="0" y="114814"/>
                  </a:lnTo>
                  <a:lnTo>
                    <a:pt x="0" y="11481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5" name="Google Shape;135;p7"/>
            <p:cNvSpPr/>
            <p:nvPr/>
          </p:nvSpPr>
          <p:spPr>
            <a:xfrm>
              <a:off x="3370262" y="3367087"/>
              <a:ext cx="384175" cy="250825"/>
            </a:xfrm>
            <a:custGeom>
              <a:avLst/>
              <a:gdLst/>
              <a:ahLst/>
              <a:cxnLst/>
              <a:rect l="l" t="t" r="r" b="b"/>
              <a:pathLst>
                <a:path w="120000" h="120000" extrusionOk="0">
                  <a:moveTo>
                    <a:pt x="64710" y="51645"/>
                  </a:moveTo>
                  <a:lnTo>
                    <a:pt x="75619" y="20126"/>
                  </a:lnTo>
                  <a:lnTo>
                    <a:pt x="77851" y="5696"/>
                  </a:lnTo>
                  <a:lnTo>
                    <a:pt x="93719" y="0"/>
                  </a:lnTo>
                  <a:lnTo>
                    <a:pt x="113057" y="7215"/>
                  </a:lnTo>
                  <a:lnTo>
                    <a:pt x="120000" y="22405"/>
                  </a:lnTo>
                  <a:lnTo>
                    <a:pt x="110578" y="44430"/>
                  </a:lnTo>
                  <a:lnTo>
                    <a:pt x="91487" y="66075"/>
                  </a:lnTo>
                  <a:lnTo>
                    <a:pt x="79338" y="82784"/>
                  </a:lnTo>
                  <a:lnTo>
                    <a:pt x="60000" y="103291"/>
                  </a:lnTo>
                  <a:lnTo>
                    <a:pt x="43140" y="114303"/>
                  </a:lnTo>
                  <a:lnTo>
                    <a:pt x="23057" y="117721"/>
                  </a:lnTo>
                  <a:lnTo>
                    <a:pt x="7685" y="120000"/>
                  </a:lnTo>
                  <a:lnTo>
                    <a:pt x="0" y="114303"/>
                  </a:lnTo>
                  <a:lnTo>
                    <a:pt x="0" y="99113"/>
                  </a:lnTo>
                  <a:lnTo>
                    <a:pt x="20578" y="94177"/>
                  </a:lnTo>
                  <a:lnTo>
                    <a:pt x="45619" y="84683"/>
                  </a:lnTo>
                  <a:lnTo>
                    <a:pt x="66198" y="70253"/>
                  </a:lnTo>
                  <a:lnTo>
                    <a:pt x="83057" y="49746"/>
                  </a:lnTo>
                  <a:lnTo>
                    <a:pt x="93719" y="48227"/>
                  </a:lnTo>
                  <a:lnTo>
                    <a:pt x="104628" y="20126"/>
                  </a:lnTo>
                  <a:lnTo>
                    <a:pt x="98429" y="15189"/>
                  </a:lnTo>
                  <a:lnTo>
                    <a:pt x="88512" y="18607"/>
                  </a:lnTo>
                  <a:lnTo>
                    <a:pt x="76859" y="49746"/>
                  </a:lnTo>
                  <a:lnTo>
                    <a:pt x="64710" y="51645"/>
                  </a:lnTo>
                  <a:lnTo>
                    <a:pt x="64710" y="5164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6" name="Google Shape;136;p7"/>
            <p:cNvSpPr/>
            <p:nvPr/>
          </p:nvSpPr>
          <p:spPr>
            <a:xfrm>
              <a:off x="3114675" y="3478212"/>
              <a:ext cx="298450" cy="227012"/>
            </a:xfrm>
            <a:custGeom>
              <a:avLst/>
              <a:gdLst/>
              <a:ahLst/>
              <a:cxnLst/>
              <a:rect l="l" t="t" r="r" b="b"/>
              <a:pathLst>
                <a:path w="120000" h="120000" extrusionOk="0">
                  <a:moveTo>
                    <a:pt x="0" y="91888"/>
                  </a:moveTo>
                  <a:lnTo>
                    <a:pt x="29680" y="83496"/>
                  </a:lnTo>
                  <a:lnTo>
                    <a:pt x="49468" y="67552"/>
                  </a:lnTo>
                  <a:lnTo>
                    <a:pt x="71170" y="50769"/>
                  </a:lnTo>
                  <a:lnTo>
                    <a:pt x="100212" y="20559"/>
                  </a:lnTo>
                  <a:lnTo>
                    <a:pt x="120000" y="0"/>
                  </a:lnTo>
                  <a:lnTo>
                    <a:pt x="117127" y="16783"/>
                  </a:lnTo>
                  <a:lnTo>
                    <a:pt x="106276" y="39020"/>
                  </a:lnTo>
                  <a:lnTo>
                    <a:pt x="92234" y="63356"/>
                  </a:lnTo>
                  <a:lnTo>
                    <a:pt x="71170" y="85594"/>
                  </a:lnTo>
                  <a:lnTo>
                    <a:pt x="41808" y="104055"/>
                  </a:lnTo>
                  <a:lnTo>
                    <a:pt x="16914" y="114125"/>
                  </a:lnTo>
                  <a:lnTo>
                    <a:pt x="0" y="120000"/>
                  </a:lnTo>
                  <a:lnTo>
                    <a:pt x="0" y="91888"/>
                  </a:lnTo>
                  <a:lnTo>
                    <a:pt x="0" y="9188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7" name="Google Shape;137;p7"/>
            <p:cNvSpPr/>
            <p:nvPr/>
          </p:nvSpPr>
          <p:spPr>
            <a:xfrm>
              <a:off x="2681287" y="3635375"/>
              <a:ext cx="330200" cy="107950"/>
            </a:xfrm>
            <a:custGeom>
              <a:avLst/>
              <a:gdLst/>
              <a:ahLst/>
              <a:cxnLst/>
              <a:rect l="l" t="t" r="r" b="b"/>
              <a:pathLst>
                <a:path w="120000" h="120000" extrusionOk="0">
                  <a:moveTo>
                    <a:pt x="5480" y="0"/>
                  </a:moveTo>
                  <a:lnTo>
                    <a:pt x="30576" y="26470"/>
                  </a:lnTo>
                  <a:lnTo>
                    <a:pt x="58846" y="43235"/>
                  </a:lnTo>
                  <a:lnTo>
                    <a:pt x="85096" y="46764"/>
                  </a:lnTo>
                  <a:lnTo>
                    <a:pt x="120000" y="51176"/>
                  </a:lnTo>
                  <a:lnTo>
                    <a:pt x="117403" y="120000"/>
                  </a:lnTo>
                  <a:lnTo>
                    <a:pt x="80769" y="111176"/>
                  </a:lnTo>
                  <a:lnTo>
                    <a:pt x="51923" y="97941"/>
                  </a:lnTo>
                  <a:lnTo>
                    <a:pt x="24230" y="76764"/>
                  </a:lnTo>
                  <a:lnTo>
                    <a:pt x="2884" y="37941"/>
                  </a:lnTo>
                  <a:lnTo>
                    <a:pt x="0" y="21176"/>
                  </a:lnTo>
                  <a:lnTo>
                    <a:pt x="5480" y="0"/>
                  </a:lnTo>
                  <a:lnTo>
                    <a:pt x="548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8" name="Google Shape;138;p7"/>
            <p:cNvSpPr/>
            <p:nvPr/>
          </p:nvSpPr>
          <p:spPr>
            <a:xfrm>
              <a:off x="3006725" y="2963862"/>
              <a:ext cx="215900" cy="434975"/>
            </a:xfrm>
            <a:custGeom>
              <a:avLst/>
              <a:gdLst/>
              <a:ahLst/>
              <a:cxnLst/>
              <a:rect l="l" t="t" r="r" b="b"/>
              <a:pathLst>
                <a:path w="120000" h="120000" extrusionOk="0">
                  <a:moveTo>
                    <a:pt x="23382" y="120000"/>
                  </a:moveTo>
                  <a:lnTo>
                    <a:pt x="9264" y="115409"/>
                  </a:lnTo>
                  <a:lnTo>
                    <a:pt x="0" y="105792"/>
                  </a:lnTo>
                  <a:lnTo>
                    <a:pt x="0" y="94426"/>
                  </a:lnTo>
                  <a:lnTo>
                    <a:pt x="15000" y="79344"/>
                  </a:lnTo>
                  <a:lnTo>
                    <a:pt x="28676" y="67103"/>
                  </a:lnTo>
                  <a:lnTo>
                    <a:pt x="34411" y="56393"/>
                  </a:lnTo>
                  <a:lnTo>
                    <a:pt x="34411" y="41311"/>
                  </a:lnTo>
                  <a:lnTo>
                    <a:pt x="28676" y="26448"/>
                  </a:lnTo>
                  <a:lnTo>
                    <a:pt x="30000" y="19453"/>
                  </a:lnTo>
                  <a:lnTo>
                    <a:pt x="47647" y="17049"/>
                  </a:lnTo>
                  <a:lnTo>
                    <a:pt x="62647" y="18360"/>
                  </a:lnTo>
                  <a:lnTo>
                    <a:pt x="72794" y="9617"/>
                  </a:lnTo>
                  <a:lnTo>
                    <a:pt x="81617" y="1311"/>
                  </a:lnTo>
                  <a:lnTo>
                    <a:pt x="98382" y="0"/>
                  </a:lnTo>
                  <a:lnTo>
                    <a:pt x="111176" y="4590"/>
                  </a:lnTo>
                  <a:lnTo>
                    <a:pt x="120000" y="18360"/>
                  </a:lnTo>
                  <a:lnTo>
                    <a:pt x="120000" y="31038"/>
                  </a:lnTo>
                  <a:lnTo>
                    <a:pt x="102794" y="31038"/>
                  </a:lnTo>
                  <a:lnTo>
                    <a:pt x="101029" y="14207"/>
                  </a:lnTo>
                  <a:lnTo>
                    <a:pt x="91764" y="16174"/>
                  </a:lnTo>
                  <a:lnTo>
                    <a:pt x="87794" y="29726"/>
                  </a:lnTo>
                  <a:lnTo>
                    <a:pt x="76764" y="31912"/>
                  </a:lnTo>
                  <a:lnTo>
                    <a:pt x="57794" y="31038"/>
                  </a:lnTo>
                  <a:lnTo>
                    <a:pt x="57794" y="42622"/>
                  </a:lnTo>
                  <a:lnTo>
                    <a:pt x="49411" y="61639"/>
                  </a:lnTo>
                  <a:lnTo>
                    <a:pt x="41029" y="77377"/>
                  </a:lnTo>
                  <a:lnTo>
                    <a:pt x="26029" y="90273"/>
                  </a:lnTo>
                  <a:lnTo>
                    <a:pt x="21617" y="101857"/>
                  </a:lnTo>
                  <a:lnTo>
                    <a:pt x="21617" y="110382"/>
                  </a:lnTo>
                  <a:lnTo>
                    <a:pt x="34411" y="117814"/>
                  </a:lnTo>
                  <a:lnTo>
                    <a:pt x="23382" y="120000"/>
                  </a:lnTo>
                  <a:lnTo>
                    <a:pt x="23382"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39" name="Google Shape;139;p7"/>
            <p:cNvSpPr/>
            <p:nvPr/>
          </p:nvSpPr>
          <p:spPr>
            <a:xfrm>
              <a:off x="3092450" y="3103562"/>
              <a:ext cx="157162" cy="339725"/>
            </a:xfrm>
            <a:custGeom>
              <a:avLst/>
              <a:gdLst/>
              <a:ahLst/>
              <a:cxnLst/>
              <a:rect l="l" t="t" r="r" b="b"/>
              <a:pathLst>
                <a:path w="120000" h="120000" extrusionOk="0">
                  <a:moveTo>
                    <a:pt x="0" y="83441"/>
                  </a:moveTo>
                  <a:lnTo>
                    <a:pt x="13939" y="104093"/>
                  </a:lnTo>
                  <a:lnTo>
                    <a:pt x="43636" y="120000"/>
                  </a:lnTo>
                  <a:lnTo>
                    <a:pt x="60606" y="114697"/>
                  </a:lnTo>
                  <a:lnTo>
                    <a:pt x="69696" y="104093"/>
                  </a:lnTo>
                  <a:lnTo>
                    <a:pt x="73333" y="80930"/>
                  </a:lnTo>
                  <a:lnTo>
                    <a:pt x="96363" y="54976"/>
                  </a:lnTo>
                  <a:lnTo>
                    <a:pt x="110909" y="39069"/>
                  </a:lnTo>
                  <a:lnTo>
                    <a:pt x="119999" y="18418"/>
                  </a:lnTo>
                  <a:lnTo>
                    <a:pt x="110909" y="3627"/>
                  </a:lnTo>
                  <a:lnTo>
                    <a:pt x="90303" y="0"/>
                  </a:lnTo>
                  <a:lnTo>
                    <a:pt x="90303" y="15906"/>
                  </a:lnTo>
                  <a:lnTo>
                    <a:pt x="81212" y="41860"/>
                  </a:lnTo>
                  <a:lnTo>
                    <a:pt x="52727" y="68651"/>
                  </a:lnTo>
                  <a:lnTo>
                    <a:pt x="37575" y="78139"/>
                  </a:lnTo>
                  <a:lnTo>
                    <a:pt x="40000" y="101302"/>
                  </a:lnTo>
                  <a:lnTo>
                    <a:pt x="26060" y="92930"/>
                  </a:lnTo>
                  <a:lnTo>
                    <a:pt x="16969" y="80930"/>
                  </a:lnTo>
                  <a:lnTo>
                    <a:pt x="0" y="83441"/>
                  </a:lnTo>
                  <a:lnTo>
                    <a:pt x="0" y="8344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0" name="Google Shape;140;p7"/>
            <p:cNvSpPr/>
            <p:nvPr/>
          </p:nvSpPr>
          <p:spPr>
            <a:xfrm>
              <a:off x="3171825" y="3278187"/>
              <a:ext cx="463550" cy="142875"/>
            </a:xfrm>
            <a:custGeom>
              <a:avLst/>
              <a:gdLst/>
              <a:ahLst/>
              <a:cxnLst/>
              <a:rect l="l" t="t" r="r" b="b"/>
              <a:pathLst>
                <a:path w="120000" h="120000" extrusionOk="0">
                  <a:moveTo>
                    <a:pt x="8191" y="0"/>
                  </a:moveTo>
                  <a:lnTo>
                    <a:pt x="27030" y="11333"/>
                  </a:lnTo>
                  <a:lnTo>
                    <a:pt x="44436" y="23333"/>
                  </a:lnTo>
                  <a:lnTo>
                    <a:pt x="66552" y="43333"/>
                  </a:lnTo>
                  <a:lnTo>
                    <a:pt x="82116" y="62000"/>
                  </a:lnTo>
                  <a:lnTo>
                    <a:pt x="106075" y="87333"/>
                  </a:lnTo>
                  <a:lnTo>
                    <a:pt x="120000" y="104000"/>
                  </a:lnTo>
                  <a:lnTo>
                    <a:pt x="106689" y="120000"/>
                  </a:lnTo>
                  <a:lnTo>
                    <a:pt x="86211" y="110000"/>
                  </a:lnTo>
                  <a:lnTo>
                    <a:pt x="64709" y="87333"/>
                  </a:lnTo>
                  <a:lnTo>
                    <a:pt x="47508" y="74666"/>
                  </a:lnTo>
                  <a:lnTo>
                    <a:pt x="30921" y="64666"/>
                  </a:lnTo>
                  <a:lnTo>
                    <a:pt x="12081" y="58000"/>
                  </a:lnTo>
                  <a:lnTo>
                    <a:pt x="0" y="56000"/>
                  </a:lnTo>
                  <a:lnTo>
                    <a:pt x="8191" y="0"/>
                  </a:lnTo>
                  <a:lnTo>
                    <a:pt x="819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1" name="Google Shape;141;p7"/>
            <p:cNvSpPr/>
            <p:nvPr/>
          </p:nvSpPr>
          <p:spPr>
            <a:xfrm>
              <a:off x="2473325" y="3302000"/>
              <a:ext cx="552450" cy="434975"/>
            </a:xfrm>
            <a:custGeom>
              <a:avLst/>
              <a:gdLst/>
              <a:ahLst/>
              <a:cxnLst/>
              <a:rect l="l" t="t" r="r" b="b"/>
              <a:pathLst>
                <a:path w="120000" h="120000" extrusionOk="0">
                  <a:moveTo>
                    <a:pt x="117410" y="0"/>
                  </a:moveTo>
                  <a:lnTo>
                    <a:pt x="95827" y="16923"/>
                  </a:lnTo>
                  <a:lnTo>
                    <a:pt x="75971" y="34945"/>
                  </a:lnTo>
                  <a:lnTo>
                    <a:pt x="55769" y="57362"/>
                  </a:lnTo>
                  <a:lnTo>
                    <a:pt x="40748" y="74285"/>
                  </a:lnTo>
                  <a:lnTo>
                    <a:pt x="29007" y="90109"/>
                  </a:lnTo>
                  <a:lnTo>
                    <a:pt x="27280" y="78461"/>
                  </a:lnTo>
                  <a:lnTo>
                    <a:pt x="25726" y="70109"/>
                  </a:lnTo>
                  <a:lnTo>
                    <a:pt x="19165" y="68131"/>
                  </a:lnTo>
                  <a:lnTo>
                    <a:pt x="10705" y="73186"/>
                  </a:lnTo>
                  <a:lnTo>
                    <a:pt x="2589" y="78461"/>
                  </a:lnTo>
                  <a:lnTo>
                    <a:pt x="0" y="87252"/>
                  </a:lnTo>
                  <a:lnTo>
                    <a:pt x="2589" y="100879"/>
                  </a:lnTo>
                  <a:lnTo>
                    <a:pt x="5870" y="111428"/>
                  </a:lnTo>
                  <a:lnTo>
                    <a:pt x="12431" y="119999"/>
                  </a:lnTo>
                  <a:lnTo>
                    <a:pt x="19165" y="119999"/>
                  </a:lnTo>
                  <a:lnTo>
                    <a:pt x="25726" y="111428"/>
                  </a:lnTo>
                  <a:lnTo>
                    <a:pt x="18302" y="109230"/>
                  </a:lnTo>
                  <a:lnTo>
                    <a:pt x="12431" y="107252"/>
                  </a:lnTo>
                  <a:lnTo>
                    <a:pt x="10014" y="94285"/>
                  </a:lnTo>
                  <a:lnTo>
                    <a:pt x="10705" y="84835"/>
                  </a:lnTo>
                  <a:lnTo>
                    <a:pt x="19165" y="77582"/>
                  </a:lnTo>
                  <a:lnTo>
                    <a:pt x="19856" y="92307"/>
                  </a:lnTo>
                  <a:lnTo>
                    <a:pt x="22446" y="101758"/>
                  </a:lnTo>
                  <a:lnTo>
                    <a:pt x="29007" y="101758"/>
                  </a:lnTo>
                  <a:lnTo>
                    <a:pt x="35913" y="98901"/>
                  </a:lnTo>
                  <a:lnTo>
                    <a:pt x="45928" y="89230"/>
                  </a:lnTo>
                  <a:lnTo>
                    <a:pt x="59395" y="73186"/>
                  </a:lnTo>
                  <a:lnTo>
                    <a:pt x="74244" y="54065"/>
                  </a:lnTo>
                  <a:lnTo>
                    <a:pt x="91683" y="36923"/>
                  </a:lnTo>
                  <a:lnTo>
                    <a:pt x="109294" y="21098"/>
                  </a:lnTo>
                  <a:lnTo>
                    <a:pt x="120000" y="14505"/>
                  </a:lnTo>
                  <a:lnTo>
                    <a:pt x="117410" y="0"/>
                  </a:lnTo>
                  <a:lnTo>
                    <a:pt x="11741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2" name="Google Shape;142;p7"/>
            <p:cNvSpPr/>
            <p:nvPr/>
          </p:nvSpPr>
          <p:spPr>
            <a:xfrm>
              <a:off x="2454275" y="3859212"/>
              <a:ext cx="530225" cy="422275"/>
            </a:xfrm>
            <a:custGeom>
              <a:avLst/>
              <a:gdLst/>
              <a:ahLst/>
              <a:cxnLst/>
              <a:rect l="l" t="t" r="r" b="b"/>
              <a:pathLst>
                <a:path w="120000" h="120000" extrusionOk="0">
                  <a:moveTo>
                    <a:pt x="0" y="120000"/>
                  </a:moveTo>
                  <a:lnTo>
                    <a:pt x="9535" y="105789"/>
                  </a:lnTo>
                  <a:lnTo>
                    <a:pt x="21049" y="98120"/>
                  </a:lnTo>
                  <a:lnTo>
                    <a:pt x="40119" y="92706"/>
                  </a:lnTo>
                  <a:lnTo>
                    <a:pt x="59190" y="82105"/>
                  </a:lnTo>
                  <a:lnTo>
                    <a:pt x="74842" y="70827"/>
                  </a:lnTo>
                  <a:lnTo>
                    <a:pt x="87976" y="60225"/>
                  </a:lnTo>
                  <a:lnTo>
                    <a:pt x="99310" y="46917"/>
                  </a:lnTo>
                  <a:lnTo>
                    <a:pt x="106146" y="33834"/>
                  </a:lnTo>
                  <a:lnTo>
                    <a:pt x="118380" y="0"/>
                  </a:lnTo>
                  <a:lnTo>
                    <a:pt x="120000" y="23233"/>
                  </a:lnTo>
                  <a:lnTo>
                    <a:pt x="114962" y="39248"/>
                  </a:lnTo>
                  <a:lnTo>
                    <a:pt x="107766" y="55488"/>
                  </a:lnTo>
                  <a:lnTo>
                    <a:pt x="98950" y="68345"/>
                  </a:lnTo>
                  <a:lnTo>
                    <a:pt x="87076" y="80751"/>
                  </a:lnTo>
                  <a:lnTo>
                    <a:pt x="74122" y="89774"/>
                  </a:lnTo>
                  <a:lnTo>
                    <a:pt x="55772" y="99473"/>
                  </a:lnTo>
                  <a:lnTo>
                    <a:pt x="40119" y="105789"/>
                  </a:lnTo>
                  <a:lnTo>
                    <a:pt x="27886" y="111428"/>
                  </a:lnTo>
                  <a:lnTo>
                    <a:pt x="14032" y="117067"/>
                  </a:lnTo>
                  <a:lnTo>
                    <a:pt x="0" y="120000"/>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3" name="Google Shape;143;p7"/>
            <p:cNvSpPr/>
            <p:nvPr/>
          </p:nvSpPr>
          <p:spPr>
            <a:xfrm>
              <a:off x="3092450" y="3897312"/>
              <a:ext cx="269875" cy="211137"/>
            </a:xfrm>
            <a:custGeom>
              <a:avLst/>
              <a:gdLst/>
              <a:ahLst/>
              <a:cxnLst/>
              <a:rect l="l" t="t" r="r" b="b"/>
              <a:pathLst>
                <a:path w="120000" h="120000" extrusionOk="0">
                  <a:moveTo>
                    <a:pt x="0" y="26165"/>
                  </a:moveTo>
                  <a:lnTo>
                    <a:pt x="20000" y="37443"/>
                  </a:lnTo>
                  <a:lnTo>
                    <a:pt x="53684" y="44210"/>
                  </a:lnTo>
                  <a:lnTo>
                    <a:pt x="79649" y="52781"/>
                  </a:lnTo>
                  <a:lnTo>
                    <a:pt x="94736" y="61353"/>
                  </a:lnTo>
                  <a:lnTo>
                    <a:pt x="99298" y="76691"/>
                  </a:lnTo>
                  <a:lnTo>
                    <a:pt x="94736" y="104661"/>
                  </a:lnTo>
                  <a:lnTo>
                    <a:pt x="103508" y="120000"/>
                  </a:lnTo>
                  <a:lnTo>
                    <a:pt x="111228" y="111428"/>
                  </a:lnTo>
                  <a:lnTo>
                    <a:pt x="120000" y="93834"/>
                  </a:lnTo>
                  <a:lnTo>
                    <a:pt x="120000" y="69924"/>
                  </a:lnTo>
                  <a:lnTo>
                    <a:pt x="113333" y="48270"/>
                  </a:lnTo>
                  <a:lnTo>
                    <a:pt x="104561" y="34736"/>
                  </a:lnTo>
                  <a:lnTo>
                    <a:pt x="91578" y="24812"/>
                  </a:lnTo>
                  <a:lnTo>
                    <a:pt x="67719" y="17593"/>
                  </a:lnTo>
                  <a:lnTo>
                    <a:pt x="40350" y="10827"/>
                  </a:lnTo>
                  <a:lnTo>
                    <a:pt x="13333" y="0"/>
                  </a:lnTo>
                  <a:lnTo>
                    <a:pt x="0" y="26165"/>
                  </a:lnTo>
                  <a:lnTo>
                    <a:pt x="0" y="2616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4" name="Google Shape;144;p7"/>
            <p:cNvSpPr/>
            <p:nvPr/>
          </p:nvSpPr>
          <p:spPr>
            <a:xfrm>
              <a:off x="3421062" y="3625850"/>
              <a:ext cx="203200" cy="490537"/>
            </a:xfrm>
            <a:custGeom>
              <a:avLst/>
              <a:gdLst/>
              <a:ahLst/>
              <a:cxnLst/>
              <a:rect l="l" t="t" r="r" b="b"/>
              <a:pathLst>
                <a:path w="120000" h="120000" extrusionOk="0">
                  <a:moveTo>
                    <a:pt x="0" y="8529"/>
                  </a:moveTo>
                  <a:lnTo>
                    <a:pt x="35294" y="15121"/>
                  </a:lnTo>
                  <a:lnTo>
                    <a:pt x="63058" y="25395"/>
                  </a:lnTo>
                  <a:lnTo>
                    <a:pt x="81411" y="35670"/>
                  </a:lnTo>
                  <a:lnTo>
                    <a:pt x="86117" y="46914"/>
                  </a:lnTo>
                  <a:lnTo>
                    <a:pt x="88000" y="57964"/>
                  </a:lnTo>
                  <a:lnTo>
                    <a:pt x="76235" y="71147"/>
                  </a:lnTo>
                  <a:lnTo>
                    <a:pt x="51294" y="89951"/>
                  </a:lnTo>
                  <a:lnTo>
                    <a:pt x="24470" y="103134"/>
                  </a:lnTo>
                  <a:lnTo>
                    <a:pt x="1411" y="120000"/>
                  </a:lnTo>
                  <a:lnTo>
                    <a:pt x="29176" y="117479"/>
                  </a:lnTo>
                  <a:lnTo>
                    <a:pt x="54117" y="110888"/>
                  </a:lnTo>
                  <a:lnTo>
                    <a:pt x="83294" y="95767"/>
                  </a:lnTo>
                  <a:lnTo>
                    <a:pt x="104000" y="82584"/>
                  </a:lnTo>
                  <a:lnTo>
                    <a:pt x="120000" y="62035"/>
                  </a:lnTo>
                  <a:lnTo>
                    <a:pt x="117176" y="46914"/>
                  </a:lnTo>
                  <a:lnTo>
                    <a:pt x="104000" y="31987"/>
                  </a:lnTo>
                  <a:lnTo>
                    <a:pt x="92235" y="21712"/>
                  </a:lnTo>
                  <a:lnTo>
                    <a:pt x="72000" y="11050"/>
                  </a:lnTo>
                  <a:lnTo>
                    <a:pt x="31058" y="3683"/>
                  </a:lnTo>
                  <a:lnTo>
                    <a:pt x="1411" y="0"/>
                  </a:lnTo>
                  <a:lnTo>
                    <a:pt x="0" y="8529"/>
                  </a:lnTo>
                  <a:lnTo>
                    <a:pt x="0" y="852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5" name="Google Shape;145;p7"/>
            <p:cNvSpPr/>
            <p:nvPr/>
          </p:nvSpPr>
          <p:spPr>
            <a:xfrm>
              <a:off x="3306762" y="4086225"/>
              <a:ext cx="217487" cy="96837"/>
            </a:xfrm>
            <a:custGeom>
              <a:avLst/>
              <a:gdLst/>
              <a:ahLst/>
              <a:cxnLst/>
              <a:rect l="l" t="t" r="r" b="b"/>
              <a:pathLst>
                <a:path w="120000" h="120000" extrusionOk="0">
                  <a:moveTo>
                    <a:pt x="0" y="33719"/>
                  </a:moveTo>
                  <a:lnTo>
                    <a:pt x="1739" y="71404"/>
                  </a:lnTo>
                  <a:lnTo>
                    <a:pt x="19130" y="101157"/>
                  </a:lnTo>
                  <a:lnTo>
                    <a:pt x="46086" y="114049"/>
                  </a:lnTo>
                  <a:lnTo>
                    <a:pt x="81304" y="120000"/>
                  </a:lnTo>
                  <a:lnTo>
                    <a:pt x="115217" y="114049"/>
                  </a:lnTo>
                  <a:lnTo>
                    <a:pt x="120000" y="77355"/>
                  </a:lnTo>
                  <a:lnTo>
                    <a:pt x="86086" y="0"/>
                  </a:lnTo>
                  <a:lnTo>
                    <a:pt x="77391" y="18842"/>
                  </a:lnTo>
                  <a:lnTo>
                    <a:pt x="86086" y="67438"/>
                  </a:lnTo>
                  <a:lnTo>
                    <a:pt x="58260" y="67438"/>
                  </a:lnTo>
                  <a:lnTo>
                    <a:pt x="35217" y="58512"/>
                  </a:lnTo>
                  <a:lnTo>
                    <a:pt x="0" y="33719"/>
                  </a:lnTo>
                  <a:lnTo>
                    <a:pt x="0" y="3371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6" name="Google Shape;146;p7"/>
            <p:cNvSpPr/>
            <p:nvPr/>
          </p:nvSpPr>
          <p:spPr>
            <a:xfrm>
              <a:off x="2359025" y="4278312"/>
              <a:ext cx="206375" cy="84137"/>
            </a:xfrm>
            <a:custGeom>
              <a:avLst/>
              <a:gdLst/>
              <a:ahLst/>
              <a:cxnLst/>
              <a:rect l="l" t="t" r="r" b="b"/>
              <a:pathLst>
                <a:path w="120000" h="120000" extrusionOk="0">
                  <a:moveTo>
                    <a:pt x="0" y="16981"/>
                  </a:moveTo>
                  <a:lnTo>
                    <a:pt x="11494" y="43018"/>
                  </a:lnTo>
                  <a:lnTo>
                    <a:pt x="38160" y="60000"/>
                  </a:lnTo>
                  <a:lnTo>
                    <a:pt x="67126" y="66792"/>
                  </a:lnTo>
                  <a:lnTo>
                    <a:pt x="102528" y="120000"/>
                  </a:lnTo>
                  <a:lnTo>
                    <a:pt x="120000" y="115471"/>
                  </a:lnTo>
                  <a:lnTo>
                    <a:pt x="114022" y="70188"/>
                  </a:lnTo>
                  <a:lnTo>
                    <a:pt x="91494" y="28301"/>
                  </a:lnTo>
                  <a:lnTo>
                    <a:pt x="64367" y="11320"/>
                  </a:lnTo>
                  <a:lnTo>
                    <a:pt x="22528" y="0"/>
                  </a:lnTo>
                  <a:lnTo>
                    <a:pt x="0" y="16981"/>
                  </a:lnTo>
                  <a:lnTo>
                    <a:pt x="0" y="1698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7" name="Google Shape;147;p7"/>
            <p:cNvSpPr/>
            <p:nvPr/>
          </p:nvSpPr>
          <p:spPr>
            <a:xfrm>
              <a:off x="1963737" y="3689350"/>
              <a:ext cx="668337" cy="561975"/>
            </a:xfrm>
            <a:custGeom>
              <a:avLst/>
              <a:gdLst/>
              <a:ahLst/>
              <a:cxnLst/>
              <a:rect l="l" t="t" r="r" b="b"/>
              <a:pathLst>
                <a:path w="120000" h="120000" extrusionOk="0">
                  <a:moveTo>
                    <a:pt x="115142" y="0"/>
                  </a:moveTo>
                  <a:lnTo>
                    <a:pt x="120000" y="1527"/>
                  </a:lnTo>
                  <a:lnTo>
                    <a:pt x="113857" y="12390"/>
                  </a:lnTo>
                  <a:lnTo>
                    <a:pt x="105428" y="25629"/>
                  </a:lnTo>
                  <a:lnTo>
                    <a:pt x="97142" y="38868"/>
                  </a:lnTo>
                  <a:lnTo>
                    <a:pt x="92285" y="52616"/>
                  </a:lnTo>
                  <a:lnTo>
                    <a:pt x="96000" y="61612"/>
                  </a:lnTo>
                  <a:lnTo>
                    <a:pt x="98714" y="73154"/>
                  </a:lnTo>
                  <a:lnTo>
                    <a:pt x="97857" y="84695"/>
                  </a:lnTo>
                  <a:lnTo>
                    <a:pt x="93857" y="97934"/>
                  </a:lnTo>
                  <a:lnTo>
                    <a:pt x="85428" y="111683"/>
                  </a:lnTo>
                  <a:lnTo>
                    <a:pt x="77142" y="118981"/>
                  </a:lnTo>
                  <a:lnTo>
                    <a:pt x="70428" y="120000"/>
                  </a:lnTo>
                  <a:lnTo>
                    <a:pt x="73000" y="112701"/>
                  </a:lnTo>
                  <a:lnTo>
                    <a:pt x="81428" y="97934"/>
                  </a:lnTo>
                  <a:lnTo>
                    <a:pt x="85428" y="83677"/>
                  </a:lnTo>
                  <a:lnTo>
                    <a:pt x="86857" y="72135"/>
                  </a:lnTo>
                  <a:lnTo>
                    <a:pt x="86285" y="62461"/>
                  </a:lnTo>
                  <a:lnTo>
                    <a:pt x="82714" y="54144"/>
                  </a:lnTo>
                  <a:lnTo>
                    <a:pt x="75285" y="45148"/>
                  </a:lnTo>
                  <a:lnTo>
                    <a:pt x="60714" y="60933"/>
                  </a:lnTo>
                  <a:lnTo>
                    <a:pt x="50428" y="74172"/>
                  </a:lnTo>
                  <a:lnTo>
                    <a:pt x="36428" y="88939"/>
                  </a:lnTo>
                  <a:lnTo>
                    <a:pt x="26142" y="98444"/>
                  </a:lnTo>
                  <a:lnTo>
                    <a:pt x="15000" y="105233"/>
                  </a:lnTo>
                  <a:lnTo>
                    <a:pt x="7428" y="104214"/>
                  </a:lnTo>
                  <a:lnTo>
                    <a:pt x="0" y="100141"/>
                  </a:lnTo>
                  <a:lnTo>
                    <a:pt x="0" y="91994"/>
                  </a:lnTo>
                  <a:lnTo>
                    <a:pt x="11000" y="91145"/>
                  </a:lnTo>
                  <a:lnTo>
                    <a:pt x="26142" y="82149"/>
                  </a:lnTo>
                  <a:lnTo>
                    <a:pt x="38571" y="69929"/>
                  </a:lnTo>
                  <a:lnTo>
                    <a:pt x="55285" y="50070"/>
                  </a:lnTo>
                  <a:lnTo>
                    <a:pt x="74428" y="29533"/>
                  </a:lnTo>
                  <a:lnTo>
                    <a:pt x="92285" y="8995"/>
                  </a:lnTo>
                  <a:lnTo>
                    <a:pt x="99285" y="11541"/>
                  </a:lnTo>
                  <a:lnTo>
                    <a:pt x="107571" y="5770"/>
                  </a:lnTo>
                  <a:lnTo>
                    <a:pt x="115142" y="0"/>
                  </a:lnTo>
                  <a:lnTo>
                    <a:pt x="115142"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8" name="Google Shape;148;p7"/>
            <p:cNvSpPr/>
            <p:nvPr/>
          </p:nvSpPr>
          <p:spPr>
            <a:xfrm>
              <a:off x="2665412" y="4175125"/>
              <a:ext cx="1316037" cy="249237"/>
            </a:xfrm>
            <a:custGeom>
              <a:avLst/>
              <a:gdLst/>
              <a:ahLst/>
              <a:cxnLst/>
              <a:rect l="l" t="t" r="r" b="b"/>
              <a:pathLst>
                <a:path w="120000" h="120000" extrusionOk="0">
                  <a:moveTo>
                    <a:pt x="1086" y="69936"/>
                  </a:moveTo>
                  <a:lnTo>
                    <a:pt x="12536" y="60382"/>
                  </a:lnTo>
                  <a:lnTo>
                    <a:pt x="30797" y="59235"/>
                  </a:lnTo>
                  <a:lnTo>
                    <a:pt x="57753" y="59235"/>
                  </a:lnTo>
                  <a:lnTo>
                    <a:pt x="76594" y="53503"/>
                  </a:lnTo>
                  <a:lnTo>
                    <a:pt x="86739" y="42420"/>
                  </a:lnTo>
                  <a:lnTo>
                    <a:pt x="83623" y="34394"/>
                  </a:lnTo>
                  <a:lnTo>
                    <a:pt x="79057" y="20254"/>
                  </a:lnTo>
                  <a:lnTo>
                    <a:pt x="79782" y="1146"/>
                  </a:lnTo>
                  <a:lnTo>
                    <a:pt x="82536" y="0"/>
                  </a:lnTo>
                  <a:lnTo>
                    <a:pt x="95797" y="16433"/>
                  </a:lnTo>
                  <a:lnTo>
                    <a:pt x="104275" y="29426"/>
                  </a:lnTo>
                  <a:lnTo>
                    <a:pt x="119637" y="53503"/>
                  </a:lnTo>
                  <a:lnTo>
                    <a:pt x="120000" y="67643"/>
                  </a:lnTo>
                  <a:lnTo>
                    <a:pt x="117826" y="72229"/>
                  </a:lnTo>
                  <a:lnTo>
                    <a:pt x="109492" y="73375"/>
                  </a:lnTo>
                  <a:lnTo>
                    <a:pt x="98695" y="72229"/>
                  </a:lnTo>
                  <a:lnTo>
                    <a:pt x="96231" y="79490"/>
                  </a:lnTo>
                  <a:lnTo>
                    <a:pt x="92608" y="95923"/>
                  </a:lnTo>
                  <a:lnTo>
                    <a:pt x="87028" y="112738"/>
                  </a:lnTo>
                  <a:lnTo>
                    <a:pt x="77971" y="120000"/>
                  </a:lnTo>
                  <a:lnTo>
                    <a:pt x="69202" y="120000"/>
                  </a:lnTo>
                  <a:lnTo>
                    <a:pt x="58695" y="116178"/>
                  </a:lnTo>
                  <a:lnTo>
                    <a:pt x="38405" y="106624"/>
                  </a:lnTo>
                  <a:lnTo>
                    <a:pt x="21304" y="95923"/>
                  </a:lnTo>
                  <a:lnTo>
                    <a:pt x="8985" y="90191"/>
                  </a:lnTo>
                  <a:lnTo>
                    <a:pt x="652" y="88662"/>
                  </a:lnTo>
                  <a:lnTo>
                    <a:pt x="0" y="79490"/>
                  </a:lnTo>
                  <a:lnTo>
                    <a:pt x="1086" y="69936"/>
                  </a:lnTo>
                  <a:lnTo>
                    <a:pt x="1086" y="6993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49" name="Google Shape;149;p7"/>
            <p:cNvSpPr/>
            <p:nvPr/>
          </p:nvSpPr>
          <p:spPr>
            <a:xfrm>
              <a:off x="1087437" y="3259137"/>
              <a:ext cx="298450" cy="319087"/>
            </a:xfrm>
            <a:custGeom>
              <a:avLst/>
              <a:gdLst/>
              <a:ahLst/>
              <a:cxnLst/>
              <a:rect l="l" t="t" r="r" b="b"/>
              <a:pathLst>
                <a:path w="120000" h="120000" extrusionOk="0">
                  <a:moveTo>
                    <a:pt x="5425" y="0"/>
                  </a:moveTo>
                  <a:lnTo>
                    <a:pt x="0" y="17866"/>
                  </a:lnTo>
                  <a:lnTo>
                    <a:pt x="35744" y="38114"/>
                  </a:lnTo>
                  <a:lnTo>
                    <a:pt x="75957" y="78908"/>
                  </a:lnTo>
                  <a:lnTo>
                    <a:pt x="120000" y="120000"/>
                  </a:lnTo>
                  <a:lnTo>
                    <a:pt x="106276" y="91712"/>
                  </a:lnTo>
                  <a:lnTo>
                    <a:pt x="65106" y="46153"/>
                  </a:lnTo>
                  <a:lnTo>
                    <a:pt x="5425" y="0"/>
                  </a:lnTo>
                  <a:lnTo>
                    <a:pt x="542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0" name="Google Shape;150;p7"/>
            <p:cNvSpPr/>
            <p:nvPr/>
          </p:nvSpPr>
          <p:spPr>
            <a:xfrm>
              <a:off x="3902075" y="1455737"/>
              <a:ext cx="134937" cy="768350"/>
            </a:xfrm>
            <a:custGeom>
              <a:avLst/>
              <a:gdLst/>
              <a:ahLst/>
              <a:cxnLst/>
              <a:rect l="l" t="t" r="r" b="b"/>
              <a:pathLst>
                <a:path w="120000" h="120000" extrusionOk="0">
                  <a:moveTo>
                    <a:pt x="0" y="0"/>
                  </a:moveTo>
                  <a:lnTo>
                    <a:pt x="19764" y="18966"/>
                  </a:lnTo>
                  <a:lnTo>
                    <a:pt x="22588" y="28884"/>
                  </a:lnTo>
                  <a:lnTo>
                    <a:pt x="22588" y="43636"/>
                  </a:lnTo>
                  <a:lnTo>
                    <a:pt x="33176" y="60000"/>
                  </a:lnTo>
                  <a:lnTo>
                    <a:pt x="48000" y="79462"/>
                  </a:lnTo>
                  <a:lnTo>
                    <a:pt x="72000" y="97561"/>
                  </a:lnTo>
                  <a:lnTo>
                    <a:pt x="120000" y="120000"/>
                  </a:lnTo>
                  <a:lnTo>
                    <a:pt x="91058" y="88140"/>
                  </a:lnTo>
                  <a:lnTo>
                    <a:pt x="72000" y="60000"/>
                  </a:lnTo>
                  <a:lnTo>
                    <a:pt x="67058" y="44752"/>
                  </a:lnTo>
                  <a:lnTo>
                    <a:pt x="67058" y="28636"/>
                  </a:lnTo>
                  <a:lnTo>
                    <a:pt x="48000" y="5206"/>
                  </a:lnTo>
                  <a:lnTo>
                    <a:pt x="0" y="0"/>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1" name="Google Shape;151;p7"/>
            <p:cNvSpPr/>
            <p:nvPr/>
          </p:nvSpPr>
          <p:spPr>
            <a:xfrm>
              <a:off x="1955800" y="1457325"/>
              <a:ext cx="676275" cy="434975"/>
            </a:xfrm>
            <a:custGeom>
              <a:avLst/>
              <a:gdLst/>
              <a:ahLst/>
              <a:cxnLst/>
              <a:rect l="l" t="t" r="r" b="b"/>
              <a:pathLst>
                <a:path w="120000" h="120000" extrusionOk="0">
                  <a:moveTo>
                    <a:pt x="120000" y="24480"/>
                  </a:moveTo>
                  <a:lnTo>
                    <a:pt x="100889" y="0"/>
                  </a:lnTo>
                  <a:lnTo>
                    <a:pt x="83887" y="24480"/>
                  </a:lnTo>
                  <a:lnTo>
                    <a:pt x="57611" y="57923"/>
                  </a:lnTo>
                  <a:lnTo>
                    <a:pt x="33442" y="88087"/>
                  </a:lnTo>
                  <a:lnTo>
                    <a:pt x="0" y="116284"/>
                  </a:lnTo>
                  <a:lnTo>
                    <a:pt x="8290" y="120000"/>
                  </a:lnTo>
                  <a:lnTo>
                    <a:pt x="34847" y="94644"/>
                  </a:lnTo>
                  <a:lnTo>
                    <a:pt x="81498" y="43060"/>
                  </a:lnTo>
                  <a:lnTo>
                    <a:pt x="99625" y="20765"/>
                  </a:lnTo>
                  <a:lnTo>
                    <a:pt x="111569" y="37595"/>
                  </a:lnTo>
                  <a:lnTo>
                    <a:pt x="120000" y="24480"/>
                  </a:lnTo>
                  <a:lnTo>
                    <a:pt x="120000" y="244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2" name="Google Shape;152;p7"/>
            <p:cNvSpPr/>
            <p:nvPr/>
          </p:nvSpPr>
          <p:spPr>
            <a:xfrm>
              <a:off x="1766887" y="1450975"/>
              <a:ext cx="1150937" cy="550862"/>
            </a:xfrm>
            <a:custGeom>
              <a:avLst/>
              <a:gdLst/>
              <a:ahLst/>
              <a:cxnLst/>
              <a:rect l="l" t="t" r="r" b="b"/>
              <a:pathLst>
                <a:path w="120000" h="120000" extrusionOk="0">
                  <a:moveTo>
                    <a:pt x="120000" y="4161"/>
                  </a:moveTo>
                  <a:lnTo>
                    <a:pt x="114376" y="0"/>
                  </a:lnTo>
                  <a:lnTo>
                    <a:pt x="102301" y="7109"/>
                  </a:lnTo>
                  <a:lnTo>
                    <a:pt x="85348" y="23583"/>
                  </a:lnTo>
                  <a:lnTo>
                    <a:pt x="73769" y="37630"/>
                  </a:lnTo>
                  <a:lnTo>
                    <a:pt x="57064" y="57745"/>
                  </a:lnTo>
                  <a:lnTo>
                    <a:pt x="30930" y="85838"/>
                  </a:lnTo>
                  <a:lnTo>
                    <a:pt x="13314" y="106820"/>
                  </a:lnTo>
                  <a:lnTo>
                    <a:pt x="0" y="118612"/>
                  </a:lnTo>
                  <a:lnTo>
                    <a:pt x="5458" y="120000"/>
                  </a:lnTo>
                  <a:lnTo>
                    <a:pt x="21750" y="105260"/>
                  </a:lnTo>
                  <a:lnTo>
                    <a:pt x="43004" y="82890"/>
                  </a:lnTo>
                  <a:lnTo>
                    <a:pt x="64259" y="59306"/>
                  </a:lnTo>
                  <a:lnTo>
                    <a:pt x="86836" y="34161"/>
                  </a:lnTo>
                  <a:lnTo>
                    <a:pt x="102053" y="19595"/>
                  </a:lnTo>
                  <a:lnTo>
                    <a:pt x="113549" y="10057"/>
                  </a:lnTo>
                  <a:lnTo>
                    <a:pt x="120000" y="13005"/>
                  </a:lnTo>
                  <a:lnTo>
                    <a:pt x="120000" y="4161"/>
                  </a:lnTo>
                  <a:lnTo>
                    <a:pt x="120000" y="416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3" name="Google Shape;153;p7"/>
            <p:cNvSpPr/>
            <p:nvPr/>
          </p:nvSpPr>
          <p:spPr>
            <a:xfrm>
              <a:off x="936625" y="2301875"/>
              <a:ext cx="814387" cy="1352550"/>
            </a:xfrm>
            <a:custGeom>
              <a:avLst/>
              <a:gdLst/>
              <a:ahLst/>
              <a:cxnLst/>
              <a:rect l="l" t="t" r="r" b="b"/>
              <a:pathLst>
                <a:path w="120000" h="120000" extrusionOk="0">
                  <a:moveTo>
                    <a:pt x="14985" y="0"/>
                  </a:moveTo>
                  <a:lnTo>
                    <a:pt x="0" y="3591"/>
                  </a:lnTo>
                  <a:lnTo>
                    <a:pt x="14048" y="19859"/>
                  </a:lnTo>
                  <a:lnTo>
                    <a:pt x="35941" y="43450"/>
                  </a:lnTo>
                  <a:lnTo>
                    <a:pt x="60058" y="65140"/>
                  </a:lnTo>
                  <a:lnTo>
                    <a:pt x="79960" y="84436"/>
                  </a:lnTo>
                  <a:lnTo>
                    <a:pt x="120000" y="119999"/>
                  </a:lnTo>
                  <a:lnTo>
                    <a:pt x="110048" y="104999"/>
                  </a:lnTo>
                  <a:lnTo>
                    <a:pt x="91902" y="89225"/>
                  </a:lnTo>
                  <a:lnTo>
                    <a:pt x="73990" y="72323"/>
                  </a:lnTo>
                  <a:lnTo>
                    <a:pt x="49053" y="49436"/>
                  </a:lnTo>
                  <a:lnTo>
                    <a:pt x="25990" y="25352"/>
                  </a:lnTo>
                  <a:lnTo>
                    <a:pt x="7960" y="6549"/>
                  </a:lnTo>
                  <a:lnTo>
                    <a:pt x="18029" y="2957"/>
                  </a:lnTo>
                  <a:lnTo>
                    <a:pt x="14985" y="0"/>
                  </a:lnTo>
                  <a:lnTo>
                    <a:pt x="14985"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4" name="Google Shape;154;p7"/>
            <p:cNvSpPr/>
            <p:nvPr/>
          </p:nvSpPr>
          <p:spPr>
            <a:xfrm>
              <a:off x="1060450" y="1668462"/>
              <a:ext cx="1735137" cy="2033587"/>
            </a:xfrm>
            <a:custGeom>
              <a:avLst/>
              <a:gdLst/>
              <a:ahLst/>
              <a:cxnLst/>
              <a:rect l="l" t="t" r="r" b="b"/>
              <a:pathLst>
                <a:path w="120000" h="120000" extrusionOk="0">
                  <a:moveTo>
                    <a:pt x="120000" y="0"/>
                  </a:moveTo>
                  <a:lnTo>
                    <a:pt x="108702" y="2856"/>
                  </a:lnTo>
                  <a:lnTo>
                    <a:pt x="92742" y="8053"/>
                  </a:lnTo>
                  <a:lnTo>
                    <a:pt x="76892" y="13296"/>
                  </a:lnTo>
                  <a:lnTo>
                    <a:pt x="60932" y="18072"/>
                  </a:lnTo>
                  <a:lnTo>
                    <a:pt x="44478" y="22941"/>
                  </a:lnTo>
                  <a:lnTo>
                    <a:pt x="27038" y="27904"/>
                  </a:lnTo>
                  <a:lnTo>
                    <a:pt x="11736" y="31369"/>
                  </a:lnTo>
                  <a:lnTo>
                    <a:pt x="0" y="34085"/>
                  </a:lnTo>
                  <a:lnTo>
                    <a:pt x="438" y="37362"/>
                  </a:lnTo>
                  <a:lnTo>
                    <a:pt x="6032" y="47756"/>
                  </a:lnTo>
                  <a:lnTo>
                    <a:pt x="15466" y="62177"/>
                  </a:lnTo>
                  <a:lnTo>
                    <a:pt x="24351" y="77487"/>
                  </a:lnTo>
                  <a:lnTo>
                    <a:pt x="33290" y="90222"/>
                  </a:lnTo>
                  <a:lnTo>
                    <a:pt x="50566" y="120000"/>
                  </a:lnTo>
                  <a:lnTo>
                    <a:pt x="42065" y="97947"/>
                  </a:lnTo>
                  <a:lnTo>
                    <a:pt x="28628" y="79453"/>
                  </a:lnTo>
                  <a:lnTo>
                    <a:pt x="19524" y="65079"/>
                  </a:lnTo>
                  <a:lnTo>
                    <a:pt x="10475" y="49161"/>
                  </a:lnTo>
                  <a:lnTo>
                    <a:pt x="3235" y="36941"/>
                  </a:lnTo>
                  <a:lnTo>
                    <a:pt x="3235" y="34974"/>
                  </a:lnTo>
                  <a:lnTo>
                    <a:pt x="20127" y="31697"/>
                  </a:lnTo>
                  <a:lnTo>
                    <a:pt x="40310" y="26500"/>
                  </a:lnTo>
                  <a:lnTo>
                    <a:pt x="57093" y="21724"/>
                  </a:lnTo>
                  <a:lnTo>
                    <a:pt x="73601" y="16902"/>
                  </a:lnTo>
                  <a:lnTo>
                    <a:pt x="89945" y="11705"/>
                  </a:lnTo>
                  <a:lnTo>
                    <a:pt x="103546" y="7257"/>
                  </a:lnTo>
                  <a:lnTo>
                    <a:pt x="116160" y="3277"/>
                  </a:lnTo>
                  <a:lnTo>
                    <a:pt x="120000" y="0"/>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5" name="Google Shape;155;p7"/>
            <p:cNvSpPr/>
            <p:nvPr/>
          </p:nvSpPr>
          <p:spPr>
            <a:xfrm>
              <a:off x="855662" y="2430462"/>
              <a:ext cx="942975" cy="1338262"/>
            </a:xfrm>
            <a:custGeom>
              <a:avLst/>
              <a:gdLst/>
              <a:ahLst/>
              <a:cxnLst/>
              <a:rect l="l" t="t" r="r" b="b"/>
              <a:pathLst>
                <a:path w="120000" h="120000" extrusionOk="0">
                  <a:moveTo>
                    <a:pt x="16363" y="0"/>
                  </a:moveTo>
                  <a:lnTo>
                    <a:pt x="0" y="6615"/>
                  </a:lnTo>
                  <a:lnTo>
                    <a:pt x="6060" y="13301"/>
                  </a:lnTo>
                  <a:lnTo>
                    <a:pt x="26666" y="32791"/>
                  </a:lnTo>
                  <a:lnTo>
                    <a:pt x="44747" y="51144"/>
                  </a:lnTo>
                  <a:lnTo>
                    <a:pt x="65555" y="69425"/>
                  </a:lnTo>
                  <a:lnTo>
                    <a:pt x="83737" y="85287"/>
                  </a:lnTo>
                  <a:lnTo>
                    <a:pt x="100101" y="101007"/>
                  </a:lnTo>
                  <a:lnTo>
                    <a:pt x="120000" y="120000"/>
                  </a:lnTo>
                  <a:lnTo>
                    <a:pt x="95757" y="92542"/>
                  </a:lnTo>
                  <a:lnTo>
                    <a:pt x="75858" y="74262"/>
                  </a:lnTo>
                  <a:lnTo>
                    <a:pt x="55050" y="54771"/>
                  </a:lnTo>
                  <a:lnTo>
                    <a:pt x="36969" y="37771"/>
                  </a:lnTo>
                  <a:lnTo>
                    <a:pt x="14646" y="14510"/>
                  </a:lnTo>
                  <a:lnTo>
                    <a:pt x="9494" y="8464"/>
                  </a:lnTo>
                  <a:lnTo>
                    <a:pt x="14646" y="3627"/>
                  </a:lnTo>
                  <a:lnTo>
                    <a:pt x="16363" y="0"/>
                  </a:lnTo>
                  <a:lnTo>
                    <a:pt x="16363"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6" name="Google Shape;156;p7"/>
            <p:cNvSpPr/>
            <p:nvPr/>
          </p:nvSpPr>
          <p:spPr>
            <a:xfrm>
              <a:off x="3697287" y="1314450"/>
              <a:ext cx="515937" cy="2201862"/>
            </a:xfrm>
            <a:custGeom>
              <a:avLst/>
              <a:gdLst/>
              <a:ahLst/>
              <a:cxnLst/>
              <a:rect l="l" t="t" r="r" b="b"/>
              <a:pathLst>
                <a:path w="120000" h="120000" extrusionOk="0">
                  <a:moveTo>
                    <a:pt x="22338" y="0"/>
                  </a:moveTo>
                  <a:lnTo>
                    <a:pt x="30092" y="2207"/>
                  </a:lnTo>
                  <a:lnTo>
                    <a:pt x="34892" y="4805"/>
                  </a:lnTo>
                  <a:lnTo>
                    <a:pt x="39507" y="15541"/>
                  </a:lnTo>
                  <a:lnTo>
                    <a:pt x="47446" y="29610"/>
                  </a:lnTo>
                  <a:lnTo>
                    <a:pt x="55569" y="39696"/>
                  </a:lnTo>
                  <a:lnTo>
                    <a:pt x="66276" y="48961"/>
                  </a:lnTo>
                  <a:lnTo>
                    <a:pt x="81969" y="61904"/>
                  </a:lnTo>
                  <a:lnTo>
                    <a:pt x="98030" y="73766"/>
                  </a:lnTo>
                  <a:lnTo>
                    <a:pt x="110584" y="85627"/>
                  </a:lnTo>
                  <a:lnTo>
                    <a:pt x="116861" y="97489"/>
                  </a:lnTo>
                  <a:lnTo>
                    <a:pt x="120000" y="107489"/>
                  </a:lnTo>
                  <a:lnTo>
                    <a:pt x="116861" y="113073"/>
                  </a:lnTo>
                  <a:lnTo>
                    <a:pt x="114092" y="115281"/>
                  </a:lnTo>
                  <a:lnTo>
                    <a:pt x="108184" y="117229"/>
                  </a:lnTo>
                  <a:lnTo>
                    <a:pt x="102830" y="118051"/>
                  </a:lnTo>
                  <a:lnTo>
                    <a:pt x="94892" y="119047"/>
                  </a:lnTo>
                  <a:lnTo>
                    <a:pt x="80307" y="120000"/>
                  </a:lnTo>
                  <a:lnTo>
                    <a:pt x="62030" y="120000"/>
                  </a:lnTo>
                  <a:lnTo>
                    <a:pt x="41169" y="119350"/>
                  </a:lnTo>
                  <a:lnTo>
                    <a:pt x="18092" y="118138"/>
                  </a:lnTo>
                  <a:lnTo>
                    <a:pt x="0" y="117142"/>
                  </a:lnTo>
                  <a:lnTo>
                    <a:pt x="4984" y="115281"/>
                  </a:lnTo>
                  <a:lnTo>
                    <a:pt x="28615" y="116017"/>
                  </a:lnTo>
                  <a:lnTo>
                    <a:pt x="44676" y="116839"/>
                  </a:lnTo>
                  <a:lnTo>
                    <a:pt x="62769" y="117229"/>
                  </a:lnTo>
                  <a:lnTo>
                    <a:pt x="77538" y="117056"/>
                  </a:lnTo>
                  <a:lnTo>
                    <a:pt x="88615" y="116017"/>
                  </a:lnTo>
                  <a:lnTo>
                    <a:pt x="100430" y="114285"/>
                  </a:lnTo>
                  <a:lnTo>
                    <a:pt x="104307" y="109696"/>
                  </a:lnTo>
                  <a:lnTo>
                    <a:pt x="104307" y="100865"/>
                  </a:lnTo>
                  <a:lnTo>
                    <a:pt x="98030" y="92337"/>
                  </a:lnTo>
                  <a:lnTo>
                    <a:pt x="90092" y="81212"/>
                  </a:lnTo>
                  <a:lnTo>
                    <a:pt x="74400" y="67878"/>
                  </a:lnTo>
                  <a:lnTo>
                    <a:pt x="58707" y="55974"/>
                  </a:lnTo>
                  <a:lnTo>
                    <a:pt x="42646" y="42251"/>
                  </a:lnTo>
                  <a:lnTo>
                    <a:pt x="33230" y="30346"/>
                  </a:lnTo>
                  <a:lnTo>
                    <a:pt x="26953" y="19956"/>
                  </a:lnTo>
                  <a:lnTo>
                    <a:pt x="25476" y="8484"/>
                  </a:lnTo>
                  <a:lnTo>
                    <a:pt x="15692" y="2597"/>
                  </a:lnTo>
                  <a:lnTo>
                    <a:pt x="22338" y="0"/>
                  </a:lnTo>
                  <a:lnTo>
                    <a:pt x="22338"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7" name="Google Shape;157;p7"/>
            <p:cNvSpPr/>
            <p:nvPr/>
          </p:nvSpPr>
          <p:spPr>
            <a:xfrm>
              <a:off x="836612" y="1231900"/>
              <a:ext cx="2976562" cy="2946400"/>
            </a:xfrm>
            <a:custGeom>
              <a:avLst/>
              <a:gdLst/>
              <a:ahLst/>
              <a:cxnLst/>
              <a:rect l="l" t="t" r="r" b="b"/>
              <a:pathLst>
                <a:path w="120000" h="120000" extrusionOk="0">
                  <a:moveTo>
                    <a:pt x="6816" y="60129"/>
                  </a:moveTo>
                  <a:lnTo>
                    <a:pt x="2432" y="63719"/>
                  </a:lnTo>
                  <a:lnTo>
                    <a:pt x="0" y="66533"/>
                  </a:lnTo>
                  <a:lnTo>
                    <a:pt x="1568" y="69283"/>
                  </a:lnTo>
                  <a:lnTo>
                    <a:pt x="6240" y="73714"/>
                  </a:lnTo>
                  <a:lnTo>
                    <a:pt x="12256" y="80377"/>
                  </a:lnTo>
                  <a:lnTo>
                    <a:pt x="20480" y="88398"/>
                  </a:lnTo>
                  <a:lnTo>
                    <a:pt x="27872" y="95902"/>
                  </a:lnTo>
                  <a:lnTo>
                    <a:pt x="32512" y="101175"/>
                  </a:lnTo>
                  <a:lnTo>
                    <a:pt x="36320" y="105832"/>
                  </a:lnTo>
                  <a:lnTo>
                    <a:pt x="40448" y="111687"/>
                  </a:lnTo>
                  <a:lnTo>
                    <a:pt x="42304" y="115859"/>
                  </a:lnTo>
                  <a:lnTo>
                    <a:pt x="42304" y="118609"/>
                  </a:lnTo>
                  <a:lnTo>
                    <a:pt x="45344" y="120000"/>
                  </a:lnTo>
                  <a:lnTo>
                    <a:pt x="47520" y="119708"/>
                  </a:lnTo>
                  <a:lnTo>
                    <a:pt x="46432" y="114760"/>
                  </a:lnTo>
                  <a:lnTo>
                    <a:pt x="45088" y="107773"/>
                  </a:lnTo>
                  <a:lnTo>
                    <a:pt x="43168" y="102501"/>
                  </a:lnTo>
                  <a:lnTo>
                    <a:pt x="41760" y="98652"/>
                  </a:lnTo>
                  <a:lnTo>
                    <a:pt x="39040" y="92539"/>
                  </a:lnTo>
                  <a:lnTo>
                    <a:pt x="34464" y="82770"/>
                  </a:lnTo>
                  <a:lnTo>
                    <a:pt x="30880" y="75363"/>
                  </a:lnTo>
                  <a:lnTo>
                    <a:pt x="27552" y="67633"/>
                  </a:lnTo>
                  <a:lnTo>
                    <a:pt x="25152" y="60129"/>
                  </a:lnTo>
                  <a:lnTo>
                    <a:pt x="23456" y="54857"/>
                  </a:lnTo>
                  <a:lnTo>
                    <a:pt x="22912" y="50458"/>
                  </a:lnTo>
                  <a:lnTo>
                    <a:pt x="23200" y="46285"/>
                  </a:lnTo>
                  <a:lnTo>
                    <a:pt x="28416" y="43245"/>
                  </a:lnTo>
                  <a:lnTo>
                    <a:pt x="34336" y="40172"/>
                  </a:lnTo>
                  <a:lnTo>
                    <a:pt x="43168" y="36873"/>
                  </a:lnTo>
                  <a:lnTo>
                    <a:pt x="51616" y="34382"/>
                  </a:lnTo>
                  <a:lnTo>
                    <a:pt x="58208" y="32150"/>
                  </a:lnTo>
                  <a:lnTo>
                    <a:pt x="66144" y="29401"/>
                  </a:lnTo>
                  <a:lnTo>
                    <a:pt x="72704" y="26587"/>
                  </a:lnTo>
                  <a:lnTo>
                    <a:pt x="78688" y="23482"/>
                  </a:lnTo>
                  <a:lnTo>
                    <a:pt x="81728" y="20797"/>
                  </a:lnTo>
                  <a:lnTo>
                    <a:pt x="84448" y="16625"/>
                  </a:lnTo>
                  <a:lnTo>
                    <a:pt x="86912" y="11676"/>
                  </a:lnTo>
                  <a:lnTo>
                    <a:pt x="88544" y="9153"/>
                  </a:lnTo>
                  <a:lnTo>
                    <a:pt x="91040" y="8053"/>
                  </a:lnTo>
                  <a:lnTo>
                    <a:pt x="99488" y="6404"/>
                  </a:lnTo>
                  <a:lnTo>
                    <a:pt x="108800" y="4463"/>
                  </a:lnTo>
                  <a:lnTo>
                    <a:pt x="114240" y="3913"/>
                  </a:lnTo>
                  <a:lnTo>
                    <a:pt x="117280" y="3590"/>
                  </a:lnTo>
                  <a:lnTo>
                    <a:pt x="119744" y="5013"/>
                  </a:lnTo>
                  <a:lnTo>
                    <a:pt x="120000" y="2490"/>
                  </a:lnTo>
                  <a:lnTo>
                    <a:pt x="118592" y="1164"/>
                  </a:lnTo>
                  <a:lnTo>
                    <a:pt x="115872" y="0"/>
                  </a:lnTo>
                  <a:lnTo>
                    <a:pt x="111232" y="614"/>
                  </a:lnTo>
                  <a:lnTo>
                    <a:pt x="104512" y="2134"/>
                  </a:lnTo>
                  <a:lnTo>
                    <a:pt x="97312" y="3363"/>
                  </a:lnTo>
                  <a:lnTo>
                    <a:pt x="90496" y="5013"/>
                  </a:lnTo>
                  <a:lnTo>
                    <a:pt x="86912" y="6113"/>
                  </a:lnTo>
                  <a:lnTo>
                    <a:pt x="84992" y="8312"/>
                  </a:lnTo>
                  <a:lnTo>
                    <a:pt x="83360" y="11902"/>
                  </a:lnTo>
                  <a:lnTo>
                    <a:pt x="81408" y="16075"/>
                  </a:lnTo>
                  <a:lnTo>
                    <a:pt x="79552" y="18889"/>
                  </a:lnTo>
                  <a:lnTo>
                    <a:pt x="76224" y="21897"/>
                  </a:lnTo>
                  <a:lnTo>
                    <a:pt x="72704" y="23838"/>
                  </a:lnTo>
                  <a:lnTo>
                    <a:pt x="65056" y="27202"/>
                  </a:lnTo>
                  <a:lnTo>
                    <a:pt x="54400" y="31051"/>
                  </a:lnTo>
                  <a:lnTo>
                    <a:pt x="46176" y="33832"/>
                  </a:lnTo>
                  <a:lnTo>
                    <a:pt x="37472" y="37002"/>
                  </a:lnTo>
                  <a:lnTo>
                    <a:pt x="29728" y="40495"/>
                  </a:lnTo>
                  <a:lnTo>
                    <a:pt x="24000" y="43536"/>
                  </a:lnTo>
                  <a:lnTo>
                    <a:pt x="21280" y="45185"/>
                  </a:lnTo>
                  <a:lnTo>
                    <a:pt x="20736" y="47708"/>
                  </a:lnTo>
                  <a:lnTo>
                    <a:pt x="21824" y="54307"/>
                  </a:lnTo>
                  <a:lnTo>
                    <a:pt x="24000" y="63719"/>
                  </a:lnTo>
                  <a:lnTo>
                    <a:pt x="27328" y="72614"/>
                  </a:lnTo>
                  <a:lnTo>
                    <a:pt x="32224" y="84226"/>
                  </a:lnTo>
                  <a:lnTo>
                    <a:pt x="33856" y="91762"/>
                  </a:lnTo>
                  <a:lnTo>
                    <a:pt x="36096" y="97811"/>
                  </a:lnTo>
                  <a:lnTo>
                    <a:pt x="40128" y="104765"/>
                  </a:lnTo>
                  <a:lnTo>
                    <a:pt x="42912" y="111137"/>
                  </a:lnTo>
                  <a:lnTo>
                    <a:pt x="37728" y="103924"/>
                  </a:lnTo>
                  <a:lnTo>
                    <a:pt x="33056" y="98102"/>
                  </a:lnTo>
                  <a:lnTo>
                    <a:pt x="27328" y="92312"/>
                  </a:lnTo>
                  <a:lnTo>
                    <a:pt x="18240" y="83417"/>
                  </a:lnTo>
                  <a:lnTo>
                    <a:pt x="10336" y="75363"/>
                  </a:lnTo>
                  <a:lnTo>
                    <a:pt x="4608" y="69283"/>
                  </a:lnTo>
                  <a:lnTo>
                    <a:pt x="3520" y="67083"/>
                  </a:lnTo>
                  <a:lnTo>
                    <a:pt x="5984" y="64592"/>
                  </a:lnTo>
                  <a:lnTo>
                    <a:pt x="8704" y="62393"/>
                  </a:lnTo>
                  <a:lnTo>
                    <a:pt x="6816" y="60129"/>
                  </a:lnTo>
                  <a:lnTo>
                    <a:pt x="6816" y="6012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8" name="Google Shape;158;p7"/>
            <p:cNvSpPr/>
            <p:nvPr/>
          </p:nvSpPr>
          <p:spPr>
            <a:xfrm>
              <a:off x="2970212" y="3681412"/>
              <a:ext cx="157162" cy="38100"/>
            </a:xfrm>
            <a:custGeom>
              <a:avLst/>
              <a:gdLst/>
              <a:ahLst/>
              <a:cxnLst/>
              <a:rect l="l" t="t" r="r" b="b"/>
              <a:pathLst>
                <a:path w="120000" h="120000" extrusionOk="0">
                  <a:moveTo>
                    <a:pt x="0" y="120000"/>
                  </a:moveTo>
                  <a:cubicBezTo>
                    <a:pt x="25454" y="85000"/>
                    <a:pt x="56969" y="75000"/>
                    <a:pt x="83636" y="60000"/>
                  </a:cubicBezTo>
                  <a:cubicBezTo>
                    <a:pt x="94545" y="30000"/>
                    <a:pt x="106666" y="0"/>
                    <a:pt x="119999" y="0"/>
                  </a:cubicBezTo>
                </a:path>
              </a:pathLst>
            </a:custGeom>
            <a:solidFill>
              <a:srgbClr val="000000"/>
            </a:solidFill>
            <a:ln w="57150" cap="flat" cmpd="sng">
              <a:solidFill>
                <a:srgbClr val="000000"/>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59" name="Google Shape;159;p7"/>
            <p:cNvSpPr/>
            <p:nvPr/>
          </p:nvSpPr>
          <p:spPr>
            <a:xfrm>
              <a:off x="2970212" y="3886200"/>
              <a:ext cx="138112" cy="42862"/>
            </a:xfrm>
            <a:custGeom>
              <a:avLst/>
              <a:gdLst/>
              <a:ahLst/>
              <a:cxnLst/>
              <a:rect l="l" t="t" r="r" b="b"/>
              <a:pathLst>
                <a:path w="120000" h="120000" extrusionOk="0">
                  <a:moveTo>
                    <a:pt x="120000" y="120000"/>
                  </a:moveTo>
                  <a:cubicBezTo>
                    <a:pt x="92413" y="111111"/>
                    <a:pt x="22068" y="71111"/>
                    <a:pt x="0" y="0"/>
                  </a:cubicBezTo>
                </a:path>
              </a:pathLst>
            </a:custGeom>
            <a:noFill/>
            <a:ln w="571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60" name="Google Shape;160;p7"/>
          <p:cNvGrpSpPr/>
          <p:nvPr/>
        </p:nvGrpSpPr>
        <p:grpSpPr>
          <a:xfrm>
            <a:off x="1144587" y="3889375"/>
            <a:ext cx="2543175" cy="1347787"/>
            <a:chOff x="1144587" y="3889375"/>
            <a:chExt cx="2543175" cy="1347787"/>
          </a:xfrm>
        </p:grpSpPr>
        <p:grpSp>
          <p:nvGrpSpPr>
            <p:cNvPr id="161" name="Google Shape;161;p7"/>
            <p:cNvGrpSpPr/>
            <p:nvPr/>
          </p:nvGrpSpPr>
          <p:grpSpPr>
            <a:xfrm>
              <a:off x="1223962" y="4916487"/>
              <a:ext cx="2463800" cy="320675"/>
              <a:chOff x="1223962" y="4916487"/>
              <a:chExt cx="2463800" cy="320675"/>
            </a:xfrm>
          </p:grpSpPr>
          <p:sp>
            <p:nvSpPr>
              <p:cNvPr id="162" name="Google Shape;162;p7"/>
              <p:cNvSpPr/>
              <p:nvPr/>
            </p:nvSpPr>
            <p:spPr>
              <a:xfrm>
                <a:off x="1223962" y="4916487"/>
                <a:ext cx="2320925" cy="319087"/>
              </a:xfrm>
              <a:prstGeom prst="roundRect">
                <a:avLst>
                  <a:gd name="adj" fmla="val 16667"/>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3" name="Google Shape;163;p7"/>
              <p:cNvSpPr txBox="1"/>
              <p:nvPr/>
            </p:nvSpPr>
            <p:spPr>
              <a:xfrm>
                <a:off x="1223962" y="4916487"/>
                <a:ext cx="246380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Problemas “perversos”</a:t>
                </a:r>
                <a:endParaRPr/>
              </a:p>
            </p:txBody>
          </p:sp>
        </p:grpSp>
        <p:grpSp>
          <p:nvGrpSpPr>
            <p:cNvPr id="164" name="Google Shape;164;p7"/>
            <p:cNvGrpSpPr/>
            <p:nvPr/>
          </p:nvGrpSpPr>
          <p:grpSpPr>
            <a:xfrm>
              <a:off x="1144587" y="3889375"/>
              <a:ext cx="603250" cy="976312"/>
              <a:chOff x="1144587" y="3889375"/>
              <a:chExt cx="603250" cy="976312"/>
            </a:xfrm>
          </p:grpSpPr>
          <p:sp>
            <p:nvSpPr>
              <p:cNvPr id="165" name="Google Shape;165;p7"/>
              <p:cNvSpPr/>
              <p:nvPr/>
            </p:nvSpPr>
            <p:spPr>
              <a:xfrm rot="5400000">
                <a:off x="1078706" y="4282281"/>
                <a:ext cx="649287" cy="517525"/>
              </a:xfrm>
              <a:prstGeom prst="rightArrow">
                <a:avLst>
                  <a:gd name="adj1" fmla="val 7700"/>
                  <a:gd name="adj2" fmla="val 5433"/>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66" name="Google Shape;166;p7"/>
              <p:cNvSpPr/>
              <p:nvPr/>
            </p:nvSpPr>
            <p:spPr>
              <a:xfrm>
                <a:off x="1271587" y="3889375"/>
                <a:ext cx="476250" cy="339725"/>
              </a:xfrm>
              <a:custGeom>
                <a:avLst/>
                <a:gdLst/>
                <a:ahLst/>
                <a:cxnLst/>
                <a:rect l="l" t="t" r="r" b="b"/>
                <a:pathLst>
                  <a:path w="120000" h="120000" extrusionOk="0">
                    <a:moveTo>
                      <a:pt x="0" y="120000"/>
                    </a:moveTo>
                    <a:lnTo>
                      <a:pt x="64800" y="0"/>
                    </a:lnTo>
                    <a:lnTo>
                      <a:pt x="120000" y="0"/>
                    </a:lnTo>
                    <a:lnTo>
                      <a:pt x="62400" y="120000"/>
                    </a:lnTo>
                    <a:lnTo>
                      <a:pt x="0" y="120000"/>
                    </a:lnTo>
                    <a:close/>
                  </a:path>
                </a:pathLst>
              </a:cu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nvGrpSpPr>
          <p:cNvPr id="167" name="Google Shape;167;p7"/>
          <p:cNvGrpSpPr/>
          <p:nvPr/>
        </p:nvGrpSpPr>
        <p:grpSpPr>
          <a:xfrm>
            <a:off x="5659437" y="4852988"/>
            <a:ext cx="3286125" cy="1135063"/>
            <a:chOff x="5659437" y="4852988"/>
            <a:chExt cx="3286125" cy="1135063"/>
          </a:xfrm>
        </p:grpSpPr>
        <p:sp>
          <p:nvSpPr>
            <p:cNvPr id="168" name="Google Shape;168;p7"/>
            <p:cNvSpPr/>
            <p:nvPr/>
          </p:nvSpPr>
          <p:spPr>
            <a:xfrm>
              <a:off x="5659437" y="5465762"/>
              <a:ext cx="3217862" cy="508000"/>
            </a:xfrm>
            <a:prstGeom prst="roundRect">
              <a:avLst>
                <a:gd name="adj" fmla="val 16667"/>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69" name="Google Shape;169;p7"/>
            <p:cNvGrpSpPr/>
            <p:nvPr/>
          </p:nvGrpSpPr>
          <p:grpSpPr>
            <a:xfrm>
              <a:off x="5668962" y="4852988"/>
              <a:ext cx="3276600" cy="1135063"/>
              <a:chOff x="5668962" y="4852988"/>
              <a:chExt cx="3276600" cy="1135063"/>
            </a:xfrm>
          </p:grpSpPr>
          <p:sp>
            <p:nvSpPr>
              <p:cNvPr id="170" name="Google Shape;170;p7"/>
              <p:cNvSpPr txBox="1"/>
              <p:nvPr/>
            </p:nvSpPr>
            <p:spPr>
              <a:xfrm>
                <a:off x="5668962" y="5438775"/>
                <a:ext cx="3276600"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Sist. Información, lógica difusa, teoría decisión, etc.</a:t>
                </a:r>
                <a:endParaRPr/>
              </a:p>
            </p:txBody>
          </p:sp>
          <p:sp>
            <p:nvSpPr>
              <p:cNvPr id="171" name="Google Shape;171;p7"/>
              <p:cNvSpPr/>
              <p:nvPr/>
            </p:nvSpPr>
            <p:spPr>
              <a:xfrm rot="-5400000" flipH="1">
                <a:off x="7423150" y="4835525"/>
                <a:ext cx="506412" cy="541337"/>
              </a:xfrm>
              <a:prstGeom prst="rightArrow">
                <a:avLst>
                  <a:gd name="adj1" fmla="val 7448"/>
                  <a:gd name="adj2" fmla="val 6228"/>
                </a:avLst>
              </a:prstGeom>
              <a:solidFill>
                <a:srgbClr val="C6AC7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
        <p:nvSpPr>
          <p:cNvPr id="172" name="Google Shape;172;p7"/>
          <p:cNvSpPr txBox="1"/>
          <p:nvPr/>
        </p:nvSpPr>
        <p:spPr>
          <a:xfrm>
            <a:off x="2632075" y="1817687"/>
            <a:ext cx="12446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Definición de objetivos</a:t>
            </a:r>
            <a:endParaRPr/>
          </a:p>
        </p:txBody>
      </p:sp>
      <p:sp>
        <p:nvSpPr>
          <p:cNvPr id="173" name="Google Shape;173;p7"/>
          <p:cNvSpPr txBox="1"/>
          <p:nvPr/>
        </p:nvSpPr>
        <p:spPr>
          <a:xfrm>
            <a:off x="2627312" y="2420937"/>
            <a:ext cx="150495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Incertidumbre</a:t>
            </a:r>
            <a:endParaRPr/>
          </a:p>
        </p:txBody>
      </p:sp>
      <p:sp>
        <p:nvSpPr>
          <p:cNvPr id="174" name="Google Shape;174;p7"/>
          <p:cNvSpPr txBox="1"/>
          <p:nvPr/>
        </p:nvSpPr>
        <p:spPr>
          <a:xfrm>
            <a:off x="1692275" y="2708275"/>
            <a:ext cx="1495425" cy="6873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Irreversibilidad de las decisiones</a:t>
            </a:r>
            <a:endParaRPr/>
          </a:p>
        </p:txBody>
      </p:sp>
      <p:sp>
        <p:nvSpPr>
          <p:cNvPr id="175" name="Google Shape;175;p7"/>
          <p:cNvSpPr txBox="1"/>
          <p:nvPr/>
        </p:nvSpPr>
        <p:spPr>
          <a:xfrm>
            <a:off x="1555750" y="2252662"/>
            <a:ext cx="14636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Complejidad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4"/>
        <p:cNvGrpSpPr/>
        <p:nvPr/>
      </p:nvGrpSpPr>
      <p:grpSpPr>
        <a:xfrm>
          <a:off x="0" y="0"/>
          <a:ext cx="0" cy="0"/>
          <a:chOff x="0" y="0"/>
          <a:chExt cx="0" cy="0"/>
        </a:xfrm>
      </p:grpSpPr>
      <p:sp>
        <p:nvSpPr>
          <p:cNvPr id="1725" name="Google Shape;1725;p43"/>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1726" name="Google Shape;1726;p43"/>
          <p:cNvGrpSpPr/>
          <p:nvPr/>
        </p:nvGrpSpPr>
        <p:grpSpPr>
          <a:xfrm>
            <a:off x="1000125" y="1120775"/>
            <a:ext cx="7953375" cy="793750"/>
            <a:chOff x="1000125" y="1392237"/>
            <a:chExt cx="7953375" cy="793750"/>
          </a:xfrm>
        </p:grpSpPr>
        <p:sp>
          <p:nvSpPr>
            <p:cNvPr id="1727" name="Google Shape;1727;p43"/>
            <p:cNvSpPr/>
            <p:nvPr/>
          </p:nvSpPr>
          <p:spPr>
            <a:xfrm>
              <a:off x="1568450" y="1609725"/>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28" name="Google Shape;1728;p43"/>
            <p:cNvSpPr txBox="1"/>
            <p:nvPr/>
          </p:nvSpPr>
          <p:spPr>
            <a:xfrm>
              <a:off x="1549400" y="1614487"/>
              <a:ext cx="5468937"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Identificación clara del problema a  resolver</a:t>
              </a:r>
              <a:endParaRPr/>
            </a:p>
          </p:txBody>
        </p:sp>
        <p:sp>
          <p:nvSpPr>
            <p:cNvPr id="1729" name="Google Shape;1729;p43"/>
            <p:cNvSpPr txBox="1"/>
            <p:nvPr/>
          </p:nvSpPr>
          <p:spPr>
            <a:xfrm>
              <a:off x="1000125" y="1392237"/>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1</a:t>
              </a:r>
              <a:endParaRPr/>
            </a:p>
          </p:txBody>
        </p:sp>
      </p:grpSp>
      <p:grpSp>
        <p:nvGrpSpPr>
          <p:cNvPr id="1730" name="Google Shape;1730;p43"/>
          <p:cNvGrpSpPr/>
          <p:nvPr/>
        </p:nvGrpSpPr>
        <p:grpSpPr>
          <a:xfrm>
            <a:off x="1000125" y="1835150"/>
            <a:ext cx="7953375" cy="793750"/>
            <a:chOff x="1000125" y="2106612"/>
            <a:chExt cx="7953375" cy="793750"/>
          </a:xfrm>
        </p:grpSpPr>
        <p:sp>
          <p:nvSpPr>
            <p:cNvPr id="1731" name="Google Shape;1731;p43"/>
            <p:cNvSpPr/>
            <p:nvPr/>
          </p:nvSpPr>
          <p:spPr>
            <a:xfrm>
              <a:off x="1568450" y="2320925"/>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32" name="Google Shape;1732;p43"/>
            <p:cNvSpPr txBox="1"/>
            <p:nvPr/>
          </p:nvSpPr>
          <p:spPr>
            <a:xfrm>
              <a:off x="1000125" y="2106612"/>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2</a:t>
              </a:r>
              <a:endParaRPr/>
            </a:p>
          </p:txBody>
        </p:sp>
        <p:sp>
          <p:nvSpPr>
            <p:cNvPr id="1733" name="Google Shape;1733;p43"/>
            <p:cNvSpPr txBox="1"/>
            <p:nvPr/>
          </p:nvSpPr>
          <p:spPr>
            <a:xfrm>
              <a:off x="1549400" y="2286000"/>
              <a:ext cx="3498850"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Determinación de objetivos</a:t>
              </a:r>
              <a:endParaRPr/>
            </a:p>
          </p:txBody>
        </p:sp>
      </p:grpSp>
      <p:grpSp>
        <p:nvGrpSpPr>
          <p:cNvPr id="1734" name="Google Shape;1734;p43"/>
          <p:cNvGrpSpPr/>
          <p:nvPr/>
        </p:nvGrpSpPr>
        <p:grpSpPr>
          <a:xfrm>
            <a:off x="1000125" y="2449512"/>
            <a:ext cx="7953375" cy="793750"/>
            <a:chOff x="1000125" y="2720975"/>
            <a:chExt cx="7953375" cy="793750"/>
          </a:xfrm>
        </p:grpSpPr>
        <p:sp>
          <p:nvSpPr>
            <p:cNvPr id="1735" name="Google Shape;1735;p43"/>
            <p:cNvSpPr/>
            <p:nvPr/>
          </p:nvSpPr>
          <p:spPr>
            <a:xfrm>
              <a:off x="1568450" y="2959100"/>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36" name="Google Shape;1736;p43"/>
            <p:cNvSpPr txBox="1"/>
            <p:nvPr/>
          </p:nvSpPr>
          <p:spPr>
            <a:xfrm>
              <a:off x="1000125" y="2720975"/>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3</a:t>
              </a:r>
              <a:endParaRPr/>
            </a:p>
          </p:txBody>
        </p:sp>
        <p:sp>
          <p:nvSpPr>
            <p:cNvPr id="1737" name="Google Shape;1737;p43"/>
            <p:cNvSpPr txBox="1"/>
            <p:nvPr/>
          </p:nvSpPr>
          <p:spPr>
            <a:xfrm>
              <a:off x="1549400" y="2957512"/>
              <a:ext cx="4713287"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Generación de un modelo conceptual</a:t>
              </a:r>
              <a:endParaRPr/>
            </a:p>
          </p:txBody>
        </p:sp>
      </p:grpSp>
      <p:grpSp>
        <p:nvGrpSpPr>
          <p:cNvPr id="1738" name="Google Shape;1738;p43"/>
          <p:cNvGrpSpPr/>
          <p:nvPr/>
        </p:nvGrpSpPr>
        <p:grpSpPr>
          <a:xfrm>
            <a:off x="1000125" y="4864100"/>
            <a:ext cx="7953375" cy="793750"/>
            <a:chOff x="1000125" y="4949825"/>
            <a:chExt cx="7953375" cy="793750"/>
          </a:xfrm>
        </p:grpSpPr>
        <p:sp>
          <p:nvSpPr>
            <p:cNvPr id="1739" name="Google Shape;1739;p43"/>
            <p:cNvSpPr/>
            <p:nvPr/>
          </p:nvSpPr>
          <p:spPr>
            <a:xfrm>
              <a:off x="1568450" y="5164137"/>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40" name="Google Shape;1740;p43"/>
            <p:cNvSpPr txBox="1"/>
            <p:nvPr/>
          </p:nvSpPr>
          <p:spPr>
            <a:xfrm>
              <a:off x="1000125" y="4949825"/>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5</a:t>
              </a:r>
              <a:endParaRPr/>
            </a:p>
          </p:txBody>
        </p:sp>
        <p:sp>
          <p:nvSpPr>
            <p:cNvPr id="1741" name="Google Shape;1741;p43"/>
            <p:cNvSpPr txBox="1"/>
            <p:nvPr/>
          </p:nvSpPr>
          <p:spPr>
            <a:xfrm>
              <a:off x="1549400" y="5116512"/>
              <a:ext cx="3722687"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Integración de la información</a:t>
              </a:r>
              <a:endParaRPr/>
            </a:p>
          </p:txBody>
        </p:sp>
      </p:grpSp>
      <p:grpSp>
        <p:nvGrpSpPr>
          <p:cNvPr id="1742" name="Google Shape;1742;p43"/>
          <p:cNvGrpSpPr/>
          <p:nvPr/>
        </p:nvGrpSpPr>
        <p:grpSpPr>
          <a:xfrm>
            <a:off x="1000125" y="3149600"/>
            <a:ext cx="8064500" cy="793750"/>
            <a:chOff x="1000125" y="3421062"/>
            <a:chExt cx="8064500" cy="793750"/>
          </a:xfrm>
        </p:grpSpPr>
        <p:sp>
          <p:nvSpPr>
            <p:cNvPr id="1743" name="Google Shape;1743;p43"/>
            <p:cNvSpPr/>
            <p:nvPr/>
          </p:nvSpPr>
          <p:spPr>
            <a:xfrm>
              <a:off x="1568450" y="3640137"/>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44" name="Google Shape;1744;p43"/>
            <p:cNvSpPr txBox="1"/>
            <p:nvPr/>
          </p:nvSpPr>
          <p:spPr>
            <a:xfrm>
              <a:off x="1000125" y="3421062"/>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4</a:t>
              </a:r>
              <a:endParaRPr/>
            </a:p>
          </p:txBody>
        </p:sp>
        <p:sp>
          <p:nvSpPr>
            <p:cNvPr id="1745" name="Google Shape;1745;p43"/>
            <p:cNvSpPr txBox="1"/>
            <p:nvPr/>
          </p:nvSpPr>
          <p:spPr>
            <a:xfrm>
              <a:off x="1549400" y="3629025"/>
              <a:ext cx="7515225"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Recopilación de la información y adaptación para el análisis </a:t>
              </a:r>
              <a:endParaRPr/>
            </a:p>
          </p:txBody>
        </p:sp>
      </p:grpSp>
      <p:grpSp>
        <p:nvGrpSpPr>
          <p:cNvPr id="1746" name="Google Shape;1746;p43"/>
          <p:cNvGrpSpPr/>
          <p:nvPr/>
        </p:nvGrpSpPr>
        <p:grpSpPr>
          <a:xfrm>
            <a:off x="784225" y="831850"/>
            <a:ext cx="7966075" cy="336550"/>
            <a:chOff x="784225" y="1581150"/>
            <a:chExt cx="7966075" cy="336550"/>
          </a:xfrm>
        </p:grpSpPr>
        <p:sp>
          <p:nvSpPr>
            <p:cNvPr id="1747" name="Google Shape;1747;p43"/>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48" name="Google Shape;1748;p43"/>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49" name="Google Shape;1749;p43"/>
            <p:cNvSpPr txBox="1"/>
            <p:nvPr/>
          </p:nvSpPr>
          <p:spPr>
            <a:xfrm>
              <a:off x="977900" y="1581150"/>
              <a:ext cx="8493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Etapas</a:t>
              </a:r>
              <a:endParaRPr/>
            </a:p>
          </p:txBody>
        </p:sp>
      </p:grpSp>
      <p:grpSp>
        <p:nvGrpSpPr>
          <p:cNvPr id="1750" name="Google Shape;1750;p43"/>
          <p:cNvGrpSpPr/>
          <p:nvPr/>
        </p:nvGrpSpPr>
        <p:grpSpPr>
          <a:xfrm>
            <a:off x="1614487" y="3862387"/>
            <a:ext cx="5405438" cy="336550"/>
            <a:chOff x="1614487" y="4205287"/>
            <a:chExt cx="5405438" cy="336550"/>
          </a:xfrm>
        </p:grpSpPr>
        <p:sp>
          <p:nvSpPr>
            <p:cNvPr id="1751" name="Google Shape;1751;p43"/>
            <p:cNvSpPr txBox="1"/>
            <p:nvPr/>
          </p:nvSpPr>
          <p:spPr>
            <a:xfrm>
              <a:off x="1714500" y="4205287"/>
              <a:ext cx="53054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Establecimiento de criterios: factores y restricciones</a:t>
              </a:r>
              <a:endParaRPr/>
            </a:p>
          </p:txBody>
        </p:sp>
        <p:sp>
          <p:nvSpPr>
            <p:cNvPr id="1752" name="Google Shape;1752;p43"/>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753" name="Google Shape;1753;p43"/>
          <p:cNvGrpSpPr/>
          <p:nvPr/>
        </p:nvGrpSpPr>
        <p:grpSpPr>
          <a:xfrm>
            <a:off x="1614487" y="4240212"/>
            <a:ext cx="2982913" cy="336550"/>
            <a:chOff x="1643062" y="4584700"/>
            <a:chExt cx="2982913" cy="336550"/>
          </a:xfrm>
        </p:grpSpPr>
        <p:sp>
          <p:nvSpPr>
            <p:cNvPr id="1754" name="Google Shape;1754;p43"/>
            <p:cNvSpPr txBox="1"/>
            <p:nvPr/>
          </p:nvSpPr>
          <p:spPr>
            <a:xfrm>
              <a:off x="1743075" y="4584700"/>
              <a:ext cx="28829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Estandarización de factores</a:t>
              </a:r>
              <a:endParaRPr/>
            </a:p>
          </p:txBody>
        </p:sp>
        <p:sp>
          <p:nvSpPr>
            <p:cNvPr id="1755" name="Google Shape;1755;p43"/>
            <p:cNvSpPr txBox="1"/>
            <p:nvPr/>
          </p:nvSpPr>
          <p:spPr>
            <a:xfrm rot="5400000">
              <a:off x="1634331" y="4742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756" name="Google Shape;1756;p43"/>
          <p:cNvGrpSpPr/>
          <p:nvPr/>
        </p:nvGrpSpPr>
        <p:grpSpPr>
          <a:xfrm>
            <a:off x="1614487" y="4619625"/>
            <a:ext cx="4384674" cy="336550"/>
            <a:chOff x="1643062" y="4962525"/>
            <a:chExt cx="4384674" cy="336550"/>
          </a:xfrm>
        </p:grpSpPr>
        <p:sp>
          <p:nvSpPr>
            <p:cNvPr id="1757" name="Google Shape;1757;p43"/>
            <p:cNvSpPr txBox="1"/>
            <p:nvPr/>
          </p:nvSpPr>
          <p:spPr>
            <a:xfrm>
              <a:off x="1743075" y="4962525"/>
              <a:ext cx="4284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Determinación de los pesos entre factores</a:t>
              </a:r>
              <a:endParaRPr/>
            </a:p>
          </p:txBody>
        </p:sp>
        <p:sp>
          <p:nvSpPr>
            <p:cNvPr id="1758" name="Google Shape;1758;p43"/>
            <p:cNvSpPr txBox="1"/>
            <p:nvPr/>
          </p:nvSpPr>
          <p:spPr>
            <a:xfrm rot="5400000">
              <a:off x="1634331" y="51204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759" name="Google Shape;1759;p43"/>
          <p:cNvGrpSpPr/>
          <p:nvPr/>
        </p:nvGrpSpPr>
        <p:grpSpPr>
          <a:xfrm>
            <a:off x="1000125" y="5559425"/>
            <a:ext cx="7953375" cy="793750"/>
            <a:chOff x="1000125" y="4949825"/>
            <a:chExt cx="7953375" cy="793750"/>
          </a:xfrm>
        </p:grpSpPr>
        <p:sp>
          <p:nvSpPr>
            <p:cNvPr id="1760" name="Google Shape;1760;p43"/>
            <p:cNvSpPr/>
            <p:nvPr/>
          </p:nvSpPr>
          <p:spPr>
            <a:xfrm>
              <a:off x="1568450" y="5164137"/>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61" name="Google Shape;1761;p43"/>
            <p:cNvSpPr txBox="1"/>
            <p:nvPr/>
          </p:nvSpPr>
          <p:spPr>
            <a:xfrm>
              <a:off x="1000125" y="4949825"/>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6</a:t>
              </a:r>
              <a:endParaRPr/>
            </a:p>
          </p:txBody>
        </p:sp>
        <p:sp>
          <p:nvSpPr>
            <p:cNvPr id="1762" name="Google Shape;1762;p43"/>
            <p:cNvSpPr txBox="1"/>
            <p:nvPr/>
          </p:nvSpPr>
          <p:spPr>
            <a:xfrm>
              <a:off x="1549400" y="5116512"/>
              <a:ext cx="3314700"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Análisis de los resultados</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6"/>
        <p:cNvGrpSpPr/>
        <p:nvPr/>
      </p:nvGrpSpPr>
      <p:grpSpPr>
        <a:xfrm>
          <a:off x="0" y="0"/>
          <a:ext cx="0" cy="0"/>
          <a:chOff x="0" y="0"/>
          <a:chExt cx="0" cy="0"/>
        </a:xfrm>
      </p:grpSpPr>
      <p:grpSp>
        <p:nvGrpSpPr>
          <p:cNvPr id="1767" name="Google Shape;1767;p44"/>
          <p:cNvGrpSpPr/>
          <p:nvPr/>
        </p:nvGrpSpPr>
        <p:grpSpPr>
          <a:xfrm>
            <a:off x="1106487" y="1250950"/>
            <a:ext cx="2968625" cy="1900237"/>
            <a:chOff x="1106487" y="1250950"/>
            <a:chExt cx="2968625" cy="1900237"/>
          </a:xfrm>
        </p:grpSpPr>
        <p:sp>
          <p:nvSpPr>
            <p:cNvPr id="1768" name="Google Shape;1768;p44"/>
            <p:cNvSpPr txBox="1"/>
            <p:nvPr/>
          </p:nvSpPr>
          <p:spPr>
            <a:xfrm>
              <a:off x="1258887" y="1685925"/>
              <a:ext cx="2816225" cy="1465262"/>
            </a:xfrm>
            <a:prstGeom prst="rect">
              <a:avLst/>
            </a:prstGeom>
            <a:noFill/>
            <a:ln>
              <a:noFill/>
            </a:ln>
          </p:spPr>
          <p:txBody>
            <a:bodyPr spcFirstLastPara="1" wrap="square" lIns="54075" tIns="27025" rIns="54075" bIns="27025" anchor="t" anchorCtr="0">
              <a:noAutofit/>
            </a:bodyPr>
            <a:lstStyle/>
            <a:p>
              <a:pPr marL="0" marR="0" lvl="0" indent="0" algn="l" rtl="0">
                <a:lnSpc>
                  <a:spcPct val="12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 El sistema previsto para la adjudicación de los aprovechamientos apícolas en montes pertenecientes a la Comunidad Autónoma es el de subasta pública, estando condicionado al pago de una contraprestación económica del aprovechamiento.“</a:t>
              </a:r>
              <a:endParaRPr/>
            </a:p>
          </p:txBody>
        </p:sp>
        <p:sp>
          <p:nvSpPr>
            <p:cNvPr id="1769" name="Google Shape;1769;p44"/>
            <p:cNvSpPr txBox="1"/>
            <p:nvPr/>
          </p:nvSpPr>
          <p:spPr>
            <a:xfrm>
              <a:off x="1117600" y="1250950"/>
              <a:ext cx="1587500"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A</a:t>
              </a:r>
              <a:r>
                <a:rPr lang="en-US" sz="1600" b="1" i="1" u="none">
                  <a:solidFill>
                    <a:srgbClr val="1E582F"/>
                  </a:solidFill>
                  <a:latin typeface="Arial"/>
                  <a:ea typeface="Arial"/>
                  <a:cs typeface="Arial"/>
                  <a:sym typeface="Arial"/>
                </a:rPr>
                <a:t>ntes de 1997</a:t>
              </a:r>
              <a:endParaRPr/>
            </a:p>
          </p:txBody>
        </p:sp>
        <p:sp>
          <p:nvSpPr>
            <p:cNvPr id="1770" name="Google Shape;1770;p44"/>
            <p:cNvSpPr/>
            <p:nvPr/>
          </p:nvSpPr>
          <p:spPr>
            <a:xfrm>
              <a:off x="1106487" y="1763712"/>
              <a:ext cx="77787" cy="1320800"/>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771" name="Google Shape;1771;p44"/>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1772" name="Google Shape;1772;p44"/>
          <p:cNvGrpSpPr/>
          <p:nvPr/>
        </p:nvGrpSpPr>
        <p:grpSpPr>
          <a:xfrm>
            <a:off x="784225" y="831850"/>
            <a:ext cx="7966075" cy="336550"/>
            <a:chOff x="784225" y="1581150"/>
            <a:chExt cx="7966075" cy="336550"/>
          </a:xfrm>
        </p:grpSpPr>
        <p:sp>
          <p:nvSpPr>
            <p:cNvPr id="1773" name="Google Shape;1773;p44"/>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74" name="Google Shape;1774;p44"/>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75" name="Google Shape;1775;p44"/>
            <p:cNvSpPr txBox="1"/>
            <p:nvPr/>
          </p:nvSpPr>
          <p:spPr>
            <a:xfrm>
              <a:off x="977900" y="1581150"/>
              <a:ext cx="41306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1.- Identificación del problema a resolver</a:t>
              </a:r>
              <a:endParaRPr/>
            </a:p>
          </p:txBody>
        </p:sp>
      </p:grpSp>
      <p:grpSp>
        <p:nvGrpSpPr>
          <p:cNvPr id="1776" name="Google Shape;1776;p44"/>
          <p:cNvGrpSpPr/>
          <p:nvPr/>
        </p:nvGrpSpPr>
        <p:grpSpPr>
          <a:xfrm>
            <a:off x="1106487" y="3254375"/>
            <a:ext cx="3351212" cy="3186112"/>
            <a:chOff x="1106487" y="3254375"/>
            <a:chExt cx="3351212" cy="3186112"/>
          </a:xfrm>
        </p:grpSpPr>
        <p:sp>
          <p:nvSpPr>
            <p:cNvPr id="1777" name="Google Shape;1777;p44"/>
            <p:cNvSpPr txBox="1"/>
            <p:nvPr/>
          </p:nvSpPr>
          <p:spPr>
            <a:xfrm>
              <a:off x="1258887" y="3746500"/>
              <a:ext cx="3170237" cy="860425"/>
            </a:xfrm>
            <a:prstGeom prst="rect">
              <a:avLst/>
            </a:prstGeom>
            <a:noFill/>
            <a:ln>
              <a:noFill/>
            </a:ln>
          </p:spPr>
          <p:txBody>
            <a:bodyPr spcFirstLastPara="1" wrap="square" lIns="54075" tIns="27025" rIns="54075" bIns="27025" anchor="t" anchorCtr="0">
              <a:noAutofit/>
            </a:bodyPr>
            <a:lstStyle/>
            <a:p>
              <a:pPr marL="0" marR="0" lvl="0" indent="0" algn="l" rtl="0">
                <a:lnSpc>
                  <a:spcPct val="12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 Se establece la gratuidad de los aprovechamientos apícolas en montes pertenecientes a la Comunidad Autónoma de Andalucía y se regula su localización, ...”</a:t>
              </a:r>
              <a:endParaRPr/>
            </a:p>
          </p:txBody>
        </p:sp>
        <p:sp>
          <p:nvSpPr>
            <p:cNvPr id="1778" name="Google Shape;1778;p44"/>
            <p:cNvSpPr txBox="1"/>
            <p:nvPr/>
          </p:nvSpPr>
          <p:spPr>
            <a:xfrm>
              <a:off x="1141412" y="3254375"/>
              <a:ext cx="3316287"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D</a:t>
              </a:r>
              <a:r>
                <a:rPr lang="en-US" sz="1600" b="1" i="1" u="none">
                  <a:solidFill>
                    <a:srgbClr val="1E582F"/>
                  </a:solidFill>
                  <a:latin typeface="Arial"/>
                  <a:ea typeface="Arial"/>
                  <a:cs typeface="Arial"/>
                  <a:sym typeface="Arial"/>
                </a:rPr>
                <a:t>ecreto 250/1997, 28 de octubre</a:t>
              </a:r>
              <a:endParaRPr/>
            </a:p>
          </p:txBody>
        </p:sp>
        <p:sp>
          <p:nvSpPr>
            <p:cNvPr id="1779" name="Google Shape;1779;p44"/>
            <p:cNvSpPr txBox="1"/>
            <p:nvPr/>
          </p:nvSpPr>
          <p:spPr>
            <a:xfrm>
              <a:off x="1258887" y="4908550"/>
              <a:ext cx="3121025" cy="1465262"/>
            </a:xfrm>
            <a:prstGeom prst="rect">
              <a:avLst/>
            </a:prstGeom>
            <a:noFill/>
            <a:ln>
              <a:noFill/>
            </a:ln>
          </p:spPr>
          <p:txBody>
            <a:bodyPr spcFirstLastPara="1" wrap="square" lIns="54075" tIns="27025" rIns="54075" bIns="27025" anchor="t" anchorCtr="0">
              <a:noAutofit/>
            </a:bodyPr>
            <a:lstStyle/>
            <a:p>
              <a:pPr marL="0" marR="0" lvl="0" indent="0" algn="l" rtl="0">
                <a:lnSpc>
                  <a:spcPct val="12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 En el mes de marzo se publicará en el BOJA  la relación de los montes susceptibles de realizar aprovechamientos apícolas. En dicha relación se establecerán las superficies a aprovechar, épocas de disfrute y número máximo de colmenas permitidas “</a:t>
              </a:r>
              <a:endParaRPr/>
            </a:p>
          </p:txBody>
        </p:sp>
        <p:sp>
          <p:nvSpPr>
            <p:cNvPr id="1780" name="Google Shape;1780;p44"/>
            <p:cNvSpPr/>
            <p:nvPr/>
          </p:nvSpPr>
          <p:spPr>
            <a:xfrm>
              <a:off x="1106487" y="3760787"/>
              <a:ext cx="84137" cy="933450"/>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81" name="Google Shape;1781;p44"/>
            <p:cNvSpPr/>
            <p:nvPr/>
          </p:nvSpPr>
          <p:spPr>
            <a:xfrm>
              <a:off x="1106487" y="4941887"/>
              <a:ext cx="77787" cy="1498600"/>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782" name="Google Shape;1782;p44"/>
          <p:cNvGrpSpPr/>
          <p:nvPr/>
        </p:nvGrpSpPr>
        <p:grpSpPr>
          <a:xfrm>
            <a:off x="4672012" y="1250950"/>
            <a:ext cx="4354513" cy="3426426"/>
            <a:chOff x="4672012" y="1250950"/>
            <a:chExt cx="4354513" cy="3426426"/>
          </a:xfrm>
        </p:grpSpPr>
        <p:sp>
          <p:nvSpPr>
            <p:cNvPr id="1783" name="Google Shape;1783;p44"/>
            <p:cNvSpPr txBox="1"/>
            <p:nvPr/>
          </p:nvSpPr>
          <p:spPr>
            <a:xfrm>
              <a:off x="5059362" y="1857375"/>
              <a:ext cx="1316037" cy="255587"/>
            </a:xfrm>
            <a:prstGeom prst="rect">
              <a:avLst/>
            </a:prstGeom>
            <a:noFill/>
            <a:ln>
              <a:noFill/>
            </a:ln>
          </p:spPr>
          <p:txBody>
            <a:bodyPr spcFirstLastPara="1" wrap="square" lIns="54075" tIns="27025" rIns="54075" bIns="27025" anchor="t" anchorCtr="0">
              <a:noAutofit/>
            </a:bodyPr>
            <a:lstStyle/>
            <a:p>
              <a:pPr marL="0" marR="0" lvl="0" indent="0" algn="l" rtl="0">
                <a:lnSpc>
                  <a:spcPct val="12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14.000 colmenas</a:t>
              </a:r>
              <a:endParaRPr/>
            </a:p>
          </p:txBody>
        </p:sp>
        <p:sp>
          <p:nvSpPr>
            <p:cNvPr id="1784" name="Google Shape;1784;p44"/>
            <p:cNvSpPr txBox="1"/>
            <p:nvPr/>
          </p:nvSpPr>
          <p:spPr>
            <a:xfrm>
              <a:off x="5059362" y="2100262"/>
              <a:ext cx="892175" cy="255587"/>
            </a:xfrm>
            <a:prstGeom prst="rect">
              <a:avLst/>
            </a:prstGeom>
            <a:noFill/>
            <a:ln>
              <a:noFill/>
            </a:ln>
          </p:spPr>
          <p:txBody>
            <a:bodyPr spcFirstLastPara="1" wrap="square" lIns="54075" tIns="27025" rIns="54075" bIns="27025" anchor="t" anchorCtr="0">
              <a:noAutofit/>
            </a:bodyPr>
            <a:lstStyle/>
            <a:p>
              <a:pPr marL="0" marR="0" lvl="0" indent="0" algn="l" rtl="0">
                <a:lnSpc>
                  <a:spcPct val="12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82.600 Has</a:t>
              </a:r>
              <a:endParaRPr/>
            </a:p>
          </p:txBody>
        </p:sp>
        <p:sp>
          <p:nvSpPr>
            <p:cNvPr id="1785" name="Google Shape;1785;p44"/>
            <p:cNvSpPr/>
            <p:nvPr/>
          </p:nvSpPr>
          <p:spPr>
            <a:xfrm>
              <a:off x="4957762" y="1870075"/>
              <a:ext cx="71437" cy="485775"/>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1786" name="Google Shape;1786;p44"/>
            <p:cNvGrpSpPr/>
            <p:nvPr/>
          </p:nvGrpSpPr>
          <p:grpSpPr>
            <a:xfrm>
              <a:off x="4672012" y="1250950"/>
              <a:ext cx="4354513" cy="3426426"/>
              <a:chOff x="4672012" y="1250950"/>
              <a:chExt cx="4354513" cy="3426426"/>
            </a:xfrm>
          </p:grpSpPr>
          <p:sp>
            <p:nvSpPr>
              <p:cNvPr id="1787" name="Google Shape;1787;p44"/>
              <p:cNvSpPr txBox="1"/>
              <p:nvPr/>
            </p:nvSpPr>
            <p:spPr>
              <a:xfrm>
                <a:off x="4765675" y="1250950"/>
                <a:ext cx="42608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Número de colmenas ofertadas por monte</a:t>
                </a:r>
                <a:endParaRPr/>
              </a:p>
            </p:txBody>
          </p:sp>
          <p:grpSp>
            <p:nvGrpSpPr>
              <p:cNvPr id="1788" name="Google Shape;1788;p44"/>
              <p:cNvGrpSpPr/>
              <p:nvPr/>
            </p:nvGrpSpPr>
            <p:grpSpPr>
              <a:xfrm>
                <a:off x="4672012" y="1470025"/>
                <a:ext cx="4035425" cy="3207351"/>
                <a:chOff x="4672012" y="1673225"/>
                <a:chExt cx="4035425" cy="3207351"/>
              </a:xfrm>
            </p:grpSpPr>
            <p:grpSp>
              <p:nvGrpSpPr>
                <p:cNvPr id="1789" name="Google Shape;1789;p44"/>
                <p:cNvGrpSpPr/>
                <p:nvPr/>
              </p:nvGrpSpPr>
              <p:grpSpPr>
                <a:xfrm>
                  <a:off x="4672012" y="1673225"/>
                  <a:ext cx="4029576" cy="3207351"/>
                  <a:chOff x="4672012" y="1673225"/>
                  <a:chExt cx="4029576" cy="3207351"/>
                </a:xfrm>
              </p:grpSpPr>
              <p:pic>
                <p:nvPicPr>
                  <p:cNvPr id="1790" name="Google Shape;1790;p44"/>
                  <p:cNvPicPr preferRelativeResize="0"/>
                  <p:nvPr/>
                </p:nvPicPr>
                <p:blipFill rotWithShape="1">
                  <a:blip r:embed="rId3">
                    <a:alphaModFix/>
                  </a:blip>
                  <a:srcRect/>
                  <a:stretch/>
                </p:blipFill>
                <p:spPr>
                  <a:xfrm>
                    <a:off x="4672012" y="1673225"/>
                    <a:ext cx="3941409" cy="3182711"/>
                  </a:xfrm>
                  <a:prstGeom prst="rect">
                    <a:avLst/>
                  </a:prstGeom>
                  <a:noFill/>
                  <a:ln>
                    <a:noFill/>
                  </a:ln>
                </p:spPr>
              </p:pic>
              <p:pic>
                <p:nvPicPr>
                  <p:cNvPr id="1791" name="Google Shape;1791;p44"/>
                  <p:cNvPicPr preferRelativeResize="0"/>
                  <p:nvPr/>
                </p:nvPicPr>
                <p:blipFill rotWithShape="1">
                  <a:blip r:embed="rId4">
                    <a:alphaModFix/>
                  </a:blip>
                  <a:srcRect l="14509" b="13262"/>
                  <a:stretch/>
                </p:blipFill>
                <p:spPr>
                  <a:xfrm>
                    <a:off x="7666037" y="3843337"/>
                    <a:ext cx="1035552" cy="1037239"/>
                  </a:xfrm>
                  <a:prstGeom prst="rect">
                    <a:avLst/>
                  </a:prstGeom>
                  <a:noFill/>
                  <a:ln>
                    <a:noFill/>
                  </a:ln>
                </p:spPr>
              </p:pic>
            </p:grpSp>
            <p:sp>
              <p:nvSpPr>
                <p:cNvPr id="1792" name="Google Shape;1792;p44"/>
                <p:cNvSpPr/>
                <p:nvPr/>
              </p:nvSpPr>
              <p:spPr>
                <a:xfrm>
                  <a:off x="7702550" y="3856037"/>
                  <a:ext cx="242887" cy="125412"/>
                </a:xfrm>
                <a:prstGeom prst="rect">
                  <a:avLst/>
                </a:prstGeom>
                <a:solidFill>
                  <a:srgbClr val="99FFCC"/>
                </a:solidFill>
                <a:ln w="9525" cap="flat" cmpd="sng">
                  <a:solidFill>
                    <a:schemeClr val="dk1"/>
                  </a:solidFill>
                  <a:prstDash val="solid"/>
                  <a:miter lim="800000"/>
                  <a:headEnd type="none" w="sm" len="sm"/>
                  <a:tailEnd type="none" w="sm" len="sm"/>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93" name="Google Shape;1793;p44"/>
                <p:cNvSpPr txBox="1"/>
                <p:nvPr/>
              </p:nvSpPr>
              <p:spPr>
                <a:xfrm>
                  <a:off x="8045450" y="3840162"/>
                  <a:ext cx="661987" cy="146050"/>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600" b="0" i="0" u="none">
                      <a:solidFill>
                        <a:schemeClr val="dk1"/>
                      </a:solidFill>
                      <a:latin typeface="Arial"/>
                      <a:ea typeface="Arial"/>
                      <a:cs typeface="Arial"/>
                      <a:sym typeface="Arial"/>
                    </a:rPr>
                    <a:t>Montes públicos</a:t>
                  </a:r>
                  <a:endParaRPr/>
                </a:p>
              </p:txBody>
            </p:sp>
          </p:grpSp>
        </p:grpSp>
      </p:grpSp>
      <p:grpSp>
        <p:nvGrpSpPr>
          <p:cNvPr id="1794" name="Google Shape;1794;p44"/>
          <p:cNvGrpSpPr/>
          <p:nvPr/>
        </p:nvGrpSpPr>
        <p:grpSpPr>
          <a:xfrm>
            <a:off x="4884738" y="4910137"/>
            <a:ext cx="3862387" cy="1741488"/>
            <a:chOff x="4884738" y="4910137"/>
            <a:chExt cx="3862387" cy="1741488"/>
          </a:xfrm>
        </p:grpSpPr>
        <p:sp>
          <p:nvSpPr>
            <p:cNvPr id="1795" name="Google Shape;1795;p44"/>
            <p:cNvSpPr txBox="1"/>
            <p:nvPr/>
          </p:nvSpPr>
          <p:spPr>
            <a:xfrm>
              <a:off x="5003800" y="4910137"/>
              <a:ext cx="3706812" cy="457200"/>
            </a:xfrm>
            <a:prstGeom prst="rect">
              <a:avLst/>
            </a:prstGeom>
            <a:noFill/>
            <a:ln>
              <a:noFill/>
            </a:ln>
          </p:spPr>
          <p:txBody>
            <a:bodyPr spcFirstLastPara="1" wrap="square" lIns="54075" tIns="27025" rIns="54075" bIns="27025" anchor="t" anchorCtr="0">
              <a:noAutofit/>
            </a:bodyPr>
            <a:lstStyle/>
            <a:p>
              <a:pPr marL="0" marR="0" lvl="0" indent="0" algn="l" rtl="0">
                <a:lnSpc>
                  <a:spcPct val="12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En 1997 la administración implanta un modelo de gestión activa de los recursos apícolas</a:t>
              </a:r>
              <a:endParaRPr/>
            </a:p>
          </p:txBody>
        </p:sp>
        <p:sp>
          <p:nvSpPr>
            <p:cNvPr id="1796" name="Google Shape;1796;p44"/>
            <p:cNvSpPr txBox="1"/>
            <p:nvPr/>
          </p:nvSpPr>
          <p:spPr>
            <a:xfrm>
              <a:off x="5003800" y="5451475"/>
              <a:ext cx="3743325" cy="658812"/>
            </a:xfrm>
            <a:prstGeom prst="rect">
              <a:avLst/>
            </a:prstGeom>
            <a:noFill/>
            <a:ln>
              <a:noFill/>
            </a:ln>
          </p:spPr>
          <p:txBody>
            <a:bodyPr spcFirstLastPara="1" wrap="square" lIns="54075" tIns="27025" rIns="54075" bIns="27025" anchor="t" anchorCtr="0">
              <a:noAutofit/>
            </a:bodyPr>
            <a:lstStyle/>
            <a:p>
              <a:pPr marL="0" marR="0" lvl="0" indent="0" algn="l" rtl="0">
                <a:lnSpc>
                  <a:spcPct val="12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Hay pocos montes con asientos y no se sabe la importancia cuantitativa y cualitativa de los recursos apícolas de la provincia.</a:t>
              </a:r>
              <a:endParaRPr/>
            </a:p>
          </p:txBody>
        </p:sp>
        <p:sp>
          <p:nvSpPr>
            <p:cNvPr id="1797" name="Google Shape;1797;p44"/>
            <p:cNvSpPr txBox="1"/>
            <p:nvPr/>
          </p:nvSpPr>
          <p:spPr>
            <a:xfrm>
              <a:off x="5003800" y="6194425"/>
              <a:ext cx="3697287" cy="457200"/>
            </a:xfrm>
            <a:prstGeom prst="rect">
              <a:avLst/>
            </a:prstGeom>
            <a:noFill/>
            <a:ln>
              <a:noFill/>
            </a:ln>
          </p:spPr>
          <p:txBody>
            <a:bodyPr spcFirstLastPara="1" wrap="square" lIns="54075" tIns="27025" rIns="54075" bIns="27025" anchor="t" anchorCtr="0">
              <a:noAutofit/>
            </a:bodyPr>
            <a:lstStyle/>
            <a:p>
              <a:pPr marL="0" marR="0" lvl="0" indent="0" algn="l" rtl="0">
                <a:lnSpc>
                  <a:spcPct val="120000"/>
                </a:lnSpc>
                <a:spcBef>
                  <a:spcPts val="0"/>
                </a:spcBef>
                <a:spcAft>
                  <a:spcPts val="0"/>
                </a:spcAft>
                <a:buClr>
                  <a:srgbClr val="1E582F"/>
                </a:buClr>
                <a:buFont typeface="Arial"/>
                <a:buNone/>
              </a:pPr>
              <a:r>
                <a:rPr lang="en-US" sz="1100" b="1" i="0" u="none">
                  <a:solidFill>
                    <a:srgbClr val="1E582F"/>
                  </a:solidFill>
                  <a:latin typeface="Arial"/>
                  <a:ea typeface="Arial"/>
                  <a:cs typeface="Arial"/>
                  <a:sym typeface="Arial"/>
                </a:rPr>
                <a:t>Es necesario hacer una evaluación de los recursos apícolas de Granada.</a:t>
              </a:r>
              <a:endParaRPr/>
            </a:p>
          </p:txBody>
        </p:sp>
        <p:sp>
          <p:nvSpPr>
            <p:cNvPr id="1798" name="Google Shape;1798;p44"/>
            <p:cNvSpPr txBox="1"/>
            <p:nvPr/>
          </p:nvSpPr>
          <p:spPr>
            <a:xfrm rot="5400000">
              <a:off x="4876006" y="50093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799" name="Google Shape;1799;p44"/>
            <p:cNvSpPr txBox="1"/>
            <p:nvPr/>
          </p:nvSpPr>
          <p:spPr>
            <a:xfrm rot="5400000">
              <a:off x="4876006" y="55506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00" name="Google Shape;1800;p44"/>
            <p:cNvSpPr txBox="1"/>
            <p:nvPr/>
          </p:nvSpPr>
          <p:spPr>
            <a:xfrm rot="5400000">
              <a:off x="4876006" y="628411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4"/>
        <p:cNvGrpSpPr/>
        <p:nvPr/>
      </p:nvGrpSpPr>
      <p:grpSpPr>
        <a:xfrm>
          <a:off x="0" y="0"/>
          <a:ext cx="0" cy="0"/>
          <a:chOff x="0" y="0"/>
          <a:chExt cx="0" cy="0"/>
        </a:xfrm>
      </p:grpSpPr>
      <p:grpSp>
        <p:nvGrpSpPr>
          <p:cNvPr id="1805" name="Google Shape;1805;p45"/>
          <p:cNvGrpSpPr/>
          <p:nvPr/>
        </p:nvGrpSpPr>
        <p:grpSpPr>
          <a:xfrm>
            <a:off x="5337175" y="3371493"/>
            <a:ext cx="3292581" cy="2089506"/>
            <a:chOff x="1285875" y="-33687"/>
            <a:chExt cx="7058025" cy="4010374"/>
          </a:xfrm>
        </p:grpSpPr>
        <p:sp>
          <p:nvSpPr>
            <p:cNvPr id="1806" name="Google Shape;1806;p45"/>
            <p:cNvSpPr/>
            <p:nvPr/>
          </p:nvSpPr>
          <p:spPr>
            <a:xfrm>
              <a:off x="1319212" y="327025"/>
              <a:ext cx="6551612" cy="3248025"/>
            </a:xfrm>
            <a:custGeom>
              <a:avLst/>
              <a:gdLst/>
              <a:ahLst/>
              <a:cxnLst/>
              <a:rect l="l" t="t" r="r" b="b"/>
              <a:pathLst>
                <a:path w="120000" h="120000" extrusionOk="0">
                  <a:moveTo>
                    <a:pt x="0" y="50087"/>
                  </a:moveTo>
                  <a:cubicBezTo>
                    <a:pt x="465" y="49794"/>
                    <a:pt x="1163" y="49970"/>
                    <a:pt x="1424" y="49149"/>
                  </a:cubicBezTo>
                  <a:cubicBezTo>
                    <a:pt x="1715" y="48269"/>
                    <a:pt x="1831" y="47096"/>
                    <a:pt x="2151" y="46275"/>
                  </a:cubicBezTo>
                  <a:cubicBezTo>
                    <a:pt x="2558" y="45219"/>
                    <a:pt x="4187" y="42756"/>
                    <a:pt x="4768" y="42404"/>
                  </a:cubicBezTo>
                  <a:cubicBezTo>
                    <a:pt x="5699" y="40879"/>
                    <a:pt x="6571" y="38123"/>
                    <a:pt x="7647" y="37067"/>
                  </a:cubicBezTo>
                  <a:cubicBezTo>
                    <a:pt x="8723" y="36011"/>
                    <a:pt x="10089" y="35483"/>
                    <a:pt x="11223" y="34662"/>
                  </a:cubicBezTo>
                  <a:cubicBezTo>
                    <a:pt x="13985" y="32668"/>
                    <a:pt x="9711" y="34956"/>
                    <a:pt x="12648" y="32258"/>
                  </a:cubicBezTo>
                  <a:cubicBezTo>
                    <a:pt x="13259" y="31730"/>
                    <a:pt x="13927" y="31612"/>
                    <a:pt x="14567" y="31319"/>
                  </a:cubicBezTo>
                  <a:cubicBezTo>
                    <a:pt x="15352" y="30381"/>
                    <a:pt x="16108" y="29208"/>
                    <a:pt x="16951" y="28445"/>
                  </a:cubicBezTo>
                  <a:cubicBezTo>
                    <a:pt x="17387" y="28035"/>
                    <a:pt x="17911" y="28269"/>
                    <a:pt x="18376" y="27917"/>
                  </a:cubicBezTo>
                  <a:cubicBezTo>
                    <a:pt x="19365" y="27155"/>
                    <a:pt x="20004" y="23225"/>
                    <a:pt x="20789" y="21642"/>
                  </a:cubicBezTo>
                  <a:cubicBezTo>
                    <a:pt x="21458" y="20293"/>
                    <a:pt x="21982" y="20527"/>
                    <a:pt x="22941" y="20234"/>
                  </a:cubicBezTo>
                  <a:cubicBezTo>
                    <a:pt x="23988" y="13782"/>
                    <a:pt x="26110" y="13782"/>
                    <a:pt x="29134" y="13020"/>
                  </a:cubicBezTo>
                  <a:cubicBezTo>
                    <a:pt x="32013" y="12316"/>
                    <a:pt x="34892" y="12023"/>
                    <a:pt x="37741" y="11085"/>
                  </a:cubicBezTo>
                  <a:cubicBezTo>
                    <a:pt x="39660" y="10439"/>
                    <a:pt x="43469" y="9149"/>
                    <a:pt x="43469" y="9149"/>
                  </a:cubicBezTo>
                  <a:cubicBezTo>
                    <a:pt x="44371" y="7331"/>
                    <a:pt x="45650" y="4516"/>
                    <a:pt x="46813" y="3343"/>
                  </a:cubicBezTo>
                  <a:cubicBezTo>
                    <a:pt x="49488" y="645"/>
                    <a:pt x="58124" y="1055"/>
                    <a:pt x="59025" y="938"/>
                  </a:cubicBezTo>
                  <a:cubicBezTo>
                    <a:pt x="60363" y="586"/>
                    <a:pt x="62602" y="0"/>
                    <a:pt x="63794" y="0"/>
                  </a:cubicBezTo>
                  <a:cubicBezTo>
                    <a:pt x="65015" y="0"/>
                    <a:pt x="66614" y="1642"/>
                    <a:pt x="67865" y="1935"/>
                  </a:cubicBezTo>
                  <a:cubicBezTo>
                    <a:pt x="68824" y="2170"/>
                    <a:pt x="69755" y="2228"/>
                    <a:pt x="70714" y="2404"/>
                  </a:cubicBezTo>
                  <a:cubicBezTo>
                    <a:pt x="71994" y="2697"/>
                    <a:pt x="74552" y="3343"/>
                    <a:pt x="74552" y="3343"/>
                  </a:cubicBezTo>
                  <a:cubicBezTo>
                    <a:pt x="75774" y="5043"/>
                    <a:pt x="76501" y="7683"/>
                    <a:pt x="77896" y="8680"/>
                  </a:cubicBezTo>
                  <a:cubicBezTo>
                    <a:pt x="79292" y="11378"/>
                    <a:pt x="80775" y="12492"/>
                    <a:pt x="82665" y="13020"/>
                  </a:cubicBezTo>
                  <a:cubicBezTo>
                    <a:pt x="84090" y="14838"/>
                    <a:pt x="84264" y="16891"/>
                    <a:pt x="85311" y="19237"/>
                  </a:cubicBezTo>
                  <a:cubicBezTo>
                    <a:pt x="86241" y="21348"/>
                    <a:pt x="86910" y="22346"/>
                    <a:pt x="88160" y="23577"/>
                  </a:cubicBezTo>
                  <a:cubicBezTo>
                    <a:pt x="89294" y="25865"/>
                    <a:pt x="93074" y="26158"/>
                    <a:pt x="94848" y="26979"/>
                  </a:cubicBezTo>
                  <a:cubicBezTo>
                    <a:pt x="96127" y="27565"/>
                    <a:pt x="98686" y="28914"/>
                    <a:pt x="98686" y="28914"/>
                  </a:cubicBezTo>
                  <a:cubicBezTo>
                    <a:pt x="100082" y="30967"/>
                    <a:pt x="100838" y="34545"/>
                    <a:pt x="102495" y="35659"/>
                  </a:cubicBezTo>
                  <a:cubicBezTo>
                    <a:pt x="103862" y="38357"/>
                    <a:pt x="104821" y="41876"/>
                    <a:pt x="106333" y="44340"/>
                  </a:cubicBezTo>
                  <a:cubicBezTo>
                    <a:pt x="107351" y="45982"/>
                    <a:pt x="107031" y="44809"/>
                    <a:pt x="108485" y="46275"/>
                  </a:cubicBezTo>
                  <a:cubicBezTo>
                    <a:pt x="109241" y="47038"/>
                    <a:pt x="109852" y="48387"/>
                    <a:pt x="110637" y="49149"/>
                  </a:cubicBezTo>
                  <a:cubicBezTo>
                    <a:pt x="111887" y="50381"/>
                    <a:pt x="112788" y="50850"/>
                    <a:pt x="114213" y="51554"/>
                  </a:cubicBezTo>
                  <a:cubicBezTo>
                    <a:pt x="116307" y="55777"/>
                    <a:pt x="113137" y="49853"/>
                    <a:pt x="116365" y="53958"/>
                  </a:cubicBezTo>
                  <a:cubicBezTo>
                    <a:pt x="116830" y="54545"/>
                    <a:pt x="117092" y="55718"/>
                    <a:pt x="117557" y="56363"/>
                  </a:cubicBezTo>
                  <a:cubicBezTo>
                    <a:pt x="119302" y="58651"/>
                    <a:pt x="118604" y="57478"/>
                    <a:pt x="119709" y="59765"/>
                  </a:cubicBezTo>
                  <a:cubicBezTo>
                    <a:pt x="119796" y="60234"/>
                    <a:pt x="120000" y="60703"/>
                    <a:pt x="119941" y="61173"/>
                  </a:cubicBezTo>
                  <a:cubicBezTo>
                    <a:pt x="119912" y="61642"/>
                    <a:pt x="119622" y="61818"/>
                    <a:pt x="119476" y="62170"/>
                  </a:cubicBezTo>
                  <a:cubicBezTo>
                    <a:pt x="118866" y="63812"/>
                    <a:pt x="118255" y="65161"/>
                    <a:pt x="117790" y="66979"/>
                  </a:cubicBezTo>
                  <a:cubicBezTo>
                    <a:pt x="117644" y="68563"/>
                    <a:pt x="117557" y="74486"/>
                    <a:pt x="116598" y="75659"/>
                  </a:cubicBezTo>
                  <a:cubicBezTo>
                    <a:pt x="116336" y="75953"/>
                    <a:pt x="115115" y="76539"/>
                    <a:pt x="114940" y="76598"/>
                  </a:cubicBezTo>
                  <a:cubicBezTo>
                    <a:pt x="113428" y="78709"/>
                    <a:pt x="112236" y="78651"/>
                    <a:pt x="110404" y="79002"/>
                  </a:cubicBezTo>
                  <a:cubicBezTo>
                    <a:pt x="108718" y="79941"/>
                    <a:pt x="107089" y="81407"/>
                    <a:pt x="105606" y="83343"/>
                  </a:cubicBezTo>
                  <a:cubicBezTo>
                    <a:pt x="104502" y="86803"/>
                    <a:pt x="103309" y="88035"/>
                    <a:pt x="101303" y="88680"/>
                  </a:cubicBezTo>
                  <a:cubicBezTo>
                    <a:pt x="100576" y="89677"/>
                    <a:pt x="99907" y="89853"/>
                    <a:pt x="99151" y="90615"/>
                  </a:cubicBezTo>
                  <a:cubicBezTo>
                    <a:pt x="98105" y="91671"/>
                    <a:pt x="98773" y="91260"/>
                    <a:pt x="97959" y="92551"/>
                  </a:cubicBezTo>
                  <a:cubicBezTo>
                    <a:pt x="97436" y="93372"/>
                    <a:pt x="96302" y="94956"/>
                    <a:pt x="96302" y="94956"/>
                  </a:cubicBezTo>
                  <a:cubicBezTo>
                    <a:pt x="95401" y="100175"/>
                    <a:pt x="93685" y="101407"/>
                    <a:pt x="91766" y="105043"/>
                  </a:cubicBezTo>
                  <a:cubicBezTo>
                    <a:pt x="89789" y="108797"/>
                    <a:pt x="88509" y="113313"/>
                    <a:pt x="85776" y="114193"/>
                  </a:cubicBezTo>
                  <a:cubicBezTo>
                    <a:pt x="84177" y="115835"/>
                    <a:pt x="82927" y="118123"/>
                    <a:pt x="81473" y="120000"/>
                  </a:cubicBezTo>
                  <a:cubicBezTo>
                    <a:pt x="78710" y="118651"/>
                    <a:pt x="75890" y="118475"/>
                    <a:pt x="73128" y="117126"/>
                  </a:cubicBezTo>
                  <a:cubicBezTo>
                    <a:pt x="71034" y="114252"/>
                    <a:pt x="74320" y="118592"/>
                    <a:pt x="70976" y="115190"/>
                  </a:cubicBezTo>
                  <a:cubicBezTo>
                    <a:pt x="70365" y="114604"/>
                    <a:pt x="69842" y="113020"/>
                    <a:pt x="69290" y="112258"/>
                  </a:cubicBezTo>
                  <a:cubicBezTo>
                    <a:pt x="68475" y="111143"/>
                    <a:pt x="67545" y="110263"/>
                    <a:pt x="66673" y="109384"/>
                  </a:cubicBezTo>
                  <a:cubicBezTo>
                    <a:pt x="66411" y="109149"/>
                    <a:pt x="66236" y="108563"/>
                    <a:pt x="65946" y="108445"/>
                  </a:cubicBezTo>
                  <a:cubicBezTo>
                    <a:pt x="64841" y="108093"/>
                    <a:pt x="63707" y="108152"/>
                    <a:pt x="62602" y="107976"/>
                  </a:cubicBezTo>
                  <a:cubicBezTo>
                    <a:pt x="60712" y="106686"/>
                    <a:pt x="58793" y="105747"/>
                    <a:pt x="56874" y="104574"/>
                  </a:cubicBezTo>
                  <a:cubicBezTo>
                    <a:pt x="56234" y="103343"/>
                    <a:pt x="55478" y="101055"/>
                    <a:pt x="54722" y="100234"/>
                  </a:cubicBezTo>
                  <a:cubicBezTo>
                    <a:pt x="54286" y="99765"/>
                    <a:pt x="53763" y="99589"/>
                    <a:pt x="53268" y="99296"/>
                  </a:cubicBezTo>
                  <a:cubicBezTo>
                    <a:pt x="51814" y="97243"/>
                    <a:pt x="50506" y="95483"/>
                    <a:pt x="48732" y="94428"/>
                  </a:cubicBezTo>
                  <a:cubicBezTo>
                    <a:pt x="48267" y="94134"/>
                    <a:pt x="47773" y="94134"/>
                    <a:pt x="47307" y="93958"/>
                  </a:cubicBezTo>
                  <a:cubicBezTo>
                    <a:pt x="47046" y="93841"/>
                    <a:pt x="46813" y="93665"/>
                    <a:pt x="46581" y="93489"/>
                  </a:cubicBezTo>
                  <a:cubicBezTo>
                    <a:pt x="45737" y="92316"/>
                    <a:pt x="43731" y="91085"/>
                    <a:pt x="43731" y="91085"/>
                  </a:cubicBezTo>
                  <a:cubicBezTo>
                    <a:pt x="43179" y="89970"/>
                    <a:pt x="42364" y="89325"/>
                    <a:pt x="41812" y="88211"/>
                  </a:cubicBezTo>
                  <a:cubicBezTo>
                    <a:pt x="40387" y="85337"/>
                    <a:pt x="38061" y="80997"/>
                    <a:pt x="36084" y="80000"/>
                  </a:cubicBezTo>
                  <a:cubicBezTo>
                    <a:pt x="33147" y="75483"/>
                    <a:pt x="30210" y="71730"/>
                    <a:pt x="26518" y="70850"/>
                  </a:cubicBezTo>
                  <a:cubicBezTo>
                    <a:pt x="25645" y="70381"/>
                    <a:pt x="24686" y="70205"/>
                    <a:pt x="23872" y="69384"/>
                  </a:cubicBezTo>
                  <a:cubicBezTo>
                    <a:pt x="22360" y="67917"/>
                    <a:pt x="21284" y="66158"/>
                    <a:pt x="19597" y="65513"/>
                  </a:cubicBezTo>
                  <a:cubicBezTo>
                    <a:pt x="18289" y="63049"/>
                    <a:pt x="16050" y="62580"/>
                    <a:pt x="14334" y="62170"/>
                  </a:cubicBezTo>
                  <a:cubicBezTo>
                    <a:pt x="13317" y="61524"/>
                    <a:pt x="12473" y="60410"/>
                    <a:pt x="11456" y="59765"/>
                  </a:cubicBezTo>
                  <a:cubicBezTo>
                    <a:pt x="9624" y="57302"/>
                    <a:pt x="10583" y="58005"/>
                    <a:pt x="8577" y="57360"/>
                  </a:cubicBezTo>
                  <a:cubicBezTo>
                    <a:pt x="7036" y="55718"/>
                    <a:pt x="5495" y="54428"/>
                    <a:pt x="4041" y="52492"/>
                  </a:cubicBezTo>
                  <a:cubicBezTo>
                    <a:pt x="3809" y="52199"/>
                    <a:pt x="3576" y="51847"/>
                    <a:pt x="3343" y="51554"/>
                  </a:cubicBezTo>
                  <a:cubicBezTo>
                    <a:pt x="3111" y="51260"/>
                    <a:pt x="2849" y="50909"/>
                    <a:pt x="2616" y="50615"/>
                  </a:cubicBezTo>
                  <a:cubicBezTo>
                    <a:pt x="2384" y="50263"/>
                    <a:pt x="1889" y="49618"/>
                    <a:pt x="1889" y="49618"/>
                  </a:cubicBezTo>
                  <a:cubicBezTo>
                    <a:pt x="1628" y="47917"/>
                    <a:pt x="1831" y="48504"/>
                    <a:pt x="1424" y="47683"/>
                  </a:cubicBezTo>
                </a:path>
              </a:pathLst>
            </a:custGeom>
            <a:solidFill>
              <a:srgbClr val="003300"/>
            </a:solidFill>
            <a:ln w="9525" cap="flat" cmpd="sng">
              <a:solidFill>
                <a:schemeClr val="dk1"/>
              </a:solidFill>
              <a:prstDash val="solid"/>
              <a:miter lim="524288"/>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07" name="Google Shape;1807;p45"/>
            <p:cNvSpPr/>
            <p:nvPr/>
          </p:nvSpPr>
          <p:spPr>
            <a:xfrm>
              <a:off x="1289050" y="1684337"/>
              <a:ext cx="4375150" cy="2292350"/>
            </a:xfrm>
            <a:custGeom>
              <a:avLst/>
              <a:gdLst/>
              <a:ahLst/>
              <a:cxnLst/>
              <a:rect l="l" t="t" r="r" b="b"/>
              <a:pathLst>
                <a:path w="120000" h="120000" extrusionOk="0">
                  <a:moveTo>
                    <a:pt x="0" y="0"/>
                  </a:moveTo>
                  <a:lnTo>
                    <a:pt x="174" y="4986"/>
                  </a:lnTo>
                  <a:lnTo>
                    <a:pt x="120000" y="120000"/>
                  </a:lnTo>
                  <a:lnTo>
                    <a:pt x="120000" y="106371"/>
                  </a:lnTo>
                  <a:lnTo>
                    <a:pt x="79071" y="60166"/>
                  </a:lnTo>
                  <a:lnTo>
                    <a:pt x="45108" y="32908"/>
                  </a:lnTo>
                  <a:lnTo>
                    <a:pt x="29259" y="21939"/>
                  </a:lnTo>
                  <a:lnTo>
                    <a:pt x="6792" y="3656"/>
                  </a:lnTo>
                  <a:lnTo>
                    <a:pt x="0" y="0"/>
                  </a:lnTo>
                  <a:close/>
                </a:path>
              </a:pathLst>
            </a:custGeom>
            <a:gradFill>
              <a:gsLst>
                <a:gs pos="0">
                  <a:srgbClr val="B36B23"/>
                </a:gs>
                <a:gs pos="100000">
                  <a:srgbClr val="FF9933"/>
                </a:gs>
              </a:gsLst>
              <a:path path="circle">
                <a:fillToRect l="50000" t="50000" r="50000" b="50000"/>
              </a:path>
              <a:tileRect/>
            </a:gradFill>
            <a:ln w="9525" cap="flat" cmpd="sng">
              <a:solidFill>
                <a:schemeClr val="dk1"/>
              </a:solidFill>
              <a:prstDash val="solid"/>
              <a:miter lim="524288"/>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08" name="Google Shape;1808;p45"/>
            <p:cNvSpPr/>
            <p:nvPr/>
          </p:nvSpPr>
          <p:spPr>
            <a:xfrm>
              <a:off x="5607050" y="1989137"/>
              <a:ext cx="2736850" cy="1981200"/>
            </a:xfrm>
            <a:custGeom>
              <a:avLst/>
              <a:gdLst/>
              <a:ahLst/>
              <a:cxnLst/>
              <a:rect l="l" t="t" r="r" b="b"/>
              <a:pathLst>
                <a:path w="120000" h="120000" extrusionOk="0">
                  <a:moveTo>
                    <a:pt x="2227" y="120000"/>
                  </a:moveTo>
                  <a:lnTo>
                    <a:pt x="119721" y="5384"/>
                  </a:lnTo>
                  <a:lnTo>
                    <a:pt x="120000" y="0"/>
                  </a:lnTo>
                  <a:lnTo>
                    <a:pt x="100788" y="4230"/>
                  </a:lnTo>
                  <a:lnTo>
                    <a:pt x="55684" y="35384"/>
                  </a:lnTo>
                  <a:lnTo>
                    <a:pt x="20603" y="70769"/>
                  </a:lnTo>
                  <a:lnTo>
                    <a:pt x="0" y="97692"/>
                  </a:lnTo>
                  <a:lnTo>
                    <a:pt x="1670" y="106153"/>
                  </a:lnTo>
                </a:path>
              </a:pathLst>
            </a:custGeom>
            <a:gradFill>
              <a:gsLst>
                <a:gs pos="0">
                  <a:srgbClr val="FF9933"/>
                </a:gs>
                <a:gs pos="100000">
                  <a:srgbClr val="B36B23"/>
                </a:gs>
              </a:gsLst>
              <a:lin ang="8100000" scaled="0"/>
            </a:gradFill>
            <a:ln w="9525" cap="flat" cmpd="sng">
              <a:solidFill>
                <a:schemeClr val="dk1"/>
              </a:solidFill>
              <a:prstDash val="solid"/>
              <a:miter lim="524288"/>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1809" name="Google Shape;1809;p45"/>
            <p:cNvPicPr preferRelativeResize="0"/>
            <p:nvPr/>
          </p:nvPicPr>
          <p:blipFill rotWithShape="1">
            <a:blip r:embed="rId3">
              <a:alphaModFix/>
            </a:blip>
            <a:srcRect l="1669" t="30217" r="1297" b="927"/>
            <a:stretch/>
          </p:blipFill>
          <p:spPr>
            <a:xfrm>
              <a:off x="1285875" y="50800"/>
              <a:ext cx="7056963" cy="3884645"/>
            </a:xfrm>
            <a:prstGeom prst="rect">
              <a:avLst/>
            </a:prstGeom>
            <a:noFill/>
            <a:ln>
              <a:noFill/>
            </a:ln>
          </p:spPr>
        </p:pic>
        <p:grpSp>
          <p:nvGrpSpPr>
            <p:cNvPr id="1810" name="Google Shape;1810;p45"/>
            <p:cNvGrpSpPr/>
            <p:nvPr/>
          </p:nvGrpSpPr>
          <p:grpSpPr>
            <a:xfrm>
              <a:off x="2953065" y="2897225"/>
              <a:ext cx="437554" cy="409144"/>
              <a:chOff x="1792317" y="5522581"/>
              <a:chExt cx="491132" cy="457279"/>
            </a:xfrm>
          </p:grpSpPr>
          <p:sp>
            <p:nvSpPr>
              <p:cNvPr id="1811" name="Google Shape;1811;p45"/>
              <p:cNvSpPr txBox="1"/>
              <p:nvPr/>
            </p:nvSpPr>
            <p:spPr>
              <a:xfrm rot="7020000">
                <a:off x="1877218" y="5647531"/>
                <a:ext cx="217487" cy="323850"/>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O</a:t>
                </a:r>
                <a:endParaRPr/>
              </a:p>
            </p:txBody>
          </p:sp>
          <p:sp>
            <p:nvSpPr>
              <p:cNvPr id="1812" name="Google Shape;1812;p45"/>
              <p:cNvSpPr/>
              <p:nvPr/>
            </p:nvSpPr>
            <p:spPr>
              <a:xfrm rot="-9300000">
                <a:off x="1917700" y="5586412"/>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13" name="Google Shape;1813;p45"/>
            <p:cNvGrpSpPr/>
            <p:nvPr/>
          </p:nvGrpSpPr>
          <p:grpSpPr>
            <a:xfrm rot="-180000">
              <a:off x="2344206" y="-20949"/>
              <a:ext cx="498171" cy="434812"/>
              <a:chOff x="2719249" y="2064460"/>
              <a:chExt cx="553104" cy="488904"/>
            </a:xfrm>
          </p:grpSpPr>
          <p:sp>
            <p:nvSpPr>
              <p:cNvPr id="1814" name="Google Shape;1814;p45"/>
              <p:cNvSpPr/>
              <p:nvPr/>
            </p:nvSpPr>
            <p:spPr>
              <a:xfrm rot="-1920000">
                <a:off x="2906712" y="2292350"/>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15" name="Google Shape;1815;p45"/>
              <p:cNvSpPr txBox="1"/>
              <p:nvPr/>
            </p:nvSpPr>
            <p:spPr>
              <a:xfrm rot="-2400000">
                <a:off x="2786062" y="2103437"/>
                <a:ext cx="227012" cy="290512"/>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N</a:t>
                </a:r>
                <a:endParaRPr/>
              </a:p>
            </p:txBody>
          </p:sp>
        </p:grpSp>
        <p:grpSp>
          <p:nvGrpSpPr>
            <p:cNvPr id="1816" name="Google Shape;1816;p45"/>
            <p:cNvGrpSpPr/>
            <p:nvPr/>
          </p:nvGrpSpPr>
          <p:grpSpPr>
            <a:xfrm>
              <a:off x="6917498" y="3167069"/>
              <a:ext cx="470507" cy="486725"/>
              <a:chOff x="7226349" y="5339593"/>
              <a:chExt cx="524931" cy="558429"/>
            </a:xfrm>
          </p:grpSpPr>
          <p:sp>
            <p:nvSpPr>
              <p:cNvPr id="1817" name="Google Shape;1817;p45"/>
              <p:cNvSpPr txBox="1"/>
              <p:nvPr/>
            </p:nvSpPr>
            <p:spPr>
              <a:xfrm rot="-3480000">
                <a:off x="7462837" y="5567362"/>
                <a:ext cx="198437" cy="322262"/>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S</a:t>
                </a:r>
                <a:endParaRPr/>
              </a:p>
            </p:txBody>
          </p:sp>
          <p:sp>
            <p:nvSpPr>
              <p:cNvPr id="1818" name="Google Shape;1818;p45"/>
              <p:cNvSpPr/>
              <p:nvPr/>
            </p:nvSpPr>
            <p:spPr>
              <a:xfrm rot="8760000">
                <a:off x="7248525" y="5419725"/>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19" name="Google Shape;1819;p45"/>
            <p:cNvGrpSpPr/>
            <p:nvPr/>
          </p:nvGrpSpPr>
          <p:grpSpPr>
            <a:xfrm>
              <a:off x="5939269" y="234418"/>
              <a:ext cx="417659" cy="419429"/>
              <a:chOff x="6281113" y="1735239"/>
              <a:chExt cx="472290" cy="470129"/>
            </a:xfrm>
          </p:grpSpPr>
          <p:sp>
            <p:nvSpPr>
              <p:cNvPr id="1820" name="Google Shape;1820;p45"/>
              <p:cNvSpPr txBox="1"/>
              <p:nvPr/>
            </p:nvSpPr>
            <p:spPr>
              <a:xfrm rot="-3000000">
                <a:off x="6469062" y="1751012"/>
                <a:ext cx="193675" cy="327025"/>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E</a:t>
                </a:r>
                <a:endParaRPr/>
              </a:p>
            </p:txBody>
          </p:sp>
          <p:sp>
            <p:nvSpPr>
              <p:cNvPr id="1821" name="Google Shape;1821;p45"/>
              <p:cNvSpPr/>
              <p:nvPr/>
            </p:nvSpPr>
            <p:spPr>
              <a:xfrm rot="1500000">
                <a:off x="6303962" y="1957387"/>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
        <p:nvSpPr>
          <p:cNvPr id="1822" name="Google Shape;1822;p45"/>
          <p:cNvSpPr txBox="1"/>
          <p:nvPr/>
        </p:nvSpPr>
        <p:spPr>
          <a:xfrm>
            <a:off x="7078662" y="1552575"/>
            <a:ext cx="650875" cy="5873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3500" b="1" i="1" u="none">
                <a:solidFill>
                  <a:srgbClr val="1E582F"/>
                </a:solidFill>
                <a:latin typeface="Arial"/>
                <a:ea typeface="Arial"/>
                <a:cs typeface="Arial"/>
                <a:sym typeface="Arial"/>
              </a:rPr>
              <a:t>¿?</a:t>
            </a:r>
            <a:endParaRPr/>
          </a:p>
        </p:txBody>
      </p:sp>
      <p:sp>
        <p:nvSpPr>
          <p:cNvPr id="1823" name="Google Shape;1823;p45"/>
          <p:cNvSpPr txBox="1"/>
          <p:nvPr/>
        </p:nvSpPr>
        <p:spPr>
          <a:xfrm>
            <a:off x="1087437" y="2903537"/>
            <a:ext cx="2387600"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R</a:t>
            </a:r>
            <a:r>
              <a:rPr lang="en-US" sz="1600" b="1" i="1" u="none">
                <a:solidFill>
                  <a:srgbClr val="1E582F"/>
                </a:solidFill>
                <a:latin typeface="Arial"/>
                <a:ea typeface="Arial"/>
                <a:cs typeface="Arial"/>
                <a:sym typeface="Arial"/>
              </a:rPr>
              <a:t>esultados esperados</a:t>
            </a:r>
            <a:endParaRPr/>
          </a:p>
        </p:txBody>
      </p:sp>
      <p:sp>
        <p:nvSpPr>
          <p:cNvPr id="1824" name="Google Shape;1824;p45"/>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1825" name="Google Shape;1825;p45"/>
          <p:cNvGrpSpPr/>
          <p:nvPr/>
        </p:nvGrpSpPr>
        <p:grpSpPr>
          <a:xfrm>
            <a:off x="784225" y="831850"/>
            <a:ext cx="7966075" cy="336550"/>
            <a:chOff x="784225" y="1581150"/>
            <a:chExt cx="7966075" cy="336550"/>
          </a:xfrm>
        </p:grpSpPr>
        <p:sp>
          <p:nvSpPr>
            <p:cNvPr id="1826" name="Google Shape;1826;p4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27" name="Google Shape;1827;p4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28" name="Google Shape;1828;p45"/>
            <p:cNvSpPr txBox="1"/>
            <p:nvPr/>
          </p:nvSpPr>
          <p:spPr>
            <a:xfrm>
              <a:off x="977900" y="1581150"/>
              <a:ext cx="31337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2.- Determinación de objetivos</a:t>
              </a:r>
              <a:endParaRPr/>
            </a:p>
          </p:txBody>
        </p:sp>
      </p:grpSp>
      <p:pic>
        <p:nvPicPr>
          <p:cNvPr id="1829" name="Google Shape;1829;p45"/>
          <p:cNvPicPr preferRelativeResize="0"/>
          <p:nvPr/>
        </p:nvPicPr>
        <p:blipFill rotWithShape="1">
          <a:blip r:embed="rId4">
            <a:alphaModFix/>
          </a:blip>
          <a:srcRect t="2433" r="10119" b="4378"/>
          <a:stretch/>
        </p:blipFill>
        <p:spPr>
          <a:xfrm>
            <a:off x="5641975" y="1481137"/>
            <a:ext cx="1390094" cy="1761875"/>
          </a:xfrm>
          <a:prstGeom prst="rect">
            <a:avLst/>
          </a:prstGeom>
          <a:noFill/>
          <a:ln>
            <a:noFill/>
          </a:ln>
        </p:spPr>
      </p:pic>
      <p:grpSp>
        <p:nvGrpSpPr>
          <p:cNvPr id="1830" name="Google Shape;1830;p45"/>
          <p:cNvGrpSpPr/>
          <p:nvPr/>
        </p:nvGrpSpPr>
        <p:grpSpPr>
          <a:xfrm>
            <a:off x="898525" y="1347787"/>
            <a:ext cx="4467224" cy="1395413"/>
            <a:chOff x="898525" y="1347787"/>
            <a:chExt cx="4467224" cy="1395413"/>
          </a:xfrm>
        </p:grpSpPr>
        <p:sp>
          <p:nvSpPr>
            <p:cNvPr id="1831" name="Google Shape;1831;p45"/>
            <p:cNvSpPr txBox="1"/>
            <p:nvPr/>
          </p:nvSpPr>
          <p:spPr>
            <a:xfrm>
              <a:off x="1087437" y="1800225"/>
              <a:ext cx="4278312" cy="942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400" b="1" i="1" u="none">
                  <a:solidFill>
                    <a:srgbClr val="1E582F"/>
                  </a:solidFill>
                  <a:latin typeface="Arial"/>
                  <a:ea typeface="Arial"/>
                  <a:cs typeface="Arial"/>
                  <a:sym typeface="Arial"/>
                </a:rPr>
                <a:t>El objetivo fundamental es obtener un mapa que muestre la capacidad del territorio para albergar asentamientos apícolas en la provincia de Granada</a:t>
              </a:r>
              <a:endParaRPr/>
            </a:p>
          </p:txBody>
        </p:sp>
        <p:sp>
          <p:nvSpPr>
            <p:cNvPr id="1832" name="Google Shape;1832;p45"/>
            <p:cNvSpPr txBox="1"/>
            <p:nvPr/>
          </p:nvSpPr>
          <p:spPr>
            <a:xfrm>
              <a:off x="1087437" y="1347787"/>
              <a:ext cx="1508125"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I</a:t>
              </a:r>
              <a:r>
                <a:rPr lang="en-US" sz="1600" b="1" i="1" u="none">
                  <a:solidFill>
                    <a:srgbClr val="1E582F"/>
                  </a:solidFill>
                  <a:latin typeface="Arial"/>
                  <a:ea typeface="Arial"/>
                  <a:cs typeface="Arial"/>
                  <a:sym typeface="Arial"/>
                </a:rPr>
                <a:t>dea principal</a:t>
              </a:r>
              <a:endParaRPr/>
            </a:p>
          </p:txBody>
        </p:sp>
        <p:sp>
          <p:nvSpPr>
            <p:cNvPr id="1833" name="Google Shape;1833;p45"/>
            <p:cNvSpPr/>
            <p:nvPr/>
          </p:nvSpPr>
          <p:spPr>
            <a:xfrm rot="5400000">
              <a:off x="872331" y="1874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34" name="Google Shape;1834;p45"/>
          <p:cNvGrpSpPr/>
          <p:nvPr/>
        </p:nvGrpSpPr>
        <p:grpSpPr>
          <a:xfrm>
            <a:off x="898525" y="3254375"/>
            <a:ext cx="4359274" cy="730250"/>
            <a:chOff x="898525" y="3254375"/>
            <a:chExt cx="4359274" cy="730250"/>
          </a:xfrm>
        </p:grpSpPr>
        <p:sp>
          <p:nvSpPr>
            <p:cNvPr id="1835" name="Google Shape;1835;p45"/>
            <p:cNvSpPr txBox="1"/>
            <p:nvPr/>
          </p:nvSpPr>
          <p:spPr>
            <a:xfrm>
              <a:off x="1087437" y="3254375"/>
              <a:ext cx="4170362" cy="730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400" b="1" i="1" u="none">
                  <a:solidFill>
                    <a:srgbClr val="1E582F"/>
                  </a:solidFill>
                  <a:latin typeface="Arial"/>
                  <a:ea typeface="Arial"/>
                  <a:cs typeface="Arial"/>
                  <a:sym typeface="Arial"/>
                </a:rPr>
                <a:t>Mejora de las ofertas de asentamientos realizados por la Consejería de Medio Ambiente</a:t>
              </a:r>
              <a:endParaRPr/>
            </a:p>
          </p:txBody>
        </p:sp>
        <p:sp>
          <p:nvSpPr>
            <p:cNvPr id="1836" name="Google Shape;1836;p45"/>
            <p:cNvSpPr/>
            <p:nvPr/>
          </p:nvSpPr>
          <p:spPr>
            <a:xfrm rot="5400000">
              <a:off x="872331" y="32837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37" name="Google Shape;1837;p45"/>
          <p:cNvGrpSpPr/>
          <p:nvPr/>
        </p:nvGrpSpPr>
        <p:grpSpPr>
          <a:xfrm>
            <a:off x="1227138" y="3987800"/>
            <a:ext cx="3711574" cy="1581150"/>
            <a:chOff x="1227138" y="3987800"/>
            <a:chExt cx="3711574" cy="1581150"/>
          </a:xfrm>
        </p:grpSpPr>
        <p:sp>
          <p:nvSpPr>
            <p:cNvPr id="1838" name="Google Shape;1838;p45"/>
            <p:cNvSpPr txBox="1"/>
            <p:nvPr/>
          </p:nvSpPr>
          <p:spPr>
            <a:xfrm>
              <a:off x="1350962" y="3987800"/>
              <a:ext cx="3587750" cy="15811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400" b="0" i="1" u="none">
                  <a:solidFill>
                    <a:srgbClr val="1E582F"/>
                  </a:solidFill>
                  <a:latin typeface="Arial"/>
                  <a:ea typeface="Arial"/>
                  <a:cs typeface="Arial"/>
                  <a:sym typeface="Arial"/>
                </a:rPr>
                <a:t>Nuevos asentamientos</a:t>
              </a:r>
              <a:endParaRPr/>
            </a:p>
            <a:p>
              <a:pPr marL="0" marR="0" lvl="0" indent="0" algn="l" rtl="0">
                <a:lnSpc>
                  <a:spcPct val="100000"/>
                </a:lnSpc>
                <a:spcBef>
                  <a:spcPts val="700"/>
                </a:spcBef>
                <a:spcAft>
                  <a:spcPts val="0"/>
                </a:spcAft>
                <a:buClr>
                  <a:srgbClr val="1E582F"/>
                </a:buClr>
                <a:buFont typeface="Arial"/>
                <a:buNone/>
              </a:pPr>
              <a:r>
                <a:rPr lang="en-US" sz="1400" b="0" i="1" u="none">
                  <a:solidFill>
                    <a:srgbClr val="1E582F"/>
                  </a:solidFill>
                  <a:latin typeface="Arial"/>
                  <a:ea typeface="Arial"/>
                  <a:cs typeface="Arial"/>
                  <a:sym typeface="Arial"/>
                </a:rPr>
                <a:t>Identificación de factores que limitan la productividad de los asentamientos.</a:t>
              </a:r>
              <a:endParaRPr/>
            </a:p>
            <a:p>
              <a:pPr marL="0" marR="0" lvl="0" indent="0" algn="l" rtl="0">
                <a:lnSpc>
                  <a:spcPct val="100000"/>
                </a:lnSpc>
                <a:spcBef>
                  <a:spcPts val="700"/>
                </a:spcBef>
                <a:spcAft>
                  <a:spcPts val="0"/>
                </a:spcAft>
                <a:buClr>
                  <a:srgbClr val="1E582F"/>
                </a:buClr>
                <a:buFont typeface="Arial"/>
                <a:buNone/>
              </a:pPr>
              <a:r>
                <a:rPr lang="en-US" sz="1400" b="0" i="1" u="none">
                  <a:solidFill>
                    <a:srgbClr val="1E582F"/>
                  </a:solidFill>
                  <a:latin typeface="Arial"/>
                  <a:ea typeface="Arial"/>
                  <a:cs typeface="Arial"/>
                  <a:sym typeface="Arial"/>
                </a:rPr>
                <a:t>Diseño de mecanismos que permitan controlar la densidad de colmenas por monte</a:t>
              </a:r>
              <a:endParaRPr/>
            </a:p>
          </p:txBody>
        </p:sp>
        <p:sp>
          <p:nvSpPr>
            <p:cNvPr id="1839" name="Google Shape;1839;p45"/>
            <p:cNvSpPr txBox="1"/>
            <p:nvPr/>
          </p:nvSpPr>
          <p:spPr>
            <a:xfrm rot="5400000">
              <a:off x="1218406" y="40949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40" name="Google Shape;1840;p45"/>
            <p:cNvSpPr txBox="1"/>
            <p:nvPr/>
          </p:nvSpPr>
          <p:spPr>
            <a:xfrm rot="5400000">
              <a:off x="1218406" y="44378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41" name="Google Shape;1841;p45"/>
            <p:cNvSpPr txBox="1"/>
            <p:nvPr/>
          </p:nvSpPr>
          <p:spPr>
            <a:xfrm rot="5400000">
              <a:off x="1218406" y="49331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42" name="Google Shape;1842;p45"/>
          <p:cNvGrpSpPr/>
          <p:nvPr/>
        </p:nvGrpSpPr>
        <p:grpSpPr>
          <a:xfrm>
            <a:off x="898525" y="5638800"/>
            <a:ext cx="4667250" cy="517525"/>
            <a:chOff x="898525" y="5638800"/>
            <a:chExt cx="4667250" cy="517525"/>
          </a:xfrm>
        </p:grpSpPr>
        <p:sp>
          <p:nvSpPr>
            <p:cNvPr id="1843" name="Google Shape;1843;p45"/>
            <p:cNvSpPr txBox="1"/>
            <p:nvPr/>
          </p:nvSpPr>
          <p:spPr>
            <a:xfrm>
              <a:off x="1087437" y="5638800"/>
              <a:ext cx="4478337" cy="5175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400" b="1" i="1" u="none">
                  <a:solidFill>
                    <a:srgbClr val="1E582F"/>
                  </a:solidFill>
                  <a:latin typeface="Arial"/>
                  <a:ea typeface="Arial"/>
                  <a:cs typeface="Arial"/>
                  <a:sym typeface="Arial"/>
                </a:rPr>
                <a:t>Obtención de  una base de datos actualizada sobre los asentamientos apícolas de la provincia.</a:t>
              </a:r>
              <a:endParaRPr/>
            </a:p>
          </p:txBody>
        </p:sp>
        <p:sp>
          <p:nvSpPr>
            <p:cNvPr id="1844" name="Google Shape;1844;p45"/>
            <p:cNvSpPr/>
            <p:nvPr/>
          </p:nvSpPr>
          <p:spPr>
            <a:xfrm rot="5400000">
              <a:off x="872331" y="56713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8"/>
        <p:cNvGrpSpPr/>
        <p:nvPr/>
      </p:nvGrpSpPr>
      <p:grpSpPr>
        <a:xfrm>
          <a:off x="0" y="0"/>
          <a:ext cx="0" cy="0"/>
          <a:chOff x="0" y="0"/>
          <a:chExt cx="0" cy="0"/>
        </a:xfrm>
      </p:grpSpPr>
      <p:sp>
        <p:nvSpPr>
          <p:cNvPr id="1849" name="Google Shape;1849;p46"/>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1850" name="Google Shape;1850;p46"/>
          <p:cNvGrpSpPr/>
          <p:nvPr/>
        </p:nvGrpSpPr>
        <p:grpSpPr>
          <a:xfrm>
            <a:off x="784225" y="831850"/>
            <a:ext cx="7966075" cy="336550"/>
            <a:chOff x="784225" y="1581150"/>
            <a:chExt cx="7966075" cy="336550"/>
          </a:xfrm>
        </p:grpSpPr>
        <p:sp>
          <p:nvSpPr>
            <p:cNvPr id="1851" name="Google Shape;1851;p46"/>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52" name="Google Shape;1852;p46"/>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53" name="Google Shape;1853;p46"/>
            <p:cNvSpPr txBox="1"/>
            <p:nvPr/>
          </p:nvSpPr>
          <p:spPr>
            <a:xfrm>
              <a:off x="977900" y="1581150"/>
              <a:ext cx="38544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3.- Creación de un modelo conceptual</a:t>
              </a:r>
              <a:endParaRPr/>
            </a:p>
          </p:txBody>
        </p:sp>
      </p:grpSp>
      <p:grpSp>
        <p:nvGrpSpPr>
          <p:cNvPr id="1854" name="Google Shape;1854;p46"/>
          <p:cNvGrpSpPr/>
          <p:nvPr/>
        </p:nvGrpSpPr>
        <p:grpSpPr>
          <a:xfrm>
            <a:off x="935038" y="1393825"/>
            <a:ext cx="7631111" cy="730250"/>
            <a:chOff x="935038" y="1393825"/>
            <a:chExt cx="7631111" cy="730250"/>
          </a:xfrm>
        </p:grpSpPr>
        <p:sp>
          <p:nvSpPr>
            <p:cNvPr id="1855" name="Google Shape;1855;p46"/>
            <p:cNvSpPr txBox="1"/>
            <p:nvPr/>
          </p:nvSpPr>
          <p:spPr>
            <a:xfrm>
              <a:off x="985837" y="1393825"/>
              <a:ext cx="7580312" cy="7302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400" b="1" i="1" u="none">
                  <a:solidFill>
                    <a:srgbClr val="1E582F"/>
                  </a:solidFill>
                  <a:latin typeface="Arial"/>
                  <a:ea typeface="Arial"/>
                  <a:cs typeface="Arial"/>
                  <a:sym typeface="Arial"/>
                </a:rPr>
                <a:t>Tras consultar a varios expertos y a asociaciones de apicultores, se determinó que la aptitud del territorio para albergar asentamientos apícolas depende de las siguientes variables:</a:t>
              </a:r>
              <a:endParaRPr/>
            </a:p>
          </p:txBody>
        </p:sp>
        <p:sp>
          <p:nvSpPr>
            <p:cNvPr id="1856" name="Google Shape;1856;p46"/>
            <p:cNvSpPr txBox="1"/>
            <p:nvPr/>
          </p:nvSpPr>
          <p:spPr>
            <a:xfrm rot="5400000">
              <a:off x="926306" y="15168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57" name="Google Shape;1857;p46"/>
          <p:cNvGrpSpPr/>
          <p:nvPr/>
        </p:nvGrpSpPr>
        <p:grpSpPr>
          <a:xfrm>
            <a:off x="1443038" y="2259012"/>
            <a:ext cx="4606925" cy="2314575"/>
            <a:chOff x="1443038" y="2259012"/>
            <a:chExt cx="4606925" cy="2314575"/>
          </a:xfrm>
        </p:grpSpPr>
        <p:grpSp>
          <p:nvGrpSpPr>
            <p:cNvPr id="1858" name="Google Shape;1858;p46"/>
            <p:cNvGrpSpPr/>
            <p:nvPr/>
          </p:nvGrpSpPr>
          <p:grpSpPr>
            <a:xfrm>
              <a:off x="1443038" y="2259012"/>
              <a:ext cx="3800474" cy="2314575"/>
              <a:chOff x="1443038" y="2259012"/>
              <a:chExt cx="3800474" cy="2314575"/>
            </a:xfrm>
          </p:grpSpPr>
          <p:sp>
            <p:nvSpPr>
              <p:cNvPr id="1859" name="Google Shape;1859;p46"/>
              <p:cNvSpPr txBox="1"/>
              <p:nvPr/>
            </p:nvSpPr>
            <p:spPr>
              <a:xfrm>
                <a:off x="1577975" y="2259012"/>
                <a:ext cx="3665537" cy="2314575"/>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Vegetación con interés apícola</a:t>
                </a:r>
                <a:endParaRPr/>
              </a:p>
              <a:p>
                <a:pPr marL="0" marR="0" lvl="0" indent="0" algn="l" rtl="0">
                  <a:lnSpc>
                    <a:spcPct val="13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Temperatura media</a:t>
                </a:r>
                <a:endParaRPr/>
              </a:p>
              <a:p>
                <a:pPr marL="0" marR="0" lvl="0" indent="0" algn="l" rtl="0">
                  <a:lnSpc>
                    <a:spcPct val="13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Oscilaciones térmicas</a:t>
                </a:r>
                <a:endParaRPr/>
              </a:p>
              <a:p>
                <a:pPr marL="0" marR="0" lvl="0" indent="0" algn="l" rtl="0">
                  <a:lnSpc>
                    <a:spcPct val="13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Días de heladas</a:t>
                </a:r>
                <a:endParaRPr/>
              </a:p>
              <a:p>
                <a:pPr marL="0" marR="0" lvl="0" indent="0" algn="l" rtl="0">
                  <a:lnSpc>
                    <a:spcPct val="13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Insolación (solana / umbría)</a:t>
                </a:r>
                <a:endParaRPr/>
              </a:p>
              <a:p>
                <a:pPr marL="0" marR="0" lvl="0" indent="0" algn="l" rtl="0">
                  <a:lnSpc>
                    <a:spcPct val="13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Cercanía a puntos de agua</a:t>
                </a:r>
                <a:endParaRPr/>
              </a:p>
              <a:p>
                <a:pPr marL="0" marR="0" lvl="0" indent="0" algn="l" rtl="0">
                  <a:lnSpc>
                    <a:spcPct val="13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Accesos</a:t>
                </a:r>
                <a:endParaRPr/>
              </a:p>
            </p:txBody>
          </p:sp>
          <p:sp>
            <p:nvSpPr>
              <p:cNvPr id="1860" name="Google Shape;1860;p46"/>
              <p:cNvSpPr txBox="1"/>
              <p:nvPr/>
            </p:nvSpPr>
            <p:spPr>
              <a:xfrm rot="5400000">
                <a:off x="1434306" y="24693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61" name="Google Shape;1861;p46"/>
              <p:cNvSpPr txBox="1"/>
              <p:nvPr/>
            </p:nvSpPr>
            <p:spPr>
              <a:xfrm rot="5400000">
                <a:off x="1434306" y="27836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62" name="Google Shape;1862;p46"/>
              <p:cNvSpPr txBox="1"/>
              <p:nvPr/>
            </p:nvSpPr>
            <p:spPr>
              <a:xfrm rot="5400000">
                <a:off x="1434306" y="30995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63" name="Google Shape;1863;p46"/>
              <p:cNvSpPr txBox="1"/>
              <p:nvPr/>
            </p:nvSpPr>
            <p:spPr>
              <a:xfrm rot="5400000">
                <a:off x="1434306" y="34155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64" name="Google Shape;1864;p46"/>
              <p:cNvSpPr txBox="1"/>
              <p:nvPr/>
            </p:nvSpPr>
            <p:spPr>
              <a:xfrm rot="5400000">
                <a:off x="1434306" y="37298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65" name="Google Shape;1865;p46"/>
              <p:cNvSpPr txBox="1"/>
              <p:nvPr/>
            </p:nvSpPr>
            <p:spPr>
              <a:xfrm rot="5400000">
                <a:off x="1434306" y="4361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66" name="Google Shape;1866;p46"/>
              <p:cNvSpPr txBox="1"/>
              <p:nvPr/>
            </p:nvSpPr>
            <p:spPr>
              <a:xfrm rot="5400000">
                <a:off x="1434306" y="40457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1867" name="Google Shape;1867;p46"/>
            <p:cNvCxnSpPr/>
            <p:nvPr/>
          </p:nvCxnSpPr>
          <p:spPr>
            <a:xfrm>
              <a:off x="3976687" y="2700337"/>
              <a:ext cx="0" cy="796925"/>
            </a:xfrm>
            <a:prstGeom prst="straightConnector1">
              <a:avLst/>
            </a:prstGeom>
            <a:noFill/>
            <a:ln w="28575" cap="flat" cmpd="sng">
              <a:solidFill>
                <a:srgbClr val="D0BC88"/>
              </a:solidFill>
              <a:prstDash val="solid"/>
              <a:miter lim="800000"/>
              <a:headEnd type="none" w="sm" len="sm"/>
              <a:tailEnd type="none" w="sm" len="sm"/>
            </a:ln>
          </p:spPr>
        </p:cxnSp>
        <p:sp>
          <p:nvSpPr>
            <p:cNvPr id="1868" name="Google Shape;1868;p46"/>
            <p:cNvSpPr txBox="1"/>
            <p:nvPr/>
          </p:nvSpPr>
          <p:spPr>
            <a:xfrm>
              <a:off x="4073525" y="2919412"/>
              <a:ext cx="19764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Variables climáticas</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2"/>
        <p:cNvGrpSpPr/>
        <p:nvPr/>
      </p:nvGrpSpPr>
      <p:grpSpPr>
        <a:xfrm>
          <a:off x="0" y="0"/>
          <a:ext cx="0" cy="0"/>
          <a:chOff x="0" y="0"/>
          <a:chExt cx="0" cy="0"/>
        </a:xfrm>
      </p:grpSpPr>
      <p:sp>
        <p:nvSpPr>
          <p:cNvPr id="1873" name="Google Shape;1873;p47"/>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1874" name="Google Shape;1874;p47"/>
          <p:cNvGrpSpPr/>
          <p:nvPr/>
        </p:nvGrpSpPr>
        <p:grpSpPr>
          <a:xfrm>
            <a:off x="784225" y="831850"/>
            <a:ext cx="7966075" cy="336550"/>
            <a:chOff x="784225" y="1581150"/>
            <a:chExt cx="7966075" cy="336550"/>
          </a:xfrm>
        </p:grpSpPr>
        <p:sp>
          <p:nvSpPr>
            <p:cNvPr id="1875" name="Google Shape;1875;p4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76" name="Google Shape;1876;p4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77" name="Google Shape;1877;p47"/>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1878" name="Google Shape;1878;p47"/>
          <p:cNvGrpSpPr/>
          <p:nvPr/>
        </p:nvGrpSpPr>
        <p:grpSpPr>
          <a:xfrm>
            <a:off x="979487" y="1335087"/>
            <a:ext cx="5405438" cy="336550"/>
            <a:chOff x="1614487" y="4205287"/>
            <a:chExt cx="5405438" cy="336550"/>
          </a:xfrm>
        </p:grpSpPr>
        <p:sp>
          <p:nvSpPr>
            <p:cNvPr id="1879" name="Google Shape;1879;p47"/>
            <p:cNvSpPr txBox="1"/>
            <p:nvPr/>
          </p:nvSpPr>
          <p:spPr>
            <a:xfrm>
              <a:off x="1714500" y="4205287"/>
              <a:ext cx="53054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Establecimiento de criterios: factores y restricciones</a:t>
              </a:r>
              <a:endParaRPr/>
            </a:p>
          </p:txBody>
        </p:sp>
        <p:sp>
          <p:nvSpPr>
            <p:cNvPr id="1880" name="Google Shape;1880;p47"/>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81" name="Google Shape;1881;p47"/>
          <p:cNvGrpSpPr/>
          <p:nvPr/>
        </p:nvGrpSpPr>
        <p:grpSpPr>
          <a:xfrm>
            <a:off x="1233488" y="1766887"/>
            <a:ext cx="7278687" cy="825500"/>
            <a:chOff x="1233488" y="1766887"/>
            <a:chExt cx="7278687" cy="825500"/>
          </a:xfrm>
        </p:grpSpPr>
        <p:sp>
          <p:nvSpPr>
            <p:cNvPr id="1882" name="Google Shape;1882;p47"/>
            <p:cNvSpPr txBox="1"/>
            <p:nvPr/>
          </p:nvSpPr>
          <p:spPr>
            <a:xfrm>
              <a:off x="1333500" y="1766887"/>
              <a:ext cx="7178675"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Factores</a:t>
              </a:r>
              <a:r>
                <a:rPr lang="en-US" sz="1600" b="0" i="1" u="none">
                  <a:solidFill>
                    <a:srgbClr val="1E582F"/>
                  </a:solidFill>
                  <a:latin typeface="Arial"/>
                  <a:ea typeface="Arial"/>
                  <a:cs typeface="Arial"/>
                  <a:sym typeface="Arial"/>
                </a:rPr>
                <a:t>: variables independientes que se introducen en el análisis  expresándose con un rango continuo de valores: vegetación de interés apícola</a:t>
              </a:r>
              <a:endParaRPr/>
            </a:p>
          </p:txBody>
        </p:sp>
        <p:sp>
          <p:nvSpPr>
            <p:cNvPr id="1883" name="Google Shape;1883;p47"/>
            <p:cNvSpPr txBox="1"/>
            <p:nvPr/>
          </p:nvSpPr>
          <p:spPr>
            <a:xfrm rot="5400000">
              <a:off x="1224756" y="18994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84" name="Google Shape;1884;p47"/>
          <p:cNvGrpSpPr/>
          <p:nvPr/>
        </p:nvGrpSpPr>
        <p:grpSpPr>
          <a:xfrm>
            <a:off x="1220788" y="2655887"/>
            <a:ext cx="7278687" cy="825500"/>
            <a:chOff x="1220788" y="2655887"/>
            <a:chExt cx="7278687" cy="825500"/>
          </a:xfrm>
        </p:grpSpPr>
        <p:sp>
          <p:nvSpPr>
            <p:cNvPr id="1885" name="Google Shape;1885;p47"/>
            <p:cNvSpPr txBox="1"/>
            <p:nvPr/>
          </p:nvSpPr>
          <p:spPr>
            <a:xfrm>
              <a:off x="1320800" y="2655887"/>
              <a:ext cx="7178675"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Restricciones</a:t>
              </a:r>
              <a:r>
                <a:rPr lang="en-US" sz="1600" b="0" i="1" u="none">
                  <a:solidFill>
                    <a:srgbClr val="1E582F"/>
                  </a:solidFill>
                  <a:latin typeface="Arial"/>
                  <a:ea typeface="Arial"/>
                  <a:cs typeface="Arial"/>
                  <a:sym typeface="Arial"/>
                </a:rPr>
                <a:t>: variables independientes que se introducen en el análisis  expresándose con un rango binario. Determinan zonas restringidas a la actividad en cuestión: zonas urbanas</a:t>
              </a:r>
              <a:endParaRPr/>
            </a:p>
          </p:txBody>
        </p:sp>
        <p:sp>
          <p:nvSpPr>
            <p:cNvPr id="1886" name="Google Shape;1886;p47"/>
            <p:cNvSpPr txBox="1"/>
            <p:nvPr/>
          </p:nvSpPr>
          <p:spPr>
            <a:xfrm rot="5400000">
              <a:off x="1212056" y="27884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87" name="Google Shape;1887;p47"/>
          <p:cNvGrpSpPr/>
          <p:nvPr/>
        </p:nvGrpSpPr>
        <p:grpSpPr>
          <a:xfrm>
            <a:off x="903287" y="3656012"/>
            <a:ext cx="7596188" cy="1622425"/>
            <a:chOff x="903287" y="3541712"/>
            <a:chExt cx="7596188" cy="1622425"/>
          </a:xfrm>
        </p:grpSpPr>
        <p:grpSp>
          <p:nvGrpSpPr>
            <p:cNvPr id="1888" name="Google Shape;1888;p47"/>
            <p:cNvGrpSpPr/>
            <p:nvPr/>
          </p:nvGrpSpPr>
          <p:grpSpPr>
            <a:xfrm>
              <a:off x="903287" y="3541712"/>
              <a:ext cx="2982913" cy="336550"/>
              <a:chOff x="1643062" y="4584700"/>
              <a:chExt cx="2982913" cy="336550"/>
            </a:xfrm>
          </p:grpSpPr>
          <p:sp>
            <p:nvSpPr>
              <p:cNvPr id="1889" name="Google Shape;1889;p47"/>
              <p:cNvSpPr txBox="1"/>
              <p:nvPr/>
            </p:nvSpPr>
            <p:spPr>
              <a:xfrm>
                <a:off x="1743075" y="4584700"/>
                <a:ext cx="28829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Estandarización de factores</a:t>
                </a:r>
                <a:endParaRPr/>
              </a:p>
            </p:txBody>
          </p:sp>
          <p:sp>
            <p:nvSpPr>
              <p:cNvPr id="1890" name="Google Shape;1890;p47"/>
              <p:cNvSpPr txBox="1"/>
              <p:nvPr/>
            </p:nvSpPr>
            <p:spPr>
              <a:xfrm rot="5400000">
                <a:off x="1634331" y="4742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891" name="Google Shape;1891;p47"/>
            <p:cNvSpPr txBox="1"/>
            <p:nvPr/>
          </p:nvSpPr>
          <p:spPr>
            <a:xfrm>
              <a:off x="1320800" y="3849687"/>
              <a:ext cx="7178675" cy="1314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En el análisis multicriterio es fundamental que todas las capas tengan el mismo rango de valores. Se suele usar un rango desde 0 (aptitud menor) hasta 255 (aptitud máxima). El proceso de estandarización transforma los valores propios en los que está expresada la variable en valores de aptitud: funciones de pertenencia</a:t>
              </a:r>
              <a:endParaRPr/>
            </a:p>
          </p:txBody>
        </p:sp>
      </p:grpSp>
      <p:grpSp>
        <p:nvGrpSpPr>
          <p:cNvPr id="1892" name="Google Shape;1892;p47"/>
          <p:cNvGrpSpPr/>
          <p:nvPr/>
        </p:nvGrpSpPr>
        <p:grpSpPr>
          <a:xfrm>
            <a:off x="903287" y="5483225"/>
            <a:ext cx="7596188" cy="625475"/>
            <a:chOff x="903287" y="5368925"/>
            <a:chExt cx="7596188" cy="625475"/>
          </a:xfrm>
        </p:grpSpPr>
        <p:grpSp>
          <p:nvGrpSpPr>
            <p:cNvPr id="1893" name="Google Shape;1893;p47"/>
            <p:cNvGrpSpPr/>
            <p:nvPr/>
          </p:nvGrpSpPr>
          <p:grpSpPr>
            <a:xfrm>
              <a:off x="903287" y="5368925"/>
              <a:ext cx="4384674" cy="336550"/>
              <a:chOff x="1643062" y="4962525"/>
              <a:chExt cx="4384674" cy="336550"/>
            </a:xfrm>
          </p:grpSpPr>
          <p:sp>
            <p:nvSpPr>
              <p:cNvPr id="1894" name="Google Shape;1894;p47"/>
              <p:cNvSpPr txBox="1"/>
              <p:nvPr/>
            </p:nvSpPr>
            <p:spPr>
              <a:xfrm>
                <a:off x="1743075" y="4962525"/>
                <a:ext cx="4284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Determinación de los pesos entre factores</a:t>
                </a:r>
                <a:endParaRPr/>
              </a:p>
            </p:txBody>
          </p:sp>
          <p:sp>
            <p:nvSpPr>
              <p:cNvPr id="1895" name="Google Shape;1895;p47"/>
              <p:cNvSpPr txBox="1"/>
              <p:nvPr/>
            </p:nvSpPr>
            <p:spPr>
              <a:xfrm rot="5400000">
                <a:off x="1634331" y="51204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896" name="Google Shape;1896;p47"/>
            <p:cNvSpPr txBox="1"/>
            <p:nvPr/>
          </p:nvSpPr>
          <p:spPr>
            <a:xfrm>
              <a:off x="1320800" y="5657850"/>
              <a:ext cx="71786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Es la fase determinante del análisis multicriterio</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0"/>
        <p:cNvGrpSpPr/>
        <p:nvPr/>
      </p:nvGrpSpPr>
      <p:grpSpPr>
        <a:xfrm>
          <a:off x="0" y="0"/>
          <a:ext cx="0" cy="0"/>
          <a:chOff x="0" y="0"/>
          <a:chExt cx="0" cy="0"/>
        </a:xfrm>
      </p:grpSpPr>
      <p:sp>
        <p:nvSpPr>
          <p:cNvPr id="1901" name="Google Shape;1901;p48"/>
          <p:cNvSpPr txBox="1"/>
          <p:nvPr/>
        </p:nvSpPr>
        <p:spPr>
          <a:xfrm>
            <a:off x="1028700" y="1673225"/>
            <a:ext cx="7786687"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problema principal para identificar las formaciones vegetales interesantes para la apicultura es que no contamos con ningún mapa de vegetación elaborado con esos objetivos</a:t>
            </a:r>
            <a:endParaRPr/>
          </a:p>
        </p:txBody>
      </p:sp>
      <p:sp>
        <p:nvSpPr>
          <p:cNvPr id="1902" name="Google Shape;1902;p48"/>
          <p:cNvSpPr txBox="1"/>
          <p:nvPr/>
        </p:nvSpPr>
        <p:spPr>
          <a:xfrm>
            <a:off x="1028700" y="2541587"/>
            <a:ext cx="715010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Existen otros mapas de vegetación de los cuales se puede extraer información interesante.</a:t>
            </a:r>
            <a:endParaRPr/>
          </a:p>
        </p:txBody>
      </p:sp>
      <p:sp>
        <p:nvSpPr>
          <p:cNvPr id="1903" name="Google Shape;1903;p48"/>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1904" name="Google Shape;1904;p48"/>
          <p:cNvGrpSpPr/>
          <p:nvPr/>
        </p:nvGrpSpPr>
        <p:grpSpPr>
          <a:xfrm>
            <a:off x="784225" y="831850"/>
            <a:ext cx="7966075" cy="336550"/>
            <a:chOff x="784225" y="1581150"/>
            <a:chExt cx="7966075" cy="336550"/>
          </a:xfrm>
        </p:grpSpPr>
        <p:sp>
          <p:nvSpPr>
            <p:cNvPr id="1905" name="Google Shape;1905;p4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06" name="Google Shape;1906;p4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07" name="Google Shape;1907;p48"/>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1908" name="Google Shape;1908;p48"/>
          <p:cNvGrpSpPr/>
          <p:nvPr/>
        </p:nvGrpSpPr>
        <p:grpSpPr>
          <a:xfrm>
            <a:off x="979488" y="1276350"/>
            <a:ext cx="3182937" cy="336550"/>
            <a:chOff x="979488" y="1276350"/>
            <a:chExt cx="3182937" cy="336550"/>
          </a:xfrm>
        </p:grpSpPr>
        <p:sp>
          <p:nvSpPr>
            <p:cNvPr id="1909" name="Google Shape;1909;p48"/>
            <p:cNvSpPr txBox="1"/>
            <p:nvPr/>
          </p:nvSpPr>
          <p:spPr>
            <a:xfrm>
              <a:off x="1028700" y="1276350"/>
              <a:ext cx="31337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Vegetación de interés melífero</a:t>
              </a:r>
              <a:endParaRPr/>
            </a:p>
          </p:txBody>
        </p:sp>
        <p:sp>
          <p:nvSpPr>
            <p:cNvPr id="1910" name="Google Shape;1910;p48"/>
            <p:cNvSpPr txBox="1"/>
            <p:nvPr/>
          </p:nvSpPr>
          <p:spPr>
            <a:xfrm rot="5400000">
              <a:off x="970756" y="14168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911" name="Google Shape;1911;p48"/>
          <p:cNvGrpSpPr/>
          <p:nvPr/>
        </p:nvGrpSpPr>
        <p:grpSpPr>
          <a:xfrm>
            <a:off x="1385888" y="3313112"/>
            <a:ext cx="6519862" cy="2533650"/>
            <a:chOff x="1385888" y="3313112"/>
            <a:chExt cx="6519862" cy="2533650"/>
          </a:xfrm>
        </p:grpSpPr>
        <p:sp>
          <p:nvSpPr>
            <p:cNvPr id="1912" name="Google Shape;1912;p48"/>
            <p:cNvSpPr txBox="1"/>
            <p:nvPr/>
          </p:nvSpPr>
          <p:spPr>
            <a:xfrm>
              <a:off x="1533525" y="3360737"/>
              <a:ext cx="3482975" cy="2486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Mapa de usos y coberturas vegetales del suelo (1995)</a:t>
              </a:r>
              <a:endParaRPr/>
            </a:p>
            <a:p>
              <a:pPr marL="0" marR="0" lvl="0" indent="0" algn="l" rtl="0">
                <a:lnSpc>
                  <a:spcPct val="100000"/>
                </a:lnSpc>
                <a:spcBef>
                  <a:spcPts val="720"/>
                </a:spcBef>
                <a:spcAft>
                  <a:spcPts val="0"/>
                </a:spcAft>
                <a:buClr>
                  <a:srgbClr val="1E582F"/>
                </a:buClr>
                <a:buFont typeface="Arial"/>
                <a:buNone/>
              </a:pPr>
              <a:r>
                <a:rPr lang="en-US" sz="1600" b="0" i="1" u="none">
                  <a:solidFill>
                    <a:srgbClr val="1E582F"/>
                  </a:solidFill>
                  <a:latin typeface="Arial"/>
                  <a:ea typeface="Arial"/>
                  <a:cs typeface="Arial"/>
                  <a:sym typeface="Arial"/>
                </a:rPr>
                <a:t>Mapa forestal de España (1995)</a:t>
              </a:r>
              <a:endParaRPr/>
            </a:p>
            <a:p>
              <a:pPr marL="0" marR="0" lvl="0" indent="0" algn="l" rtl="0">
                <a:lnSpc>
                  <a:spcPct val="100000"/>
                </a:lnSpc>
                <a:spcBef>
                  <a:spcPts val="720"/>
                </a:spcBef>
                <a:spcAft>
                  <a:spcPts val="0"/>
                </a:spcAft>
                <a:buClr>
                  <a:srgbClr val="1E582F"/>
                </a:buClr>
                <a:buFont typeface="Arial"/>
                <a:buNone/>
              </a:pPr>
              <a:r>
                <a:rPr lang="en-US" sz="1600" b="0" i="1" u="none">
                  <a:solidFill>
                    <a:srgbClr val="1E582F"/>
                  </a:solidFill>
                  <a:latin typeface="Arial"/>
                  <a:ea typeface="Arial"/>
                  <a:cs typeface="Arial"/>
                  <a:sym typeface="Arial"/>
                </a:rPr>
                <a:t>Mapa de hábitats de interés comunitario (1998)</a:t>
              </a:r>
              <a:endParaRPr/>
            </a:p>
            <a:p>
              <a:pPr marL="0" marR="0" lvl="0" indent="0" algn="l" rtl="0">
                <a:lnSpc>
                  <a:spcPct val="100000"/>
                </a:lnSpc>
                <a:spcBef>
                  <a:spcPts val="720"/>
                </a:spcBef>
                <a:spcAft>
                  <a:spcPts val="0"/>
                </a:spcAft>
                <a:buClr>
                  <a:srgbClr val="1E582F"/>
                </a:buClr>
                <a:buFont typeface="Arial"/>
                <a:buNone/>
              </a:pPr>
              <a:r>
                <a:rPr lang="en-US" sz="1600" b="0" i="1" u="none">
                  <a:solidFill>
                    <a:srgbClr val="1E582F"/>
                  </a:solidFill>
                  <a:latin typeface="Arial"/>
                  <a:ea typeface="Arial"/>
                  <a:cs typeface="Arial"/>
                  <a:sym typeface="Arial"/>
                </a:rPr>
                <a:t>Mapa de regadíos de Andalucía (1999)</a:t>
              </a:r>
              <a:endParaRPr/>
            </a:p>
            <a:p>
              <a:pPr marL="0" marR="0" lvl="0" indent="0" algn="l" rtl="0">
                <a:lnSpc>
                  <a:spcPct val="100000"/>
                </a:lnSpc>
                <a:spcBef>
                  <a:spcPts val="0"/>
                </a:spcBef>
                <a:spcAft>
                  <a:spcPts val="0"/>
                </a:spcAft>
                <a:buNone/>
              </a:pPr>
              <a:endParaRPr sz="1600" b="0" i="1" u="none">
                <a:solidFill>
                  <a:srgbClr val="1E582F"/>
                </a:solidFill>
                <a:latin typeface="Arial"/>
                <a:ea typeface="Arial"/>
                <a:cs typeface="Arial"/>
                <a:sym typeface="Arial"/>
              </a:endParaRPr>
            </a:p>
          </p:txBody>
        </p:sp>
        <p:cxnSp>
          <p:nvCxnSpPr>
            <p:cNvPr id="1913" name="Google Shape;1913;p48"/>
            <p:cNvCxnSpPr/>
            <p:nvPr/>
          </p:nvCxnSpPr>
          <p:spPr>
            <a:xfrm>
              <a:off x="4843462" y="3313112"/>
              <a:ext cx="0" cy="2249487"/>
            </a:xfrm>
            <a:prstGeom prst="straightConnector1">
              <a:avLst/>
            </a:prstGeom>
            <a:noFill/>
            <a:ln w="127000" cap="flat" cmpd="sng">
              <a:solidFill>
                <a:srgbClr val="D5C297"/>
              </a:solidFill>
              <a:prstDash val="solid"/>
              <a:miter lim="800000"/>
              <a:headEnd type="none" w="sm" len="sm"/>
              <a:tailEnd type="none" w="sm" len="sm"/>
            </a:ln>
          </p:spPr>
        </p:cxnSp>
        <p:sp>
          <p:nvSpPr>
            <p:cNvPr id="1914" name="Google Shape;1914;p48"/>
            <p:cNvSpPr txBox="1"/>
            <p:nvPr/>
          </p:nvSpPr>
          <p:spPr>
            <a:xfrm>
              <a:off x="5414962" y="3998912"/>
              <a:ext cx="2490787"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Mapa de vegetación de interés apícola</a:t>
              </a:r>
              <a:endParaRPr/>
            </a:p>
          </p:txBody>
        </p:sp>
        <p:cxnSp>
          <p:nvCxnSpPr>
            <p:cNvPr id="1915" name="Google Shape;1915;p48"/>
            <p:cNvCxnSpPr/>
            <p:nvPr/>
          </p:nvCxnSpPr>
          <p:spPr>
            <a:xfrm>
              <a:off x="4859337" y="4198937"/>
              <a:ext cx="414337" cy="0"/>
            </a:xfrm>
            <a:prstGeom prst="straightConnector1">
              <a:avLst/>
            </a:prstGeom>
            <a:noFill/>
            <a:ln w="127000" cap="flat" cmpd="sng">
              <a:solidFill>
                <a:srgbClr val="D5C297"/>
              </a:solidFill>
              <a:prstDash val="solid"/>
              <a:miter lim="800000"/>
              <a:headEnd type="none" w="sm" len="sm"/>
              <a:tailEnd type="none" w="sm" len="sm"/>
            </a:ln>
          </p:spPr>
        </p:cxnSp>
        <p:sp>
          <p:nvSpPr>
            <p:cNvPr id="1916" name="Google Shape;1916;p48"/>
            <p:cNvSpPr txBox="1"/>
            <p:nvPr/>
          </p:nvSpPr>
          <p:spPr>
            <a:xfrm rot="5400000">
              <a:off x="1377156" y="34837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17" name="Google Shape;1917;p48"/>
            <p:cNvSpPr txBox="1"/>
            <p:nvPr/>
          </p:nvSpPr>
          <p:spPr>
            <a:xfrm rot="5400000">
              <a:off x="1377156" y="40933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18" name="Google Shape;1918;p48"/>
            <p:cNvSpPr txBox="1"/>
            <p:nvPr/>
          </p:nvSpPr>
          <p:spPr>
            <a:xfrm rot="5400000">
              <a:off x="1377156" y="44267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19" name="Google Shape;1919;p48"/>
            <p:cNvSpPr txBox="1"/>
            <p:nvPr/>
          </p:nvSpPr>
          <p:spPr>
            <a:xfrm rot="5400000">
              <a:off x="1377156" y="50220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920" name="Google Shape;1920;p48"/>
          <p:cNvSpPr txBox="1"/>
          <p:nvPr/>
        </p:nvSpPr>
        <p:spPr>
          <a:xfrm>
            <a:off x="1046162" y="5719762"/>
            <a:ext cx="7656512" cy="581025"/>
          </a:xfrm>
          <a:prstGeom prst="rect">
            <a:avLst/>
          </a:prstGeom>
          <a:solidFill>
            <a:srgbClr val="D0BC8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información que se genera de manera normalizada no siempre satisface las necesidades de todos los análisis que se pueden realizar con ella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4"/>
        <p:cNvGrpSpPr/>
        <p:nvPr/>
      </p:nvGrpSpPr>
      <p:grpSpPr>
        <a:xfrm>
          <a:off x="0" y="0"/>
          <a:ext cx="0" cy="0"/>
          <a:chOff x="0" y="0"/>
          <a:chExt cx="0" cy="0"/>
        </a:xfrm>
      </p:grpSpPr>
      <p:grpSp>
        <p:nvGrpSpPr>
          <p:cNvPr id="1925" name="Google Shape;1925;p49"/>
          <p:cNvGrpSpPr/>
          <p:nvPr/>
        </p:nvGrpSpPr>
        <p:grpSpPr>
          <a:xfrm>
            <a:off x="1243012" y="1114425"/>
            <a:ext cx="7477225" cy="5308031"/>
            <a:chOff x="1243012" y="1114425"/>
            <a:chExt cx="7477225" cy="5308031"/>
          </a:xfrm>
        </p:grpSpPr>
        <p:pic>
          <p:nvPicPr>
            <p:cNvPr id="1926" name="Google Shape;1926;p49"/>
            <p:cNvPicPr preferRelativeResize="0"/>
            <p:nvPr/>
          </p:nvPicPr>
          <p:blipFill rotWithShape="1">
            <a:blip r:embed="rId3">
              <a:alphaModFix/>
            </a:blip>
            <a:srcRect l="24707" t="17057" r="7745" b="7942"/>
            <a:stretch/>
          </p:blipFill>
          <p:spPr>
            <a:xfrm>
              <a:off x="1243012" y="1114425"/>
              <a:ext cx="6374709" cy="5308031"/>
            </a:xfrm>
            <a:prstGeom prst="rect">
              <a:avLst/>
            </a:prstGeom>
            <a:noFill/>
            <a:ln>
              <a:noFill/>
            </a:ln>
          </p:spPr>
        </p:pic>
        <p:pic>
          <p:nvPicPr>
            <p:cNvPr id="1927" name="Google Shape;1927;p49"/>
            <p:cNvPicPr preferRelativeResize="0"/>
            <p:nvPr/>
          </p:nvPicPr>
          <p:blipFill rotWithShape="1">
            <a:blip r:embed="rId4">
              <a:alphaModFix/>
            </a:blip>
            <a:srcRect l="11328" t="25519" r="1953" b="24739"/>
            <a:stretch/>
          </p:blipFill>
          <p:spPr>
            <a:xfrm>
              <a:off x="5810250" y="4899025"/>
              <a:ext cx="2909987" cy="1252118"/>
            </a:xfrm>
            <a:prstGeom prst="rect">
              <a:avLst/>
            </a:prstGeom>
            <a:noFill/>
            <a:ln>
              <a:noFill/>
            </a:ln>
          </p:spPr>
        </p:pic>
      </p:grpSp>
      <p:sp>
        <p:nvSpPr>
          <p:cNvPr id="1928" name="Google Shape;1928;p49"/>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1929" name="Google Shape;1929;p49"/>
          <p:cNvGrpSpPr/>
          <p:nvPr/>
        </p:nvGrpSpPr>
        <p:grpSpPr>
          <a:xfrm>
            <a:off x="784225" y="831850"/>
            <a:ext cx="7966075" cy="336550"/>
            <a:chOff x="784225" y="1581150"/>
            <a:chExt cx="7966075" cy="336550"/>
          </a:xfrm>
        </p:grpSpPr>
        <p:sp>
          <p:nvSpPr>
            <p:cNvPr id="1930" name="Google Shape;1930;p4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31" name="Google Shape;1931;p4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32" name="Google Shape;1932;p49"/>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1933" name="Google Shape;1933;p49"/>
          <p:cNvGrpSpPr/>
          <p:nvPr/>
        </p:nvGrpSpPr>
        <p:grpSpPr>
          <a:xfrm>
            <a:off x="979488" y="1276350"/>
            <a:ext cx="4267200" cy="935037"/>
            <a:chOff x="979488" y="1276350"/>
            <a:chExt cx="4267200" cy="935037"/>
          </a:xfrm>
        </p:grpSpPr>
        <p:grpSp>
          <p:nvGrpSpPr>
            <p:cNvPr id="1934" name="Google Shape;1934;p49"/>
            <p:cNvGrpSpPr/>
            <p:nvPr/>
          </p:nvGrpSpPr>
          <p:grpSpPr>
            <a:xfrm>
              <a:off x="979488" y="1276350"/>
              <a:ext cx="3182937" cy="336550"/>
              <a:chOff x="979488" y="1276350"/>
              <a:chExt cx="3182937" cy="336550"/>
            </a:xfrm>
          </p:grpSpPr>
          <p:sp>
            <p:nvSpPr>
              <p:cNvPr id="1935" name="Google Shape;1935;p49"/>
              <p:cNvSpPr txBox="1"/>
              <p:nvPr/>
            </p:nvSpPr>
            <p:spPr>
              <a:xfrm>
                <a:off x="1028700" y="1276350"/>
                <a:ext cx="31337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Vegetación de interés melífero</a:t>
                </a:r>
                <a:endParaRPr/>
              </a:p>
            </p:txBody>
          </p:sp>
          <p:sp>
            <p:nvSpPr>
              <p:cNvPr id="1936" name="Google Shape;1936;p49"/>
              <p:cNvSpPr txBox="1"/>
              <p:nvPr/>
            </p:nvSpPr>
            <p:spPr>
              <a:xfrm rot="5400000">
                <a:off x="970756" y="14168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937" name="Google Shape;1937;p49"/>
            <p:cNvSpPr txBox="1"/>
            <p:nvPr/>
          </p:nvSpPr>
          <p:spPr>
            <a:xfrm>
              <a:off x="1101725" y="1630362"/>
              <a:ext cx="414496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“Un lugar apto para instalar colmenas debe contar con vegetación melífera”</a:t>
              </a:r>
              <a:endParaRPr/>
            </a:p>
          </p:txBody>
        </p:sp>
      </p:grpSp>
      <p:sp>
        <p:nvSpPr>
          <p:cNvPr id="1938" name="Google Shape;1938;p49"/>
          <p:cNvSpPr txBox="1"/>
          <p:nvPr/>
        </p:nvSpPr>
        <p:spPr>
          <a:xfrm>
            <a:off x="1116012" y="3103562"/>
            <a:ext cx="7326312" cy="1069975"/>
          </a:xfrm>
          <a:prstGeom prst="rect">
            <a:avLst/>
          </a:prstGeom>
          <a:solidFill>
            <a:srgbClr val="D0BC8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El mapa obtenido muestra la distribución de las formaciones vegetales con capacidad de producir miel. Se trata de una leyenda cuantitativa. Es necesario estandarizarla y asignarle un valor de aptitud a cada clase de vegetación según los objetivos perseguidos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2"/>
        <p:cNvGrpSpPr/>
        <p:nvPr/>
      </p:nvGrpSpPr>
      <p:grpSpPr>
        <a:xfrm>
          <a:off x="0" y="0"/>
          <a:ext cx="0" cy="0"/>
          <a:chOff x="0" y="0"/>
          <a:chExt cx="0" cy="0"/>
        </a:xfrm>
      </p:grpSpPr>
      <p:grpSp>
        <p:nvGrpSpPr>
          <p:cNvPr id="1943" name="Google Shape;1943;p50"/>
          <p:cNvGrpSpPr/>
          <p:nvPr/>
        </p:nvGrpSpPr>
        <p:grpSpPr>
          <a:xfrm>
            <a:off x="1346200" y="3054350"/>
            <a:ext cx="3930701" cy="3272942"/>
            <a:chOff x="1358900" y="3054350"/>
            <a:chExt cx="3930701" cy="3272942"/>
          </a:xfrm>
        </p:grpSpPr>
        <p:pic>
          <p:nvPicPr>
            <p:cNvPr id="1944" name="Google Shape;1944;p50"/>
            <p:cNvPicPr preferRelativeResize="0"/>
            <p:nvPr/>
          </p:nvPicPr>
          <p:blipFill rotWithShape="1">
            <a:blip r:embed="rId3">
              <a:alphaModFix/>
            </a:blip>
            <a:srcRect l="24707" t="17057" r="7745" b="7942"/>
            <a:stretch/>
          </p:blipFill>
          <p:spPr>
            <a:xfrm>
              <a:off x="1358900" y="3054350"/>
              <a:ext cx="3930701" cy="3272942"/>
            </a:xfrm>
            <a:prstGeom prst="rect">
              <a:avLst/>
            </a:prstGeom>
            <a:noFill/>
            <a:ln>
              <a:noFill/>
            </a:ln>
          </p:spPr>
        </p:pic>
        <p:pic>
          <p:nvPicPr>
            <p:cNvPr id="1945" name="Google Shape;1945;p50"/>
            <p:cNvPicPr preferRelativeResize="0"/>
            <p:nvPr/>
          </p:nvPicPr>
          <p:blipFill rotWithShape="1">
            <a:blip r:embed="rId4">
              <a:alphaModFix/>
            </a:blip>
            <a:srcRect l="11328" t="25519" r="45465" b="24739"/>
            <a:stretch/>
          </p:blipFill>
          <p:spPr>
            <a:xfrm>
              <a:off x="4175125" y="5387975"/>
              <a:ext cx="893917" cy="771875"/>
            </a:xfrm>
            <a:prstGeom prst="rect">
              <a:avLst/>
            </a:prstGeom>
            <a:noFill/>
            <a:ln>
              <a:noFill/>
            </a:ln>
          </p:spPr>
        </p:pic>
      </p:grpSp>
      <p:grpSp>
        <p:nvGrpSpPr>
          <p:cNvPr id="1946" name="Google Shape;1946;p50"/>
          <p:cNvGrpSpPr/>
          <p:nvPr/>
        </p:nvGrpSpPr>
        <p:grpSpPr>
          <a:xfrm>
            <a:off x="4418012" y="2836862"/>
            <a:ext cx="4520180" cy="3474468"/>
            <a:chOff x="4418012" y="2836862"/>
            <a:chExt cx="4520180" cy="3474468"/>
          </a:xfrm>
        </p:grpSpPr>
        <p:cxnSp>
          <p:nvCxnSpPr>
            <p:cNvPr id="1947" name="Google Shape;1947;p50"/>
            <p:cNvCxnSpPr/>
            <p:nvPr/>
          </p:nvCxnSpPr>
          <p:spPr>
            <a:xfrm>
              <a:off x="5346700" y="3835400"/>
              <a:ext cx="952500" cy="0"/>
            </a:xfrm>
            <a:prstGeom prst="straightConnector1">
              <a:avLst/>
            </a:prstGeom>
            <a:noFill/>
            <a:ln w="127000" cap="flat" cmpd="sng">
              <a:solidFill>
                <a:srgbClr val="D0BC88"/>
              </a:solidFill>
              <a:prstDash val="solid"/>
              <a:miter lim="800000"/>
              <a:headEnd type="none" w="sm" len="sm"/>
              <a:tailEnd type="triangle" w="med" len="med"/>
            </a:ln>
          </p:spPr>
        </p:cxnSp>
        <p:grpSp>
          <p:nvGrpSpPr>
            <p:cNvPr id="1948" name="Google Shape;1948;p50"/>
            <p:cNvGrpSpPr/>
            <p:nvPr/>
          </p:nvGrpSpPr>
          <p:grpSpPr>
            <a:xfrm>
              <a:off x="4418012" y="2836862"/>
              <a:ext cx="4520180" cy="3474468"/>
              <a:chOff x="1052512" y="1096962"/>
              <a:chExt cx="7050026" cy="5416824"/>
            </a:xfrm>
          </p:grpSpPr>
          <p:sp>
            <p:nvSpPr>
              <p:cNvPr id="1949" name="Google Shape;1949;p50"/>
              <p:cNvSpPr txBox="1"/>
              <p:nvPr/>
            </p:nvSpPr>
            <p:spPr>
              <a:xfrm>
                <a:off x="5392737" y="6249987"/>
                <a:ext cx="109537" cy="1190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75</a:t>
                </a:r>
                <a:endParaRPr/>
              </a:p>
            </p:txBody>
          </p:sp>
          <p:sp>
            <p:nvSpPr>
              <p:cNvPr id="1950" name="Google Shape;1950;p50"/>
              <p:cNvSpPr txBox="1"/>
              <p:nvPr/>
            </p:nvSpPr>
            <p:spPr>
              <a:xfrm>
                <a:off x="6121400" y="6249987"/>
                <a:ext cx="53975" cy="1190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0</a:t>
                </a:r>
                <a:endParaRPr/>
              </a:p>
            </p:txBody>
          </p:sp>
          <p:sp>
            <p:nvSpPr>
              <p:cNvPr id="1951" name="Google Shape;1951;p50"/>
              <p:cNvSpPr txBox="1"/>
              <p:nvPr/>
            </p:nvSpPr>
            <p:spPr>
              <a:xfrm>
                <a:off x="6808787" y="6249987"/>
                <a:ext cx="109537" cy="1190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75</a:t>
                </a:r>
                <a:endParaRPr/>
              </a:p>
            </p:txBody>
          </p:sp>
          <p:sp>
            <p:nvSpPr>
              <p:cNvPr id="1952" name="Google Shape;1952;p50"/>
              <p:cNvSpPr txBox="1"/>
              <p:nvPr/>
            </p:nvSpPr>
            <p:spPr>
              <a:xfrm>
                <a:off x="7505700" y="6249987"/>
                <a:ext cx="53975" cy="1190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1</a:t>
                </a:r>
                <a:endParaRPr/>
              </a:p>
            </p:txBody>
          </p:sp>
          <p:sp>
            <p:nvSpPr>
              <p:cNvPr id="1953" name="Google Shape;1953;p50"/>
              <p:cNvSpPr txBox="1"/>
              <p:nvPr/>
            </p:nvSpPr>
            <p:spPr>
              <a:xfrm>
                <a:off x="7534275" y="6249987"/>
                <a:ext cx="285750" cy="11906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50 Km</a:t>
                </a:r>
                <a:endParaRPr/>
              </a:p>
            </p:txBody>
          </p:sp>
          <p:grpSp>
            <p:nvGrpSpPr>
              <p:cNvPr id="1954" name="Google Shape;1954;p50"/>
              <p:cNvGrpSpPr/>
              <p:nvPr/>
            </p:nvGrpSpPr>
            <p:grpSpPr>
              <a:xfrm>
                <a:off x="1052512" y="1096962"/>
                <a:ext cx="7050026" cy="5416824"/>
                <a:chOff x="1052512" y="1096962"/>
                <a:chExt cx="7050026" cy="5416824"/>
              </a:xfrm>
            </p:grpSpPr>
            <p:pic>
              <p:nvPicPr>
                <p:cNvPr id="1955" name="Google Shape;1955;p50"/>
                <p:cNvPicPr preferRelativeResize="0"/>
                <p:nvPr/>
              </p:nvPicPr>
              <p:blipFill rotWithShape="1">
                <a:blip r:embed="rId5">
                  <a:alphaModFix/>
                </a:blip>
                <a:srcRect/>
                <a:stretch/>
              </p:blipFill>
              <p:spPr>
                <a:xfrm>
                  <a:off x="1052512" y="1096962"/>
                  <a:ext cx="7050026" cy="5416824"/>
                </a:xfrm>
                <a:prstGeom prst="rect">
                  <a:avLst/>
                </a:prstGeom>
                <a:noFill/>
                <a:ln>
                  <a:noFill/>
                </a:ln>
              </p:spPr>
            </p:pic>
            <p:grpSp>
              <p:nvGrpSpPr>
                <p:cNvPr id="1956" name="Google Shape;1956;p50"/>
                <p:cNvGrpSpPr/>
                <p:nvPr/>
              </p:nvGrpSpPr>
              <p:grpSpPr>
                <a:xfrm>
                  <a:off x="5437187" y="6354762"/>
                  <a:ext cx="2130424" cy="49212"/>
                  <a:chOff x="1685925" y="10542587"/>
                  <a:chExt cx="3727449" cy="125412"/>
                </a:xfrm>
              </p:grpSpPr>
              <p:sp>
                <p:nvSpPr>
                  <p:cNvPr id="1957" name="Google Shape;1957;p50"/>
                  <p:cNvSpPr/>
                  <p:nvPr/>
                </p:nvSpPr>
                <p:spPr>
                  <a:xfrm>
                    <a:off x="1685925" y="10542587"/>
                    <a:ext cx="628650" cy="635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58" name="Google Shape;1958;p50"/>
                  <p:cNvSpPr/>
                  <p:nvPr/>
                </p:nvSpPr>
                <p:spPr>
                  <a:xfrm>
                    <a:off x="1685925" y="10606087"/>
                    <a:ext cx="628650" cy="6191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59" name="Google Shape;1959;p50"/>
                  <p:cNvSpPr/>
                  <p:nvPr/>
                </p:nvSpPr>
                <p:spPr>
                  <a:xfrm>
                    <a:off x="2314575" y="10542587"/>
                    <a:ext cx="617537" cy="635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60" name="Google Shape;1960;p50"/>
                  <p:cNvSpPr/>
                  <p:nvPr/>
                </p:nvSpPr>
                <p:spPr>
                  <a:xfrm>
                    <a:off x="2314575" y="10606087"/>
                    <a:ext cx="617537" cy="6191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61" name="Google Shape;1961;p50"/>
                  <p:cNvSpPr/>
                  <p:nvPr/>
                </p:nvSpPr>
                <p:spPr>
                  <a:xfrm>
                    <a:off x="2932112" y="10542587"/>
                    <a:ext cx="1235075" cy="635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62" name="Google Shape;1962;p50"/>
                  <p:cNvSpPr/>
                  <p:nvPr/>
                </p:nvSpPr>
                <p:spPr>
                  <a:xfrm>
                    <a:off x="2932112" y="10606087"/>
                    <a:ext cx="1235075" cy="6191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63" name="Google Shape;1963;p50"/>
                  <p:cNvSpPr/>
                  <p:nvPr/>
                </p:nvSpPr>
                <p:spPr>
                  <a:xfrm>
                    <a:off x="4167187" y="10542587"/>
                    <a:ext cx="1246187" cy="635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64" name="Google Shape;1964;p50"/>
                  <p:cNvSpPr/>
                  <p:nvPr/>
                </p:nvSpPr>
                <p:spPr>
                  <a:xfrm>
                    <a:off x="4167187" y="10606087"/>
                    <a:ext cx="1246187" cy="6191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1965" name="Google Shape;1965;p50"/>
                <p:cNvPicPr preferRelativeResize="0"/>
                <p:nvPr/>
              </p:nvPicPr>
              <p:blipFill rotWithShape="1">
                <a:blip r:embed="rId6">
                  <a:alphaModFix/>
                </a:blip>
                <a:srcRect l="19874" t="5931" r="25497" b="16395"/>
                <a:stretch/>
              </p:blipFill>
              <p:spPr>
                <a:xfrm>
                  <a:off x="6835775" y="4133850"/>
                  <a:ext cx="1123905" cy="2018762"/>
                </a:xfrm>
                <a:prstGeom prst="rect">
                  <a:avLst/>
                </a:prstGeom>
                <a:noFill/>
                <a:ln>
                  <a:noFill/>
                </a:ln>
              </p:spPr>
            </p:pic>
            <p:sp>
              <p:nvSpPr>
                <p:cNvPr id="1966" name="Google Shape;1966;p50"/>
                <p:cNvSpPr txBox="1"/>
                <p:nvPr/>
              </p:nvSpPr>
              <p:spPr>
                <a:xfrm>
                  <a:off x="6054725" y="4360862"/>
                  <a:ext cx="933450" cy="658812"/>
                </a:xfrm>
                <a:prstGeom prst="rect">
                  <a:avLst/>
                </a:prstGeom>
                <a:noFill/>
                <a:ln>
                  <a:noFill/>
                </a:ln>
              </p:spPr>
              <p:txBody>
                <a:bodyPr spcFirstLastPara="1" wrap="square" lIns="54075" tIns="27025" rIns="54075" bIns="27025" anchor="t" anchorCtr="0">
                  <a:noAutofit/>
                </a:bodyPr>
                <a:lstStyle/>
                <a:p>
                  <a:pPr marL="0" marR="0" lvl="0" indent="0" algn="r" rtl="0">
                    <a:lnSpc>
                      <a:spcPct val="100000"/>
                    </a:lnSpc>
                    <a:spcBef>
                      <a:spcPts val="0"/>
                    </a:spcBef>
                    <a:spcAft>
                      <a:spcPts val="0"/>
                    </a:spcAft>
                    <a:buClr>
                      <a:schemeClr val="dk1"/>
                    </a:buClr>
                    <a:buFont typeface="Arial"/>
                    <a:buNone/>
                  </a:pPr>
                  <a:r>
                    <a:rPr lang="en-US" sz="600" b="1" i="0" u="none">
                      <a:solidFill>
                        <a:schemeClr val="dk1"/>
                      </a:solidFill>
                      <a:latin typeface="Arial"/>
                      <a:ea typeface="Arial"/>
                      <a:cs typeface="Arial"/>
                      <a:sym typeface="Arial"/>
                    </a:rPr>
                    <a:t>Aptitud de la</a:t>
                  </a:r>
                  <a:endParaRPr/>
                </a:p>
                <a:p>
                  <a:pPr marL="0" marR="0" lvl="0" indent="0" algn="r" rtl="0">
                    <a:lnSpc>
                      <a:spcPct val="100000"/>
                    </a:lnSpc>
                    <a:spcBef>
                      <a:spcPts val="0"/>
                    </a:spcBef>
                    <a:spcAft>
                      <a:spcPts val="0"/>
                    </a:spcAft>
                    <a:buClr>
                      <a:schemeClr val="dk1"/>
                    </a:buClr>
                    <a:buFont typeface="Arial"/>
                    <a:buNone/>
                  </a:pPr>
                  <a:r>
                    <a:rPr lang="en-US" sz="600" b="1" i="0" u="none">
                      <a:solidFill>
                        <a:schemeClr val="dk1"/>
                      </a:solidFill>
                      <a:latin typeface="Arial"/>
                      <a:ea typeface="Arial"/>
                      <a:cs typeface="Arial"/>
                      <a:sym typeface="Arial"/>
                    </a:rPr>
                    <a:t>vegetación</a:t>
                  </a:r>
                  <a:endParaRPr/>
                </a:p>
                <a:p>
                  <a:pPr marL="0" marR="0" lvl="0" indent="0" algn="r" rtl="0">
                    <a:lnSpc>
                      <a:spcPct val="100000"/>
                    </a:lnSpc>
                    <a:spcBef>
                      <a:spcPts val="0"/>
                    </a:spcBef>
                    <a:spcAft>
                      <a:spcPts val="0"/>
                    </a:spcAft>
                    <a:buClr>
                      <a:schemeClr val="dk1"/>
                    </a:buClr>
                    <a:buFont typeface="Arial"/>
                    <a:buNone/>
                  </a:pPr>
                  <a:r>
                    <a:rPr lang="en-US" sz="600" b="1" i="0" u="none">
                      <a:solidFill>
                        <a:schemeClr val="dk1"/>
                      </a:solidFill>
                      <a:latin typeface="Arial"/>
                      <a:ea typeface="Arial"/>
                      <a:cs typeface="Arial"/>
                      <a:sym typeface="Arial"/>
                    </a:rPr>
                    <a:t>para producir</a:t>
                  </a:r>
                  <a:endParaRPr/>
                </a:p>
                <a:p>
                  <a:pPr marL="0" marR="0" lvl="0" indent="0" algn="r" rtl="0">
                    <a:lnSpc>
                      <a:spcPct val="100000"/>
                    </a:lnSpc>
                    <a:spcBef>
                      <a:spcPts val="0"/>
                    </a:spcBef>
                    <a:spcAft>
                      <a:spcPts val="0"/>
                    </a:spcAft>
                    <a:buClr>
                      <a:schemeClr val="dk1"/>
                    </a:buClr>
                    <a:buFont typeface="Arial"/>
                    <a:buNone/>
                  </a:pPr>
                  <a:r>
                    <a:rPr lang="en-US" sz="600" b="1" i="0" u="none">
                      <a:solidFill>
                        <a:schemeClr val="dk1"/>
                      </a:solidFill>
                      <a:latin typeface="Arial"/>
                      <a:ea typeface="Arial"/>
                      <a:cs typeface="Arial"/>
                      <a:sym typeface="Arial"/>
                    </a:rPr>
                    <a:t>miel</a:t>
                  </a:r>
                  <a:endParaRPr/>
                </a:p>
              </p:txBody>
            </p:sp>
          </p:grpSp>
        </p:grpSp>
      </p:grpSp>
      <p:sp>
        <p:nvSpPr>
          <p:cNvPr id="1967" name="Google Shape;1967;p50"/>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1968" name="Google Shape;1968;p50"/>
          <p:cNvGrpSpPr/>
          <p:nvPr/>
        </p:nvGrpSpPr>
        <p:grpSpPr>
          <a:xfrm>
            <a:off x="784225" y="831850"/>
            <a:ext cx="7966075" cy="336550"/>
            <a:chOff x="784225" y="1581150"/>
            <a:chExt cx="7966075" cy="336550"/>
          </a:xfrm>
        </p:grpSpPr>
        <p:sp>
          <p:nvSpPr>
            <p:cNvPr id="1969" name="Google Shape;1969;p5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70" name="Google Shape;1970;p5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71" name="Google Shape;1971;p50"/>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1972" name="Google Shape;1972;p50"/>
          <p:cNvGrpSpPr/>
          <p:nvPr/>
        </p:nvGrpSpPr>
        <p:grpSpPr>
          <a:xfrm>
            <a:off x="954088" y="1238250"/>
            <a:ext cx="3182937" cy="336550"/>
            <a:chOff x="954088" y="1238250"/>
            <a:chExt cx="3182937" cy="336550"/>
          </a:xfrm>
        </p:grpSpPr>
        <p:sp>
          <p:nvSpPr>
            <p:cNvPr id="1973" name="Google Shape;1973;p50"/>
            <p:cNvSpPr txBox="1"/>
            <p:nvPr/>
          </p:nvSpPr>
          <p:spPr>
            <a:xfrm>
              <a:off x="1003300" y="1238250"/>
              <a:ext cx="31337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Vegetación de interés melífero</a:t>
              </a:r>
              <a:endParaRPr/>
            </a:p>
          </p:txBody>
        </p:sp>
        <p:sp>
          <p:nvSpPr>
            <p:cNvPr id="1974" name="Google Shape;1974;p50"/>
            <p:cNvSpPr txBox="1"/>
            <p:nvPr/>
          </p:nvSpPr>
          <p:spPr>
            <a:xfrm rot="5400000">
              <a:off x="945356" y="13787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1975" name="Google Shape;1975;p50"/>
          <p:cNvSpPr txBox="1"/>
          <p:nvPr/>
        </p:nvSpPr>
        <p:spPr>
          <a:xfrm>
            <a:off x="1076325" y="1706562"/>
            <a:ext cx="4157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76" name="Google Shape;1976;p50"/>
          <p:cNvSpPr txBox="1"/>
          <p:nvPr/>
        </p:nvSpPr>
        <p:spPr>
          <a:xfrm>
            <a:off x="1025525" y="1554162"/>
            <a:ext cx="7770812"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En este caso la estandarización consiste en asignar un valor de aptitud a las distintas clases de la leyenda con ayuda de varios expertos. Estos valores tienen un rango de 0 a 10. En este caso se ha recurrido a los apicultores y a varios expertos para realizar la asignación.</a:t>
            </a:r>
            <a:endParaRPr/>
          </a:p>
        </p:txBody>
      </p:sp>
      <p:grpSp>
        <p:nvGrpSpPr>
          <p:cNvPr id="1977" name="Google Shape;1977;p50"/>
          <p:cNvGrpSpPr/>
          <p:nvPr/>
        </p:nvGrpSpPr>
        <p:grpSpPr>
          <a:xfrm>
            <a:off x="809625" y="2701925"/>
            <a:ext cx="1492250" cy="1846262"/>
            <a:chOff x="1076325" y="3959225"/>
            <a:chExt cx="1492250" cy="1846262"/>
          </a:xfrm>
        </p:grpSpPr>
        <p:sp>
          <p:nvSpPr>
            <p:cNvPr id="1978" name="Google Shape;1978;p50"/>
            <p:cNvSpPr txBox="1"/>
            <p:nvPr/>
          </p:nvSpPr>
          <p:spPr>
            <a:xfrm>
              <a:off x="1676400" y="3959225"/>
              <a:ext cx="8493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1" i="0" u="none">
                  <a:solidFill>
                    <a:srgbClr val="58987E"/>
                  </a:solidFill>
                  <a:latin typeface="Arial"/>
                  <a:ea typeface="Arial"/>
                  <a:cs typeface="Arial"/>
                  <a:sym typeface="Arial"/>
                </a:rPr>
                <a:t>Aptitud</a:t>
              </a:r>
              <a:endParaRPr/>
            </a:p>
          </p:txBody>
        </p:sp>
        <p:sp>
          <p:nvSpPr>
            <p:cNvPr id="1979" name="Google Shape;1979;p50"/>
            <p:cNvSpPr txBox="1"/>
            <p:nvPr/>
          </p:nvSpPr>
          <p:spPr>
            <a:xfrm>
              <a:off x="1927225" y="4210050"/>
              <a:ext cx="2905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1</a:t>
              </a:r>
              <a:endParaRPr/>
            </a:p>
          </p:txBody>
        </p:sp>
        <p:sp>
          <p:nvSpPr>
            <p:cNvPr id="1980" name="Google Shape;1980;p50"/>
            <p:cNvSpPr txBox="1"/>
            <p:nvPr/>
          </p:nvSpPr>
          <p:spPr>
            <a:xfrm>
              <a:off x="1165225" y="3959225"/>
              <a:ext cx="5445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1" i="0" u="none">
                  <a:solidFill>
                    <a:srgbClr val="6F5B2D"/>
                  </a:solidFill>
                  <a:latin typeface="Arial"/>
                  <a:ea typeface="Arial"/>
                  <a:cs typeface="Arial"/>
                  <a:sym typeface="Arial"/>
                </a:rPr>
                <a:t>Uso</a:t>
              </a:r>
              <a:endParaRPr/>
            </a:p>
          </p:txBody>
        </p:sp>
        <p:sp>
          <p:nvSpPr>
            <p:cNvPr id="1981" name="Google Shape;1981;p50"/>
            <p:cNvSpPr txBox="1"/>
            <p:nvPr/>
          </p:nvSpPr>
          <p:spPr>
            <a:xfrm>
              <a:off x="1287462" y="4210050"/>
              <a:ext cx="3635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A </a:t>
              </a:r>
              <a:endParaRPr/>
            </a:p>
          </p:txBody>
        </p:sp>
        <p:sp>
          <p:nvSpPr>
            <p:cNvPr id="1982" name="Google Shape;1982;p50"/>
            <p:cNvSpPr txBox="1"/>
            <p:nvPr/>
          </p:nvSpPr>
          <p:spPr>
            <a:xfrm>
              <a:off x="1874837" y="4459287"/>
              <a:ext cx="396875"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10</a:t>
              </a:r>
              <a:endParaRPr/>
            </a:p>
          </p:txBody>
        </p:sp>
        <p:sp>
          <p:nvSpPr>
            <p:cNvPr id="1983" name="Google Shape;1983;p50"/>
            <p:cNvSpPr txBox="1"/>
            <p:nvPr/>
          </p:nvSpPr>
          <p:spPr>
            <a:xfrm>
              <a:off x="1287462" y="4459287"/>
              <a:ext cx="3635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B </a:t>
              </a:r>
              <a:endParaRPr/>
            </a:p>
          </p:txBody>
        </p:sp>
        <p:sp>
          <p:nvSpPr>
            <p:cNvPr id="1984" name="Google Shape;1984;p50"/>
            <p:cNvSpPr txBox="1"/>
            <p:nvPr/>
          </p:nvSpPr>
          <p:spPr>
            <a:xfrm>
              <a:off x="1927225" y="4706937"/>
              <a:ext cx="2905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5</a:t>
              </a:r>
              <a:endParaRPr/>
            </a:p>
          </p:txBody>
        </p:sp>
        <p:sp>
          <p:nvSpPr>
            <p:cNvPr id="1985" name="Google Shape;1985;p50"/>
            <p:cNvSpPr txBox="1"/>
            <p:nvPr/>
          </p:nvSpPr>
          <p:spPr>
            <a:xfrm>
              <a:off x="1287462" y="4706937"/>
              <a:ext cx="3746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C </a:t>
              </a:r>
              <a:endParaRPr/>
            </a:p>
          </p:txBody>
        </p:sp>
        <p:sp>
          <p:nvSpPr>
            <p:cNvPr id="1986" name="Google Shape;1986;p50"/>
            <p:cNvSpPr txBox="1"/>
            <p:nvPr/>
          </p:nvSpPr>
          <p:spPr>
            <a:xfrm>
              <a:off x="1927225" y="4954587"/>
              <a:ext cx="2905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7</a:t>
              </a:r>
              <a:endParaRPr/>
            </a:p>
          </p:txBody>
        </p:sp>
        <p:sp>
          <p:nvSpPr>
            <p:cNvPr id="1987" name="Google Shape;1987;p50"/>
            <p:cNvSpPr txBox="1"/>
            <p:nvPr/>
          </p:nvSpPr>
          <p:spPr>
            <a:xfrm>
              <a:off x="1287462" y="4954587"/>
              <a:ext cx="3222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D</a:t>
              </a:r>
              <a:endParaRPr/>
            </a:p>
          </p:txBody>
        </p:sp>
        <p:sp>
          <p:nvSpPr>
            <p:cNvPr id="1988" name="Google Shape;1988;p50"/>
            <p:cNvSpPr txBox="1"/>
            <p:nvPr/>
          </p:nvSpPr>
          <p:spPr>
            <a:xfrm>
              <a:off x="1927225" y="5202237"/>
              <a:ext cx="2905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3</a:t>
              </a:r>
              <a:endParaRPr/>
            </a:p>
          </p:txBody>
        </p:sp>
        <p:sp>
          <p:nvSpPr>
            <p:cNvPr id="1989" name="Google Shape;1989;p50"/>
            <p:cNvSpPr txBox="1"/>
            <p:nvPr/>
          </p:nvSpPr>
          <p:spPr>
            <a:xfrm>
              <a:off x="1287462" y="5202237"/>
              <a:ext cx="3635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E </a:t>
              </a:r>
              <a:endParaRPr/>
            </a:p>
          </p:txBody>
        </p:sp>
        <p:sp>
          <p:nvSpPr>
            <p:cNvPr id="1990" name="Google Shape;1990;p50"/>
            <p:cNvSpPr txBox="1"/>
            <p:nvPr/>
          </p:nvSpPr>
          <p:spPr>
            <a:xfrm>
              <a:off x="1927225" y="5449887"/>
              <a:ext cx="29051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8987E"/>
                </a:buClr>
                <a:buFont typeface="Arial"/>
                <a:buNone/>
              </a:pPr>
              <a:r>
                <a:rPr lang="en-US" sz="1500" b="0" i="0" u="none">
                  <a:solidFill>
                    <a:srgbClr val="58987E"/>
                  </a:solidFill>
                  <a:latin typeface="Arial"/>
                  <a:ea typeface="Arial"/>
                  <a:cs typeface="Arial"/>
                  <a:sym typeface="Arial"/>
                </a:rPr>
                <a:t>3</a:t>
              </a:r>
              <a:endParaRPr/>
            </a:p>
          </p:txBody>
        </p:sp>
        <p:sp>
          <p:nvSpPr>
            <p:cNvPr id="1991" name="Google Shape;1991;p50"/>
            <p:cNvSpPr txBox="1"/>
            <p:nvPr/>
          </p:nvSpPr>
          <p:spPr>
            <a:xfrm>
              <a:off x="1287462" y="5449887"/>
              <a:ext cx="3000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6F5B2D"/>
                </a:buClr>
                <a:buFont typeface="Arial"/>
                <a:buNone/>
              </a:pPr>
              <a:r>
                <a:rPr lang="en-US" sz="1500" b="0" i="0" u="none">
                  <a:solidFill>
                    <a:srgbClr val="6F5B2D"/>
                  </a:solidFill>
                  <a:latin typeface="Arial"/>
                  <a:ea typeface="Arial"/>
                  <a:cs typeface="Arial"/>
                  <a:sym typeface="Arial"/>
                </a:rPr>
                <a:t>F</a:t>
              </a:r>
              <a:endParaRPr/>
            </a:p>
          </p:txBody>
        </p:sp>
        <p:grpSp>
          <p:nvGrpSpPr>
            <p:cNvPr id="1992" name="Google Shape;1992;p50"/>
            <p:cNvGrpSpPr/>
            <p:nvPr/>
          </p:nvGrpSpPr>
          <p:grpSpPr>
            <a:xfrm>
              <a:off x="1076325" y="4238625"/>
              <a:ext cx="1492250" cy="1514475"/>
              <a:chOff x="1076325" y="4238625"/>
              <a:chExt cx="1217612" cy="1514475"/>
            </a:xfrm>
          </p:grpSpPr>
          <p:grpSp>
            <p:nvGrpSpPr>
              <p:cNvPr id="1993" name="Google Shape;1993;p50"/>
              <p:cNvGrpSpPr/>
              <p:nvPr/>
            </p:nvGrpSpPr>
            <p:grpSpPr>
              <a:xfrm>
                <a:off x="1092200" y="4238625"/>
                <a:ext cx="1185862" cy="241300"/>
                <a:chOff x="895350" y="3140075"/>
                <a:chExt cx="776287" cy="241300"/>
              </a:xfrm>
            </p:grpSpPr>
            <p:cxnSp>
              <p:nvCxnSpPr>
                <p:cNvPr id="1994" name="Google Shape;1994;p50"/>
                <p:cNvCxnSpPr/>
                <p:nvPr/>
              </p:nvCxnSpPr>
              <p:spPr>
                <a:xfrm>
                  <a:off x="895350" y="3140075"/>
                  <a:ext cx="768350" cy="0"/>
                </a:xfrm>
                <a:prstGeom prst="straightConnector1">
                  <a:avLst/>
                </a:prstGeom>
                <a:noFill/>
                <a:ln w="9525" cap="flat" cmpd="sng">
                  <a:solidFill>
                    <a:srgbClr val="9D803F"/>
                  </a:solidFill>
                  <a:prstDash val="solid"/>
                  <a:miter lim="800000"/>
                  <a:headEnd type="none" w="sm" len="sm"/>
                  <a:tailEnd type="none" w="sm" len="sm"/>
                </a:ln>
              </p:spPr>
            </p:cxnSp>
            <p:cxnSp>
              <p:nvCxnSpPr>
                <p:cNvPr id="1995" name="Google Shape;1995;p50"/>
                <p:cNvCxnSpPr/>
                <p:nvPr/>
              </p:nvCxnSpPr>
              <p:spPr>
                <a:xfrm>
                  <a:off x="895350" y="3381375"/>
                  <a:ext cx="776287" cy="0"/>
                </a:xfrm>
                <a:prstGeom prst="straightConnector1">
                  <a:avLst/>
                </a:prstGeom>
                <a:noFill/>
                <a:ln w="9525" cap="flat" cmpd="sng">
                  <a:solidFill>
                    <a:srgbClr val="9D803F"/>
                  </a:solidFill>
                  <a:prstDash val="solid"/>
                  <a:miter lim="800000"/>
                  <a:headEnd type="none" w="sm" len="sm"/>
                  <a:tailEnd type="none" w="sm" len="sm"/>
                </a:ln>
              </p:spPr>
            </p:cxnSp>
          </p:grpSp>
          <p:cxnSp>
            <p:nvCxnSpPr>
              <p:cNvPr id="1996" name="Google Shape;1996;p50"/>
              <p:cNvCxnSpPr/>
              <p:nvPr/>
            </p:nvCxnSpPr>
            <p:spPr>
              <a:xfrm>
                <a:off x="1076325" y="4732337"/>
                <a:ext cx="1185862" cy="0"/>
              </a:xfrm>
              <a:prstGeom prst="straightConnector1">
                <a:avLst/>
              </a:prstGeom>
              <a:noFill/>
              <a:ln w="9525" cap="flat" cmpd="sng">
                <a:solidFill>
                  <a:srgbClr val="9D803F"/>
                </a:solidFill>
                <a:prstDash val="solid"/>
                <a:miter lim="800000"/>
                <a:headEnd type="none" w="sm" len="sm"/>
                <a:tailEnd type="none" w="sm" len="sm"/>
              </a:ln>
            </p:spPr>
          </p:cxnSp>
          <p:grpSp>
            <p:nvGrpSpPr>
              <p:cNvPr id="1997" name="Google Shape;1997;p50"/>
              <p:cNvGrpSpPr/>
              <p:nvPr/>
            </p:nvGrpSpPr>
            <p:grpSpPr>
              <a:xfrm>
                <a:off x="1100137" y="4992687"/>
                <a:ext cx="1185862" cy="241300"/>
                <a:chOff x="895350" y="3140075"/>
                <a:chExt cx="776287" cy="241300"/>
              </a:xfrm>
            </p:grpSpPr>
            <p:cxnSp>
              <p:nvCxnSpPr>
                <p:cNvPr id="1998" name="Google Shape;1998;p50"/>
                <p:cNvCxnSpPr/>
                <p:nvPr/>
              </p:nvCxnSpPr>
              <p:spPr>
                <a:xfrm>
                  <a:off x="895350" y="3140075"/>
                  <a:ext cx="768350" cy="0"/>
                </a:xfrm>
                <a:prstGeom prst="straightConnector1">
                  <a:avLst/>
                </a:prstGeom>
                <a:noFill/>
                <a:ln w="9525" cap="flat" cmpd="sng">
                  <a:solidFill>
                    <a:srgbClr val="9D803F"/>
                  </a:solidFill>
                  <a:prstDash val="solid"/>
                  <a:miter lim="800000"/>
                  <a:headEnd type="none" w="sm" len="sm"/>
                  <a:tailEnd type="none" w="sm" len="sm"/>
                </a:ln>
              </p:spPr>
            </p:cxnSp>
            <p:cxnSp>
              <p:nvCxnSpPr>
                <p:cNvPr id="1999" name="Google Shape;1999;p50"/>
                <p:cNvCxnSpPr/>
                <p:nvPr/>
              </p:nvCxnSpPr>
              <p:spPr>
                <a:xfrm>
                  <a:off x="895350" y="3381375"/>
                  <a:ext cx="776287" cy="0"/>
                </a:xfrm>
                <a:prstGeom prst="straightConnector1">
                  <a:avLst/>
                </a:prstGeom>
                <a:noFill/>
                <a:ln w="9525" cap="flat" cmpd="sng">
                  <a:solidFill>
                    <a:srgbClr val="9D803F"/>
                  </a:solidFill>
                  <a:prstDash val="solid"/>
                  <a:miter lim="800000"/>
                  <a:headEnd type="none" w="sm" len="sm"/>
                  <a:tailEnd type="none" w="sm" len="sm"/>
                </a:ln>
              </p:spPr>
            </p:cxnSp>
          </p:grpSp>
          <p:cxnSp>
            <p:nvCxnSpPr>
              <p:cNvPr id="2000" name="Google Shape;2000;p50"/>
              <p:cNvCxnSpPr/>
              <p:nvPr/>
            </p:nvCxnSpPr>
            <p:spPr>
              <a:xfrm>
                <a:off x="1084262" y="5486400"/>
                <a:ext cx="1185862" cy="0"/>
              </a:xfrm>
              <a:prstGeom prst="straightConnector1">
                <a:avLst/>
              </a:prstGeom>
              <a:noFill/>
              <a:ln w="9525" cap="flat" cmpd="sng">
                <a:solidFill>
                  <a:srgbClr val="9D803F"/>
                </a:solidFill>
                <a:prstDash val="solid"/>
                <a:miter lim="800000"/>
                <a:headEnd type="none" w="sm" len="sm"/>
                <a:tailEnd type="none" w="sm" len="sm"/>
              </a:ln>
            </p:spPr>
          </p:cxnSp>
          <p:cxnSp>
            <p:nvCxnSpPr>
              <p:cNvPr id="2001" name="Google Shape;2001;p50"/>
              <p:cNvCxnSpPr/>
              <p:nvPr/>
            </p:nvCxnSpPr>
            <p:spPr>
              <a:xfrm>
                <a:off x="1108075" y="5753100"/>
                <a:ext cx="1185862" cy="0"/>
              </a:xfrm>
              <a:prstGeom prst="straightConnector1">
                <a:avLst/>
              </a:prstGeom>
              <a:noFill/>
              <a:ln w="9525" cap="flat" cmpd="sng">
                <a:solidFill>
                  <a:srgbClr val="9D803F"/>
                </a:solidFill>
                <a:prstDash val="solid"/>
                <a:miter lim="800000"/>
                <a:headEnd type="none" w="sm" len="sm"/>
                <a:tailEnd type="none" w="sm" len="sm"/>
              </a:ln>
            </p:spPr>
          </p:cxnSp>
        </p:grpSp>
        <p:grpSp>
          <p:nvGrpSpPr>
            <p:cNvPr id="2002" name="Google Shape;2002;p50"/>
            <p:cNvGrpSpPr/>
            <p:nvPr/>
          </p:nvGrpSpPr>
          <p:grpSpPr>
            <a:xfrm>
              <a:off x="1193800" y="4008437"/>
              <a:ext cx="1287462" cy="1797050"/>
              <a:chOff x="1193800" y="4008437"/>
              <a:chExt cx="1287462" cy="2193925"/>
            </a:xfrm>
          </p:grpSpPr>
          <p:cxnSp>
            <p:nvCxnSpPr>
              <p:cNvPr id="2003" name="Google Shape;2003;p50"/>
              <p:cNvCxnSpPr/>
              <p:nvPr/>
            </p:nvCxnSpPr>
            <p:spPr>
              <a:xfrm>
                <a:off x="1193800" y="4016375"/>
                <a:ext cx="0" cy="2185987"/>
              </a:xfrm>
              <a:prstGeom prst="straightConnector1">
                <a:avLst/>
              </a:prstGeom>
              <a:noFill/>
              <a:ln w="9525" cap="flat" cmpd="sng">
                <a:solidFill>
                  <a:srgbClr val="9D803F"/>
                </a:solidFill>
                <a:prstDash val="solid"/>
                <a:miter lim="800000"/>
                <a:headEnd type="none" w="sm" len="sm"/>
                <a:tailEnd type="none" w="sm" len="sm"/>
              </a:ln>
            </p:spPr>
          </p:cxnSp>
          <p:cxnSp>
            <p:nvCxnSpPr>
              <p:cNvPr id="2004" name="Google Shape;2004;p50"/>
              <p:cNvCxnSpPr/>
              <p:nvPr/>
            </p:nvCxnSpPr>
            <p:spPr>
              <a:xfrm>
                <a:off x="1689100" y="4016375"/>
                <a:ext cx="0" cy="2185987"/>
              </a:xfrm>
              <a:prstGeom prst="straightConnector1">
                <a:avLst/>
              </a:prstGeom>
              <a:noFill/>
              <a:ln w="9525" cap="flat" cmpd="sng">
                <a:solidFill>
                  <a:srgbClr val="9D803F"/>
                </a:solidFill>
                <a:prstDash val="solid"/>
                <a:miter lim="800000"/>
                <a:headEnd type="none" w="sm" len="sm"/>
                <a:tailEnd type="none" w="sm" len="sm"/>
              </a:ln>
            </p:spPr>
          </p:cxnSp>
          <p:cxnSp>
            <p:nvCxnSpPr>
              <p:cNvPr id="2005" name="Google Shape;2005;p50"/>
              <p:cNvCxnSpPr/>
              <p:nvPr/>
            </p:nvCxnSpPr>
            <p:spPr>
              <a:xfrm>
                <a:off x="2481262" y="4008437"/>
                <a:ext cx="0" cy="2185987"/>
              </a:xfrm>
              <a:prstGeom prst="straightConnector1">
                <a:avLst/>
              </a:prstGeom>
              <a:noFill/>
              <a:ln w="9525" cap="flat" cmpd="sng">
                <a:solidFill>
                  <a:srgbClr val="9D803F"/>
                </a:solidFill>
                <a:prstDash val="solid"/>
                <a:miter lim="800000"/>
                <a:headEnd type="none" w="sm" len="sm"/>
                <a:tailEnd type="none" w="sm" len="sm"/>
              </a:ln>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9"/>
        <p:cNvGrpSpPr/>
        <p:nvPr/>
      </p:nvGrpSpPr>
      <p:grpSpPr>
        <a:xfrm>
          <a:off x="0" y="0"/>
          <a:ext cx="0" cy="0"/>
          <a:chOff x="0" y="0"/>
          <a:chExt cx="0" cy="0"/>
        </a:xfrm>
      </p:grpSpPr>
      <p:grpSp>
        <p:nvGrpSpPr>
          <p:cNvPr id="2010" name="Google Shape;2010;p51"/>
          <p:cNvGrpSpPr/>
          <p:nvPr/>
        </p:nvGrpSpPr>
        <p:grpSpPr>
          <a:xfrm>
            <a:off x="660400" y="3067050"/>
            <a:ext cx="3615194" cy="3222624"/>
            <a:chOff x="660400" y="3041650"/>
            <a:chExt cx="3615194" cy="3222624"/>
          </a:xfrm>
        </p:grpSpPr>
        <p:pic>
          <p:nvPicPr>
            <p:cNvPr id="2011" name="Google Shape;2011;p51"/>
            <p:cNvPicPr preferRelativeResize="0"/>
            <p:nvPr/>
          </p:nvPicPr>
          <p:blipFill rotWithShape="1">
            <a:blip r:embed="rId3">
              <a:alphaModFix/>
            </a:blip>
            <a:srcRect/>
            <a:stretch/>
          </p:blipFill>
          <p:spPr>
            <a:xfrm>
              <a:off x="660400" y="3041650"/>
              <a:ext cx="3615194" cy="2778627"/>
            </a:xfrm>
            <a:prstGeom prst="rect">
              <a:avLst/>
            </a:prstGeom>
            <a:noFill/>
            <a:ln>
              <a:noFill/>
            </a:ln>
          </p:spPr>
        </p:pic>
        <p:sp>
          <p:nvSpPr>
            <p:cNvPr id="2012" name="Google Shape;2012;p51"/>
            <p:cNvSpPr/>
            <p:nvPr/>
          </p:nvSpPr>
          <p:spPr>
            <a:xfrm>
              <a:off x="1143000" y="5908675"/>
              <a:ext cx="2641600" cy="60325"/>
            </a:xfrm>
            <a:prstGeom prst="rect">
              <a:avLst/>
            </a:prstGeom>
            <a:gradFill>
              <a:gsLst>
                <a:gs pos="0">
                  <a:srgbClr val="FF3300"/>
                </a:gs>
                <a:gs pos="100000">
                  <a:srgbClr val="FFFF66"/>
                </a:gs>
              </a:gsLst>
              <a:lin ang="10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13" name="Google Shape;2013;p51"/>
            <p:cNvSpPr txBox="1"/>
            <p:nvPr/>
          </p:nvSpPr>
          <p:spPr>
            <a:xfrm>
              <a:off x="962025" y="5989637"/>
              <a:ext cx="2682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0</a:t>
              </a:r>
              <a:endParaRPr/>
            </a:p>
          </p:txBody>
        </p:sp>
        <p:sp>
          <p:nvSpPr>
            <p:cNvPr id="2014" name="Google Shape;2014;p51"/>
            <p:cNvSpPr txBox="1"/>
            <p:nvPr/>
          </p:nvSpPr>
          <p:spPr>
            <a:xfrm>
              <a:off x="3489325" y="5989637"/>
              <a:ext cx="352425"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10</a:t>
              </a:r>
              <a:endParaRPr/>
            </a:p>
          </p:txBody>
        </p:sp>
      </p:grpSp>
      <p:sp>
        <p:nvSpPr>
          <p:cNvPr id="2015" name="Google Shape;2015;p51"/>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016" name="Google Shape;2016;p51"/>
          <p:cNvGrpSpPr/>
          <p:nvPr/>
        </p:nvGrpSpPr>
        <p:grpSpPr>
          <a:xfrm>
            <a:off x="784225" y="831850"/>
            <a:ext cx="7966075" cy="336550"/>
            <a:chOff x="784225" y="1581150"/>
            <a:chExt cx="7966075" cy="336550"/>
          </a:xfrm>
        </p:grpSpPr>
        <p:sp>
          <p:nvSpPr>
            <p:cNvPr id="2017" name="Google Shape;2017;p5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18" name="Google Shape;2018;p5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19" name="Google Shape;2019;p51"/>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020" name="Google Shape;2020;p51"/>
          <p:cNvGrpSpPr/>
          <p:nvPr/>
        </p:nvGrpSpPr>
        <p:grpSpPr>
          <a:xfrm>
            <a:off x="954088" y="1238250"/>
            <a:ext cx="3182937" cy="336550"/>
            <a:chOff x="954088" y="1238250"/>
            <a:chExt cx="3182937" cy="336550"/>
          </a:xfrm>
        </p:grpSpPr>
        <p:sp>
          <p:nvSpPr>
            <p:cNvPr id="2021" name="Google Shape;2021;p51"/>
            <p:cNvSpPr txBox="1"/>
            <p:nvPr/>
          </p:nvSpPr>
          <p:spPr>
            <a:xfrm>
              <a:off x="1003300" y="1238250"/>
              <a:ext cx="31337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Vegetación de interés melífero</a:t>
              </a:r>
              <a:endParaRPr/>
            </a:p>
          </p:txBody>
        </p:sp>
        <p:sp>
          <p:nvSpPr>
            <p:cNvPr id="2022" name="Google Shape;2022;p51"/>
            <p:cNvSpPr txBox="1"/>
            <p:nvPr/>
          </p:nvSpPr>
          <p:spPr>
            <a:xfrm rot="5400000">
              <a:off x="945356" y="13787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023" name="Google Shape;2023;p51"/>
          <p:cNvSpPr txBox="1"/>
          <p:nvPr/>
        </p:nvSpPr>
        <p:spPr>
          <a:xfrm>
            <a:off x="1076325" y="1706562"/>
            <a:ext cx="4157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24" name="Google Shape;2024;p51"/>
          <p:cNvSpPr txBox="1"/>
          <p:nvPr/>
        </p:nvSpPr>
        <p:spPr>
          <a:xfrm>
            <a:off x="1025525" y="1604962"/>
            <a:ext cx="7770812" cy="1314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Una vez obtenida el mapa de aptitud de la vegetación, es necesario reclasificarlo a un rango de 0 a 255 (que es el que se utiliza en el análisis multicriterio)</a:t>
            </a:r>
            <a:endParaRPr/>
          </a:p>
          <a:p>
            <a:pPr marL="0" marR="0" lvl="0" indent="0" algn="l" rtl="0">
              <a:lnSpc>
                <a:spcPct val="100000"/>
              </a:lnSpc>
              <a:spcBef>
                <a:spcPts val="0"/>
              </a:spcBef>
              <a:spcAft>
                <a:spcPts val="0"/>
              </a:spcAft>
              <a:buClr>
                <a:schemeClr val="dk1"/>
              </a:buClr>
              <a:buFont typeface="Times New Roman"/>
              <a:buNone/>
            </a:pPr>
            <a:endParaRPr sz="1600" b="0" i="1"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Para ello se usa una función de pertenencia lineal, ya que sólo hay que cambiar el rango de la leyenda</a:t>
            </a:r>
            <a:endParaRPr/>
          </a:p>
        </p:txBody>
      </p:sp>
      <p:grpSp>
        <p:nvGrpSpPr>
          <p:cNvPr id="2025" name="Google Shape;2025;p51"/>
          <p:cNvGrpSpPr/>
          <p:nvPr/>
        </p:nvGrpSpPr>
        <p:grpSpPr>
          <a:xfrm>
            <a:off x="3717925" y="4049712"/>
            <a:ext cx="2101849" cy="1282700"/>
            <a:chOff x="3717925" y="4049712"/>
            <a:chExt cx="2101849" cy="1282700"/>
          </a:xfrm>
        </p:grpSpPr>
        <p:sp>
          <p:nvSpPr>
            <p:cNvPr id="2026" name="Google Shape;2026;p51"/>
            <p:cNvSpPr/>
            <p:nvPr/>
          </p:nvSpPr>
          <p:spPr>
            <a:xfrm rot="-5400000" flipH="1">
              <a:off x="3544093" y="4520406"/>
              <a:ext cx="1060450" cy="119062"/>
            </a:xfrm>
            <a:prstGeom prst="parallelogram">
              <a:avLst>
                <a:gd name="adj" fmla="val 1824"/>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27" name="Google Shape;2027;p51"/>
            <p:cNvSpPr/>
            <p:nvPr/>
          </p:nvSpPr>
          <p:spPr>
            <a:xfrm>
              <a:off x="3973512" y="5011737"/>
              <a:ext cx="1846262" cy="104775"/>
            </a:xfrm>
            <a:prstGeom prst="parallelogram">
              <a:avLst>
                <a:gd name="adj" fmla="val 3312"/>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028" name="Google Shape;2028;p51"/>
            <p:cNvCxnSpPr/>
            <p:nvPr/>
          </p:nvCxnSpPr>
          <p:spPr>
            <a:xfrm>
              <a:off x="3998912" y="5118100"/>
              <a:ext cx="1509712" cy="1587"/>
            </a:xfrm>
            <a:prstGeom prst="straightConnector1">
              <a:avLst/>
            </a:prstGeom>
            <a:solidFill>
              <a:srgbClr val="FFFFFF"/>
            </a:solidFill>
            <a:ln w="9525" cap="flat" cmpd="sng">
              <a:solidFill>
                <a:srgbClr val="000000"/>
              </a:solidFill>
              <a:prstDash val="solid"/>
              <a:miter lim="800000"/>
              <a:headEnd type="none" w="sm" len="sm"/>
              <a:tailEnd type="none" w="sm" len="sm"/>
            </a:ln>
          </p:spPr>
        </p:cxnSp>
        <p:cxnSp>
          <p:nvCxnSpPr>
            <p:cNvPr id="2029" name="Google Shape;2029;p51"/>
            <p:cNvCxnSpPr/>
            <p:nvPr/>
          </p:nvCxnSpPr>
          <p:spPr>
            <a:xfrm>
              <a:off x="4000500" y="4156075"/>
              <a:ext cx="1587" cy="958850"/>
            </a:xfrm>
            <a:prstGeom prst="straightConnector1">
              <a:avLst/>
            </a:prstGeom>
            <a:solidFill>
              <a:srgbClr val="FFFFFF"/>
            </a:solidFill>
            <a:ln w="9525" cap="flat" cmpd="sng">
              <a:solidFill>
                <a:srgbClr val="000000"/>
              </a:solidFill>
              <a:prstDash val="solid"/>
              <a:miter lim="800000"/>
              <a:headEnd type="none" w="sm" len="sm"/>
              <a:tailEnd type="none" w="sm" len="sm"/>
            </a:ln>
          </p:spPr>
        </p:cxnSp>
        <p:sp>
          <p:nvSpPr>
            <p:cNvPr id="2030" name="Google Shape;2030;p51"/>
            <p:cNvSpPr txBox="1"/>
            <p:nvPr/>
          </p:nvSpPr>
          <p:spPr>
            <a:xfrm>
              <a:off x="3892550" y="5029200"/>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0</a:t>
              </a:r>
              <a:endParaRPr/>
            </a:p>
          </p:txBody>
        </p:sp>
        <p:sp>
          <p:nvSpPr>
            <p:cNvPr id="2031" name="Google Shape;2031;p51"/>
            <p:cNvSpPr txBox="1"/>
            <p:nvPr/>
          </p:nvSpPr>
          <p:spPr>
            <a:xfrm>
              <a:off x="3992562" y="5180012"/>
              <a:ext cx="762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Times New Roman"/>
                <a:buNone/>
              </a:pPr>
              <a:r>
                <a:rPr lang="en-US" sz="1000" b="1" i="0" u="none">
                  <a:solidFill>
                    <a:srgbClr val="9D803F"/>
                  </a:solidFill>
                  <a:latin typeface="Times New Roman"/>
                  <a:ea typeface="Times New Roman"/>
                  <a:cs typeface="Times New Roman"/>
                  <a:sym typeface="Times New Roman"/>
                </a:rPr>
                <a:t>0</a:t>
              </a:r>
              <a:endParaRPr/>
            </a:p>
          </p:txBody>
        </p:sp>
        <p:sp>
          <p:nvSpPr>
            <p:cNvPr id="2032" name="Google Shape;2032;p51"/>
            <p:cNvSpPr txBox="1"/>
            <p:nvPr/>
          </p:nvSpPr>
          <p:spPr>
            <a:xfrm>
              <a:off x="5378450" y="5180012"/>
              <a:ext cx="1397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10</a:t>
              </a:r>
              <a:endParaRPr/>
            </a:p>
          </p:txBody>
        </p:sp>
        <p:sp>
          <p:nvSpPr>
            <p:cNvPr id="2033" name="Google Shape;2033;p51"/>
            <p:cNvSpPr txBox="1"/>
            <p:nvPr/>
          </p:nvSpPr>
          <p:spPr>
            <a:xfrm>
              <a:off x="3717925" y="4156075"/>
              <a:ext cx="2095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255</a:t>
              </a:r>
              <a:endParaRPr/>
            </a:p>
          </p:txBody>
        </p:sp>
        <p:sp>
          <p:nvSpPr>
            <p:cNvPr id="2034" name="Google Shape;2034;p51"/>
            <p:cNvSpPr/>
            <p:nvPr/>
          </p:nvSpPr>
          <p:spPr>
            <a:xfrm>
              <a:off x="4025900" y="4179887"/>
              <a:ext cx="1628775" cy="925512"/>
            </a:xfrm>
            <a:custGeom>
              <a:avLst/>
              <a:gdLst/>
              <a:ahLst/>
              <a:cxnLst/>
              <a:rect l="l" t="t" r="r" b="b"/>
              <a:pathLst>
                <a:path w="120000" h="120000" extrusionOk="0">
                  <a:moveTo>
                    <a:pt x="0" y="120000"/>
                  </a:moveTo>
                  <a:lnTo>
                    <a:pt x="70526" y="20000"/>
                  </a:lnTo>
                  <a:lnTo>
                    <a:pt x="119999" y="0"/>
                  </a:lnTo>
                  <a:lnTo>
                    <a:pt x="50526" y="105384"/>
                  </a:lnTo>
                  <a:lnTo>
                    <a:pt x="0" y="120000"/>
                  </a:lnTo>
                  <a:close/>
                </a:path>
              </a:pathLst>
            </a:custGeom>
            <a:gradFill>
              <a:gsLst>
                <a:gs pos="0">
                  <a:srgbClr val="CFFDBF"/>
                </a:gs>
                <a:gs pos="100000">
                  <a:srgbClr val="FF3300"/>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035" name="Google Shape;2035;p51"/>
          <p:cNvGrpSpPr/>
          <p:nvPr/>
        </p:nvGrpSpPr>
        <p:grpSpPr>
          <a:xfrm>
            <a:off x="5516562" y="3041650"/>
            <a:ext cx="3615194" cy="3222624"/>
            <a:chOff x="5516562" y="3016250"/>
            <a:chExt cx="3615194" cy="3222624"/>
          </a:xfrm>
        </p:grpSpPr>
        <p:pic>
          <p:nvPicPr>
            <p:cNvPr id="2036" name="Google Shape;2036;p51"/>
            <p:cNvPicPr preferRelativeResize="0"/>
            <p:nvPr/>
          </p:nvPicPr>
          <p:blipFill rotWithShape="1">
            <a:blip r:embed="rId3">
              <a:alphaModFix/>
            </a:blip>
            <a:srcRect/>
            <a:stretch/>
          </p:blipFill>
          <p:spPr>
            <a:xfrm>
              <a:off x="5516562" y="3016250"/>
              <a:ext cx="3615194" cy="2778627"/>
            </a:xfrm>
            <a:prstGeom prst="rect">
              <a:avLst/>
            </a:prstGeom>
            <a:noFill/>
            <a:ln>
              <a:noFill/>
            </a:ln>
          </p:spPr>
        </p:pic>
        <p:sp>
          <p:nvSpPr>
            <p:cNvPr id="2037" name="Google Shape;2037;p51"/>
            <p:cNvSpPr/>
            <p:nvPr/>
          </p:nvSpPr>
          <p:spPr>
            <a:xfrm>
              <a:off x="5999162" y="5883275"/>
              <a:ext cx="2641600" cy="60325"/>
            </a:xfrm>
            <a:prstGeom prst="rect">
              <a:avLst/>
            </a:prstGeom>
            <a:gradFill>
              <a:gsLst>
                <a:gs pos="0">
                  <a:srgbClr val="FF3300"/>
                </a:gs>
                <a:gs pos="100000">
                  <a:srgbClr val="FFFF66"/>
                </a:gs>
              </a:gsLst>
              <a:lin ang="10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38" name="Google Shape;2038;p51"/>
            <p:cNvSpPr txBox="1"/>
            <p:nvPr/>
          </p:nvSpPr>
          <p:spPr>
            <a:xfrm>
              <a:off x="5818187" y="5964237"/>
              <a:ext cx="2682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0</a:t>
              </a:r>
              <a:endParaRPr/>
            </a:p>
          </p:txBody>
        </p:sp>
        <p:sp>
          <p:nvSpPr>
            <p:cNvPr id="2039" name="Google Shape;2039;p51"/>
            <p:cNvSpPr txBox="1"/>
            <p:nvPr/>
          </p:nvSpPr>
          <p:spPr>
            <a:xfrm>
              <a:off x="8345487" y="5964237"/>
              <a:ext cx="436562"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255</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3"/>
        <p:cNvGrpSpPr/>
        <p:nvPr/>
      </p:nvGrpSpPr>
      <p:grpSpPr>
        <a:xfrm>
          <a:off x="0" y="0"/>
          <a:ext cx="0" cy="0"/>
          <a:chOff x="0" y="0"/>
          <a:chExt cx="0" cy="0"/>
        </a:xfrm>
      </p:grpSpPr>
      <p:sp>
        <p:nvSpPr>
          <p:cNvPr id="2044" name="Google Shape;2044;p52"/>
          <p:cNvSpPr txBox="1"/>
          <p:nvPr/>
        </p:nvSpPr>
        <p:spPr>
          <a:xfrm>
            <a:off x="1036637" y="1547812"/>
            <a:ext cx="739616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Los factores climáticos son fundamentales a la hora de determinar la aptitud del territorio para albergar colmenas</a:t>
            </a:r>
            <a:endParaRPr/>
          </a:p>
        </p:txBody>
      </p:sp>
      <p:sp>
        <p:nvSpPr>
          <p:cNvPr id="2045" name="Google Shape;2045;p52"/>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046" name="Google Shape;2046;p52"/>
          <p:cNvGrpSpPr/>
          <p:nvPr/>
        </p:nvGrpSpPr>
        <p:grpSpPr>
          <a:xfrm>
            <a:off x="784225" y="831850"/>
            <a:ext cx="7966075" cy="336550"/>
            <a:chOff x="784225" y="1581150"/>
            <a:chExt cx="7966075" cy="336550"/>
          </a:xfrm>
        </p:grpSpPr>
        <p:sp>
          <p:nvSpPr>
            <p:cNvPr id="2047" name="Google Shape;2047;p52"/>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48" name="Google Shape;2048;p52"/>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49" name="Google Shape;2049;p52"/>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050" name="Google Shape;2050;p52"/>
          <p:cNvGrpSpPr/>
          <p:nvPr/>
        </p:nvGrpSpPr>
        <p:grpSpPr>
          <a:xfrm>
            <a:off x="979488" y="1212850"/>
            <a:ext cx="2132013" cy="336550"/>
            <a:chOff x="979488" y="1212850"/>
            <a:chExt cx="2132013" cy="336550"/>
          </a:xfrm>
        </p:grpSpPr>
        <p:sp>
          <p:nvSpPr>
            <p:cNvPr id="2051" name="Google Shape;2051;p52"/>
            <p:cNvSpPr txBox="1"/>
            <p:nvPr/>
          </p:nvSpPr>
          <p:spPr>
            <a:xfrm>
              <a:off x="1028700" y="1212850"/>
              <a:ext cx="20828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Factores climáticos</a:t>
              </a:r>
              <a:endParaRPr/>
            </a:p>
          </p:txBody>
        </p:sp>
        <p:sp>
          <p:nvSpPr>
            <p:cNvPr id="2052" name="Google Shape;2052;p52"/>
            <p:cNvSpPr txBox="1"/>
            <p:nvPr/>
          </p:nvSpPr>
          <p:spPr>
            <a:xfrm rot="5400000">
              <a:off x="970756" y="13533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053" name="Google Shape;2053;p52"/>
          <p:cNvGrpSpPr/>
          <p:nvPr/>
        </p:nvGrpSpPr>
        <p:grpSpPr>
          <a:xfrm>
            <a:off x="1131888" y="2398712"/>
            <a:ext cx="7478712" cy="825500"/>
            <a:chOff x="1131888" y="2398712"/>
            <a:chExt cx="7478712" cy="825500"/>
          </a:xfrm>
        </p:grpSpPr>
        <p:sp>
          <p:nvSpPr>
            <p:cNvPr id="2054" name="Google Shape;2054;p52"/>
            <p:cNvSpPr txBox="1"/>
            <p:nvPr/>
          </p:nvSpPr>
          <p:spPr>
            <a:xfrm>
              <a:off x="1216025" y="2398712"/>
              <a:ext cx="7394575"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Los lugares con poco riesgo de heladas son más aptos</a:t>
              </a:r>
              <a:endParaRPr/>
            </a:p>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Las colmenas prefieren lugares con pocas oscilaciones térmicas</a:t>
              </a:r>
              <a:endParaRPr/>
            </a:p>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Los sitios con temperaturas medias anuales altas son más aptos </a:t>
              </a:r>
              <a:endParaRPr/>
            </a:p>
          </p:txBody>
        </p:sp>
        <p:sp>
          <p:nvSpPr>
            <p:cNvPr id="2055" name="Google Shape;2055;p52"/>
            <p:cNvSpPr txBox="1"/>
            <p:nvPr/>
          </p:nvSpPr>
          <p:spPr>
            <a:xfrm rot="5400000">
              <a:off x="1123156" y="25217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56" name="Google Shape;2056;p52"/>
            <p:cNvSpPr txBox="1"/>
            <p:nvPr/>
          </p:nvSpPr>
          <p:spPr>
            <a:xfrm rot="5400000">
              <a:off x="1123156" y="27757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57" name="Google Shape;2057;p52"/>
            <p:cNvSpPr txBox="1"/>
            <p:nvPr/>
          </p:nvSpPr>
          <p:spPr>
            <a:xfrm rot="5400000">
              <a:off x="1123156" y="30297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2058" name="Google Shape;2058;p52"/>
          <p:cNvCxnSpPr/>
          <p:nvPr/>
        </p:nvCxnSpPr>
        <p:spPr>
          <a:xfrm>
            <a:off x="2895600" y="3289300"/>
            <a:ext cx="0" cy="939800"/>
          </a:xfrm>
          <a:prstGeom prst="straightConnector1">
            <a:avLst/>
          </a:prstGeom>
          <a:noFill/>
          <a:ln w="254000" cap="flat" cmpd="sng">
            <a:solidFill>
              <a:srgbClr val="D0BC88"/>
            </a:solidFill>
            <a:prstDash val="solid"/>
            <a:miter lim="800000"/>
            <a:headEnd type="none" w="sm" len="sm"/>
            <a:tailEnd type="triangle" w="med" len="med"/>
          </a:ln>
        </p:spPr>
      </p:cxnSp>
      <p:grpSp>
        <p:nvGrpSpPr>
          <p:cNvPr id="2059" name="Google Shape;2059;p52"/>
          <p:cNvGrpSpPr/>
          <p:nvPr/>
        </p:nvGrpSpPr>
        <p:grpSpPr>
          <a:xfrm>
            <a:off x="1131888" y="4354512"/>
            <a:ext cx="6488112" cy="336550"/>
            <a:chOff x="1131888" y="4354512"/>
            <a:chExt cx="6488112" cy="336550"/>
          </a:xfrm>
        </p:grpSpPr>
        <p:sp>
          <p:nvSpPr>
            <p:cNvPr id="2060" name="Google Shape;2060;p52"/>
            <p:cNvSpPr txBox="1"/>
            <p:nvPr/>
          </p:nvSpPr>
          <p:spPr>
            <a:xfrm>
              <a:off x="1216025" y="4354512"/>
              <a:ext cx="64039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Mapa de aptitud según criterios climáticos</a:t>
              </a:r>
              <a:endParaRPr/>
            </a:p>
          </p:txBody>
        </p:sp>
        <p:sp>
          <p:nvSpPr>
            <p:cNvPr id="2061" name="Google Shape;2061;p52"/>
            <p:cNvSpPr txBox="1"/>
            <p:nvPr/>
          </p:nvSpPr>
          <p:spPr>
            <a:xfrm rot="5400000">
              <a:off x="1123156" y="4490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8"/>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Teoría de la decisión</a:t>
            </a:r>
            <a:endParaRPr/>
          </a:p>
        </p:txBody>
      </p:sp>
      <p:grpSp>
        <p:nvGrpSpPr>
          <p:cNvPr id="181" name="Google Shape;181;p8"/>
          <p:cNvGrpSpPr/>
          <p:nvPr/>
        </p:nvGrpSpPr>
        <p:grpSpPr>
          <a:xfrm>
            <a:off x="866775" y="1076325"/>
            <a:ext cx="7966075" cy="609600"/>
            <a:chOff x="866775" y="1362075"/>
            <a:chExt cx="7966075" cy="609600"/>
          </a:xfrm>
        </p:grpSpPr>
        <p:sp>
          <p:nvSpPr>
            <p:cNvPr id="182" name="Google Shape;182;p8"/>
            <p:cNvSpPr/>
            <p:nvPr/>
          </p:nvSpPr>
          <p:spPr>
            <a:xfrm>
              <a:off x="1025525" y="1377950"/>
              <a:ext cx="7807325" cy="5826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3" name="Google Shape;183;p8"/>
            <p:cNvSpPr txBox="1"/>
            <p:nvPr/>
          </p:nvSpPr>
          <p:spPr>
            <a:xfrm>
              <a:off x="1127125" y="1362075"/>
              <a:ext cx="7597775"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Es una teoría axiomática utilizada para tomar decisiones en condiciones de incertidumbre</a:t>
              </a:r>
              <a:endParaRPr/>
            </a:p>
          </p:txBody>
        </p:sp>
        <p:sp>
          <p:nvSpPr>
            <p:cNvPr id="184" name="Google Shape;184;p8"/>
            <p:cNvSpPr/>
            <p:nvPr/>
          </p:nvSpPr>
          <p:spPr>
            <a:xfrm rot="5400000">
              <a:off x="840581" y="1451768"/>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5" name="Google Shape;185;p8"/>
          <p:cNvGrpSpPr/>
          <p:nvPr/>
        </p:nvGrpSpPr>
        <p:grpSpPr>
          <a:xfrm>
            <a:off x="866775" y="1852612"/>
            <a:ext cx="7966075" cy="620712"/>
            <a:chOff x="866775" y="2138362"/>
            <a:chExt cx="7966075" cy="620712"/>
          </a:xfrm>
        </p:grpSpPr>
        <p:sp>
          <p:nvSpPr>
            <p:cNvPr id="186" name="Google Shape;186;p8"/>
            <p:cNvSpPr/>
            <p:nvPr/>
          </p:nvSpPr>
          <p:spPr>
            <a:xfrm>
              <a:off x="1025525" y="2176462"/>
              <a:ext cx="7807325" cy="5826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87" name="Google Shape;187;p8"/>
            <p:cNvSpPr txBox="1"/>
            <p:nvPr/>
          </p:nvSpPr>
          <p:spPr>
            <a:xfrm>
              <a:off x="1116012" y="2138362"/>
              <a:ext cx="7597775"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Su objetivo básico es comprender y sistematizar el proceso de toma de decisiones en humanos para aplicarlo a problemas concretos. </a:t>
              </a:r>
              <a:endParaRPr/>
            </a:p>
          </p:txBody>
        </p:sp>
        <p:sp>
          <p:nvSpPr>
            <p:cNvPr id="188" name="Google Shape;188;p8"/>
            <p:cNvSpPr/>
            <p:nvPr/>
          </p:nvSpPr>
          <p:spPr>
            <a:xfrm rot="5400000">
              <a:off x="840581" y="2194718"/>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89" name="Google Shape;189;p8"/>
          <p:cNvGrpSpPr/>
          <p:nvPr/>
        </p:nvGrpSpPr>
        <p:grpSpPr>
          <a:xfrm>
            <a:off x="866775" y="2673350"/>
            <a:ext cx="7966075" cy="409575"/>
            <a:chOff x="866775" y="2959100"/>
            <a:chExt cx="7966075" cy="409575"/>
          </a:xfrm>
        </p:grpSpPr>
        <p:sp>
          <p:nvSpPr>
            <p:cNvPr id="190" name="Google Shape;190;p8"/>
            <p:cNvSpPr/>
            <p:nvPr/>
          </p:nvSpPr>
          <p:spPr>
            <a:xfrm>
              <a:off x="1025525" y="2959100"/>
              <a:ext cx="7807325" cy="409575"/>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1" name="Google Shape;191;p8"/>
            <p:cNvSpPr txBox="1"/>
            <p:nvPr/>
          </p:nvSpPr>
          <p:spPr>
            <a:xfrm>
              <a:off x="1127125" y="2971800"/>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Lo anterior requiere tener en cuenta a una serie de variables:</a:t>
              </a:r>
              <a:endParaRPr/>
            </a:p>
          </p:txBody>
        </p:sp>
        <p:sp>
          <p:nvSpPr>
            <p:cNvPr id="192" name="Google Shape;192;p8"/>
            <p:cNvSpPr/>
            <p:nvPr/>
          </p:nvSpPr>
          <p:spPr>
            <a:xfrm rot="5400000">
              <a:off x="840581" y="302815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193" name="Google Shape;193;p8"/>
          <p:cNvGrpSpPr/>
          <p:nvPr/>
        </p:nvGrpSpPr>
        <p:grpSpPr>
          <a:xfrm>
            <a:off x="1371600" y="3270250"/>
            <a:ext cx="7243763" cy="2090737"/>
            <a:chOff x="1371600" y="3270250"/>
            <a:chExt cx="7243763" cy="2090737"/>
          </a:xfrm>
        </p:grpSpPr>
        <p:sp>
          <p:nvSpPr>
            <p:cNvPr id="194" name="Google Shape;194;p8"/>
            <p:cNvSpPr txBox="1"/>
            <p:nvPr/>
          </p:nvSpPr>
          <p:spPr>
            <a:xfrm>
              <a:off x="1522412" y="3270250"/>
              <a:ext cx="7092950" cy="209073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Decisión: suele implicar la distribución de recursos</a:t>
              </a:r>
              <a:endParaRPr/>
            </a:p>
            <a:p>
              <a:pPr marL="0" marR="0" lvl="0" indent="0" algn="l" rtl="0">
                <a:lnSpc>
                  <a:spcPct val="90000"/>
                </a:lnSpc>
                <a:spcBef>
                  <a:spcPts val="880"/>
                </a:spcBef>
                <a:spcAft>
                  <a:spcPts val="0"/>
                </a:spcAft>
                <a:buClr>
                  <a:srgbClr val="1E582F"/>
                </a:buClr>
                <a:buFont typeface="Arial"/>
                <a:buNone/>
              </a:pPr>
              <a:r>
                <a:rPr lang="en-US" sz="1600" b="1" i="1" u="none">
                  <a:solidFill>
                    <a:srgbClr val="1E582F"/>
                  </a:solidFill>
                  <a:latin typeface="Arial"/>
                  <a:ea typeface="Arial"/>
                  <a:cs typeface="Arial"/>
                  <a:sym typeface="Arial"/>
                </a:rPr>
                <a:t>Centro decisor</a:t>
              </a:r>
              <a:endParaRPr sz="1600" b="1" i="0" u="none">
                <a:solidFill>
                  <a:srgbClr val="1E582F"/>
                </a:solidFill>
                <a:latin typeface="Arial"/>
                <a:ea typeface="Arial"/>
                <a:cs typeface="Arial"/>
                <a:sym typeface="Arial"/>
              </a:endParaRPr>
            </a:p>
            <a:p>
              <a:pPr marL="0" marR="0" lvl="0" indent="0" algn="l" rtl="0">
                <a:lnSpc>
                  <a:spcPct val="90000"/>
                </a:lnSpc>
                <a:spcBef>
                  <a:spcPts val="880"/>
                </a:spcBef>
                <a:spcAft>
                  <a:spcPts val="0"/>
                </a:spcAft>
                <a:buClr>
                  <a:srgbClr val="1E582F"/>
                </a:buClr>
                <a:buFont typeface="Arial"/>
                <a:buNone/>
              </a:pPr>
              <a:r>
                <a:rPr lang="en-US" sz="1600" b="1" i="1" u="none">
                  <a:solidFill>
                    <a:srgbClr val="1E582F"/>
                  </a:solidFill>
                  <a:latin typeface="Arial"/>
                  <a:ea typeface="Arial"/>
                  <a:cs typeface="Arial"/>
                  <a:sym typeface="Arial"/>
                </a:rPr>
                <a:t>Objetivo: hacia donde queremos llegar. No confundir con decisión</a:t>
              </a:r>
              <a:endParaRPr sz="1600" b="1" i="0" u="none">
                <a:solidFill>
                  <a:srgbClr val="1E582F"/>
                </a:solidFill>
                <a:latin typeface="Arial"/>
                <a:ea typeface="Arial"/>
                <a:cs typeface="Arial"/>
                <a:sym typeface="Arial"/>
              </a:endParaRPr>
            </a:p>
            <a:p>
              <a:pPr marL="0" marR="0" lvl="0" indent="0" algn="l" rtl="0">
                <a:lnSpc>
                  <a:spcPct val="90000"/>
                </a:lnSpc>
                <a:spcBef>
                  <a:spcPts val="880"/>
                </a:spcBef>
                <a:spcAft>
                  <a:spcPts val="0"/>
                </a:spcAft>
                <a:buClr>
                  <a:srgbClr val="1E582F"/>
                </a:buClr>
                <a:buFont typeface="Arial"/>
                <a:buNone/>
              </a:pPr>
              <a:r>
                <a:rPr lang="en-US" sz="1600" b="1" i="1" u="none">
                  <a:solidFill>
                    <a:srgbClr val="1E582F"/>
                  </a:solidFill>
                  <a:latin typeface="Arial"/>
                  <a:ea typeface="Arial"/>
                  <a:cs typeface="Arial"/>
                  <a:sym typeface="Arial"/>
                </a:rPr>
                <a:t>Valor o criterio</a:t>
              </a:r>
              <a:endParaRPr sz="1600" b="1" i="0" u="none">
                <a:solidFill>
                  <a:srgbClr val="1E582F"/>
                </a:solidFill>
                <a:latin typeface="Arial"/>
                <a:ea typeface="Arial"/>
                <a:cs typeface="Arial"/>
                <a:sym typeface="Arial"/>
              </a:endParaRPr>
            </a:p>
            <a:p>
              <a:pPr marL="0" marR="0" lvl="0" indent="0" algn="l" rtl="0">
                <a:lnSpc>
                  <a:spcPct val="90000"/>
                </a:lnSpc>
                <a:spcBef>
                  <a:spcPts val="880"/>
                </a:spcBef>
                <a:spcAft>
                  <a:spcPts val="0"/>
                </a:spcAft>
                <a:buClr>
                  <a:srgbClr val="1E582F"/>
                </a:buClr>
                <a:buFont typeface="Arial"/>
                <a:buNone/>
              </a:pPr>
              <a:r>
                <a:rPr lang="en-US" sz="1600" b="1" i="1" u="none">
                  <a:solidFill>
                    <a:srgbClr val="1E582F"/>
                  </a:solidFill>
                  <a:latin typeface="Arial"/>
                  <a:ea typeface="Arial"/>
                  <a:cs typeface="Arial"/>
                  <a:sym typeface="Arial"/>
                </a:rPr>
                <a:t>Análisis de la decisión: comparación de varias alternativas</a:t>
              </a:r>
              <a:endParaRPr sz="1600" b="1" i="0" u="none">
                <a:solidFill>
                  <a:srgbClr val="1E582F"/>
                </a:solidFill>
                <a:latin typeface="Arial"/>
                <a:ea typeface="Arial"/>
                <a:cs typeface="Arial"/>
                <a:sym typeface="Arial"/>
              </a:endParaRPr>
            </a:p>
            <a:p>
              <a:pPr marL="0" marR="0" lvl="0" indent="0" algn="l" rtl="0">
                <a:lnSpc>
                  <a:spcPct val="90000"/>
                </a:lnSpc>
                <a:spcBef>
                  <a:spcPts val="880"/>
                </a:spcBef>
                <a:spcAft>
                  <a:spcPts val="0"/>
                </a:spcAft>
                <a:buClr>
                  <a:srgbClr val="1E582F"/>
                </a:buClr>
                <a:buFont typeface="Arial"/>
                <a:buNone/>
              </a:pPr>
              <a:r>
                <a:rPr lang="en-US" sz="1600" b="1" i="1" u="none">
                  <a:solidFill>
                    <a:srgbClr val="1E582F"/>
                  </a:solidFill>
                  <a:latin typeface="Arial"/>
                  <a:ea typeface="Arial"/>
                  <a:cs typeface="Arial"/>
                  <a:sym typeface="Arial"/>
                </a:rPr>
                <a:t>Modelos</a:t>
              </a:r>
              <a:endParaRPr/>
            </a:p>
          </p:txBody>
        </p:sp>
        <p:sp>
          <p:nvSpPr>
            <p:cNvPr id="195" name="Google Shape;195;p8"/>
            <p:cNvSpPr txBox="1"/>
            <p:nvPr/>
          </p:nvSpPr>
          <p:spPr>
            <a:xfrm rot="5400000">
              <a:off x="1362868" y="33853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6" name="Google Shape;196;p8"/>
            <p:cNvSpPr txBox="1"/>
            <p:nvPr/>
          </p:nvSpPr>
          <p:spPr>
            <a:xfrm rot="5400000">
              <a:off x="1362868" y="37409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7" name="Google Shape;197;p8"/>
            <p:cNvSpPr txBox="1"/>
            <p:nvPr/>
          </p:nvSpPr>
          <p:spPr>
            <a:xfrm rot="5400000">
              <a:off x="1362868" y="40981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8" name="Google Shape;198;p8"/>
            <p:cNvSpPr txBox="1"/>
            <p:nvPr/>
          </p:nvSpPr>
          <p:spPr>
            <a:xfrm rot="5400000">
              <a:off x="1362868" y="445531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9" name="Google Shape;199;p8"/>
            <p:cNvSpPr txBox="1"/>
            <p:nvPr/>
          </p:nvSpPr>
          <p:spPr>
            <a:xfrm rot="5400000">
              <a:off x="1362868" y="48125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0" name="Google Shape;200;p8"/>
            <p:cNvSpPr txBox="1"/>
            <p:nvPr/>
          </p:nvSpPr>
          <p:spPr>
            <a:xfrm rot="5400000">
              <a:off x="1362868" y="51696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5"/>
        <p:cNvGrpSpPr/>
        <p:nvPr/>
      </p:nvGrpSpPr>
      <p:grpSpPr>
        <a:xfrm>
          <a:off x="0" y="0"/>
          <a:ext cx="0" cy="0"/>
          <a:chOff x="0" y="0"/>
          <a:chExt cx="0" cy="0"/>
        </a:xfrm>
      </p:grpSpPr>
      <p:sp>
        <p:nvSpPr>
          <p:cNvPr id="2066" name="Google Shape;2066;p53"/>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067" name="Google Shape;2067;p53"/>
          <p:cNvGrpSpPr/>
          <p:nvPr/>
        </p:nvGrpSpPr>
        <p:grpSpPr>
          <a:xfrm>
            <a:off x="784225" y="831850"/>
            <a:ext cx="7966075" cy="336550"/>
            <a:chOff x="784225" y="1581150"/>
            <a:chExt cx="7966075" cy="336550"/>
          </a:xfrm>
        </p:grpSpPr>
        <p:sp>
          <p:nvSpPr>
            <p:cNvPr id="2068" name="Google Shape;2068;p53"/>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69" name="Google Shape;2069;p53"/>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70" name="Google Shape;2070;p53"/>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071" name="Google Shape;2071;p53"/>
          <p:cNvGrpSpPr/>
          <p:nvPr/>
        </p:nvGrpSpPr>
        <p:grpSpPr>
          <a:xfrm>
            <a:off x="979488" y="1212850"/>
            <a:ext cx="2741612" cy="336550"/>
            <a:chOff x="979488" y="1212850"/>
            <a:chExt cx="2741612" cy="336550"/>
          </a:xfrm>
        </p:grpSpPr>
        <p:sp>
          <p:nvSpPr>
            <p:cNvPr id="2072" name="Google Shape;2072;p53"/>
            <p:cNvSpPr txBox="1"/>
            <p:nvPr/>
          </p:nvSpPr>
          <p:spPr>
            <a:xfrm>
              <a:off x="1028700" y="1212850"/>
              <a:ext cx="26924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Factores macroclimáticos</a:t>
              </a:r>
              <a:endParaRPr/>
            </a:p>
          </p:txBody>
        </p:sp>
        <p:sp>
          <p:nvSpPr>
            <p:cNvPr id="2073" name="Google Shape;2073;p53"/>
            <p:cNvSpPr txBox="1"/>
            <p:nvPr/>
          </p:nvSpPr>
          <p:spPr>
            <a:xfrm rot="5400000">
              <a:off x="970756" y="13533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074" name="Google Shape;2074;p53"/>
          <p:cNvGrpSpPr/>
          <p:nvPr/>
        </p:nvGrpSpPr>
        <p:grpSpPr>
          <a:xfrm>
            <a:off x="3711575" y="1512887"/>
            <a:ext cx="2510577" cy="2228454"/>
            <a:chOff x="3571875" y="1652587"/>
            <a:chExt cx="2510577" cy="2228454"/>
          </a:xfrm>
        </p:grpSpPr>
        <p:pic>
          <p:nvPicPr>
            <p:cNvPr id="2075" name="Google Shape;2075;p53"/>
            <p:cNvPicPr preferRelativeResize="0"/>
            <p:nvPr/>
          </p:nvPicPr>
          <p:blipFill rotWithShape="1">
            <a:blip r:embed="rId3">
              <a:alphaModFix/>
            </a:blip>
            <a:srcRect l="23661" t="16783" r="7381" b="8070"/>
            <a:stretch/>
          </p:blipFill>
          <p:spPr>
            <a:xfrm>
              <a:off x="3571875" y="1652587"/>
              <a:ext cx="2510577" cy="2228454"/>
            </a:xfrm>
            <a:prstGeom prst="rect">
              <a:avLst/>
            </a:prstGeom>
            <a:noFill/>
            <a:ln>
              <a:noFill/>
            </a:ln>
          </p:spPr>
        </p:pic>
        <p:sp>
          <p:nvSpPr>
            <p:cNvPr id="2076" name="Google Shape;2076;p53"/>
            <p:cNvSpPr txBox="1"/>
            <p:nvPr/>
          </p:nvSpPr>
          <p:spPr>
            <a:xfrm>
              <a:off x="3705225" y="1828800"/>
              <a:ext cx="1655762"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Oscilaciones térmicas</a:t>
              </a:r>
              <a:endParaRPr/>
            </a:p>
          </p:txBody>
        </p:sp>
      </p:grpSp>
      <p:grpSp>
        <p:nvGrpSpPr>
          <p:cNvPr id="2077" name="Google Shape;2077;p53"/>
          <p:cNvGrpSpPr/>
          <p:nvPr/>
        </p:nvGrpSpPr>
        <p:grpSpPr>
          <a:xfrm>
            <a:off x="6237287" y="1512887"/>
            <a:ext cx="2521671" cy="2228454"/>
            <a:chOff x="5932487" y="1652587"/>
            <a:chExt cx="2521671" cy="2228454"/>
          </a:xfrm>
        </p:grpSpPr>
        <p:pic>
          <p:nvPicPr>
            <p:cNvPr id="2078" name="Google Shape;2078;p53"/>
            <p:cNvPicPr preferRelativeResize="0"/>
            <p:nvPr/>
          </p:nvPicPr>
          <p:blipFill rotWithShape="1">
            <a:blip r:embed="rId4">
              <a:alphaModFix/>
            </a:blip>
            <a:srcRect l="23661" t="17079" r="7160" b="7826"/>
            <a:stretch/>
          </p:blipFill>
          <p:spPr>
            <a:xfrm>
              <a:off x="5932487" y="1652587"/>
              <a:ext cx="2521671" cy="2228454"/>
            </a:xfrm>
            <a:prstGeom prst="rect">
              <a:avLst/>
            </a:prstGeom>
            <a:noFill/>
            <a:ln>
              <a:noFill/>
            </a:ln>
          </p:spPr>
        </p:pic>
        <p:sp>
          <p:nvSpPr>
            <p:cNvPr id="2079" name="Google Shape;2079;p53"/>
            <p:cNvSpPr txBox="1"/>
            <p:nvPr/>
          </p:nvSpPr>
          <p:spPr>
            <a:xfrm>
              <a:off x="6176962" y="1828800"/>
              <a:ext cx="1471612"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Temperatura media</a:t>
              </a:r>
              <a:endParaRPr/>
            </a:p>
          </p:txBody>
        </p:sp>
      </p:grpSp>
      <p:grpSp>
        <p:nvGrpSpPr>
          <p:cNvPr id="2080" name="Google Shape;2080;p53"/>
          <p:cNvGrpSpPr/>
          <p:nvPr/>
        </p:nvGrpSpPr>
        <p:grpSpPr>
          <a:xfrm>
            <a:off x="766762" y="1511300"/>
            <a:ext cx="2699013" cy="2227135"/>
            <a:chOff x="766762" y="1511300"/>
            <a:chExt cx="2699013" cy="2227135"/>
          </a:xfrm>
        </p:grpSpPr>
        <p:pic>
          <p:nvPicPr>
            <p:cNvPr id="2081" name="Google Shape;2081;p53"/>
            <p:cNvPicPr preferRelativeResize="0"/>
            <p:nvPr/>
          </p:nvPicPr>
          <p:blipFill rotWithShape="1">
            <a:blip r:embed="rId5">
              <a:alphaModFix/>
            </a:blip>
            <a:srcRect/>
            <a:stretch/>
          </p:blipFill>
          <p:spPr>
            <a:xfrm>
              <a:off x="766762" y="1511300"/>
              <a:ext cx="2699013" cy="2227135"/>
            </a:xfrm>
            <a:prstGeom prst="rect">
              <a:avLst/>
            </a:prstGeom>
            <a:noFill/>
            <a:ln>
              <a:noFill/>
            </a:ln>
          </p:spPr>
        </p:pic>
        <p:pic>
          <p:nvPicPr>
            <p:cNvPr id="2082" name="Google Shape;2082;p53"/>
            <p:cNvPicPr preferRelativeResize="0"/>
            <p:nvPr/>
          </p:nvPicPr>
          <p:blipFill rotWithShape="1">
            <a:blip r:embed="rId6">
              <a:alphaModFix/>
            </a:blip>
            <a:srcRect l="39843" t="30728" r="32030" b="11979"/>
            <a:stretch/>
          </p:blipFill>
          <p:spPr>
            <a:xfrm>
              <a:off x="2730500" y="3014662"/>
              <a:ext cx="393070" cy="651418"/>
            </a:xfrm>
            <a:prstGeom prst="rect">
              <a:avLst/>
            </a:prstGeom>
            <a:noFill/>
            <a:ln>
              <a:noFill/>
            </a:ln>
          </p:spPr>
        </p:pic>
        <p:sp>
          <p:nvSpPr>
            <p:cNvPr id="2083" name="Google Shape;2083;p53"/>
            <p:cNvSpPr txBox="1"/>
            <p:nvPr/>
          </p:nvSpPr>
          <p:spPr>
            <a:xfrm>
              <a:off x="989012" y="1689100"/>
              <a:ext cx="1239837"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Días de heladas</a:t>
              </a:r>
              <a:endParaRPr/>
            </a:p>
          </p:txBody>
        </p:sp>
      </p:grpSp>
      <p:sp>
        <p:nvSpPr>
          <p:cNvPr id="2084" name="Google Shape;2084;p53"/>
          <p:cNvSpPr/>
          <p:nvPr/>
        </p:nvSpPr>
        <p:spPr>
          <a:xfrm>
            <a:off x="3263900" y="2578100"/>
            <a:ext cx="342900" cy="342900"/>
          </a:xfrm>
          <a:prstGeom prst="ellipse">
            <a:avLst/>
          </a:prstGeom>
          <a:solidFill>
            <a:srgbClr val="D0BC88"/>
          </a:solidFill>
          <a:ln w="38100"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2000" b="1" i="0" u="none">
                <a:solidFill>
                  <a:srgbClr val="1E582F"/>
                </a:solidFill>
                <a:latin typeface="Arial"/>
                <a:ea typeface="Arial"/>
                <a:cs typeface="Arial"/>
                <a:sym typeface="Arial"/>
              </a:rPr>
              <a:t>Y</a:t>
            </a:r>
            <a:endParaRPr/>
          </a:p>
        </p:txBody>
      </p:sp>
      <p:sp>
        <p:nvSpPr>
          <p:cNvPr id="2085" name="Google Shape;2085;p53"/>
          <p:cNvSpPr/>
          <p:nvPr/>
        </p:nvSpPr>
        <p:spPr>
          <a:xfrm>
            <a:off x="5867400" y="2578100"/>
            <a:ext cx="342900" cy="342900"/>
          </a:xfrm>
          <a:prstGeom prst="ellipse">
            <a:avLst/>
          </a:prstGeom>
          <a:solidFill>
            <a:srgbClr val="D0BC88"/>
          </a:solidFill>
          <a:ln w="38100"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2000" b="1" i="0" u="none">
                <a:solidFill>
                  <a:srgbClr val="1E582F"/>
                </a:solidFill>
                <a:latin typeface="Arial"/>
                <a:ea typeface="Arial"/>
                <a:cs typeface="Arial"/>
                <a:sym typeface="Arial"/>
              </a:rPr>
              <a:t>Y</a:t>
            </a:r>
            <a:endParaRPr/>
          </a:p>
        </p:txBody>
      </p:sp>
      <p:grpSp>
        <p:nvGrpSpPr>
          <p:cNvPr id="2086" name="Google Shape;2086;p53"/>
          <p:cNvGrpSpPr/>
          <p:nvPr/>
        </p:nvGrpSpPr>
        <p:grpSpPr>
          <a:xfrm>
            <a:off x="774700" y="3644900"/>
            <a:ext cx="7785100" cy="2324100"/>
            <a:chOff x="774700" y="3644900"/>
            <a:chExt cx="7785100" cy="2324100"/>
          </a:xfrm>
        </p:grpSpPr>
        <p:grpSp>
          <p:nvGrpSpPr>
            <p:cNvPr id="2087" name="Google Shape;2087;p53"/>
            <p:cNvGrpSpPr/>
            <p:nvPr/>
          </p:nvGrpSpPr>
          <p:grpSpPr>
            <a:xfrm>
              <a:off x="774700" y="3644900"/>
              <a:ext cx="7785100" cy="279400"/>
              <a:chOff x="774700" y="3644900"/>
              <a:chExt cx="7785100" cy="279400"/>
            </a:xfrm>
          </p:grpSpPr>
          <p:cxnSp>
            <p:nvCxnSpPr>
              <p:cNvPr id="2088" name="Google Shape;2088;p53"/>
              <p:cNvCxnSpPr/>
              <p:nvPr/>
            </p:nvCxnSpPr>
            <p:spPr>
              <a:xfrm>
                <a:off x="1041400" y="3911600"/>
                <a:ext cx="7289800" cy="0"/>
              </a:xfrm>
              <a:prstGeom prst="straightConnector1">
                <a:avLst/>
              </a:prstGeom>
              <a:noFill/>
              <a:ln w="76200" cap="flat" cmpd="sng">
                <a:solidFill>
                  <a:srgbClr val="D0BC88"/>
                </a:solidFill>
                <a:prstDash val="solid"/>
                <a:miter lim="800000"/>
                <a:headEnd type="none" w="sm" len="sm"/>
                <a:tailEnd type="none" w="sm" len="sm"/>
              </a:ln>
            </p:spPr>
          </p:cxnSp>
          <p:cxnSp>
            <p:nvCxnSpPr>
              <p:cNvPr id="2089" name="Google Shape;2089;p53"/>
              <p:cNvCxnSpPr/>
              <p:nvPr/>
            </p:nvCxnSpPr>
            <p:spPr>
              <a:xfrm rot="10800000">
                <a:off x="774700" y="3644900"/>
                <a:ext cx="279400" cy="279400"/>
              </a:xfrm>
              <a:prstGeom prst="straightConnector1">
                <a:avLst/>
              </a:prstGeom>
              <a:noFill/>
              <a:ln w="76200" cap="flat" cmpd="sng">
                <a:solidFill>
                  <a:srgbClr val="D0BC88"/>
                </a:solidFill>
                <a:prstDash val="solid"/>
                <a:miter lim="800000"/>
                <a:headEnd type="none" w="sm" len="sm"/>
                <a:tailEnd type="none" w="sm" len="sm"/>
              </a:ln>
            </p:spPr>
          </p:cxnSp>
          <p:cxnSp>
            <p:nvCxnSpPr>
              <p:cNvPr id="2090" name="Google Shape;2090;p53"/>
              <p:cNvCxnSpPr/>
              <p:nvPr/>
            </p:nvCxnSpPr>
            <p:spPr>
              <a:xfrm rot="10800000" flipH="1">
                <a:off x="8280400" y="3644900"/>
                <a:ext cx="279400" cy="279400"/>
              </a:xfrm>
              <a:prstGeom prst="straightConnector1">
                <a:avLst/>
              </a:prstGeom>
              <a:noFill/>
              <a:ln w="76200" cap="flat" cmpd="sng">
                <a:solidFill>
                  <a:srgbClr val="D0BC88"/>
                </a:solidFill>
                <a:prstDash val="solid"/>
                <a:miter lim="800000"/>
                <a:headEnd type="none" w="sm" len="sm"/>
                <a:tailEnd type="none" w="sm" len="sm"/>
              </a:ln>
            </p:spPr>
          </p:cxnSp>
        </p:grpSp>
        <p:grpSp>
          <p:nvGrpSpPr>
            <p:cNvPr id="2091" name="Google Shape;2091;p53"/>
            <p:cNvGrpSpPr/>
            <p:nvPr/>
          </p:nvGrpSpPr>
          <p:grpSpPr>
            <a:xfrm>
              <a:off x="847725" y="3898900"/>
              <a:ext cx="4270375" cy="2070100"/>
              <a:chOff x="847725" y="3898900"/>
              <a:chExt cx="4270375" cy="2070100"/>
            </a:xfrm>
          </p:grpSpPr>
          <p:sp>
            <p:nvSpPr>
              <p:cNvPr id="2092" name="Google Shape;2092;p53"/>
              <p:cNvSpPr/>
              <p:nvPr/>
            </p:nvSpPr>
            <p:spPr>
              <a:xfrm>
                <a:off x="1473200" y="3898900"/>
                <a:ext cx="2527300" cy="2070100"/>
              </a:xfrm>
              <a:custGeom>
                <a:avLst/>
                <a:gdLst/>
                <a:ahLst/>
                <a:cxnLst/>
                <a:rect l="l" t="t" r="r" b="b"/>
                <a:pathLst>
                  <a:path w="120000" h="120000" extrusionOk="0">
                    <a:moveTo>
                      <a:pt x="0" y="0"/>
                    </a:moveTo>
                    <a:lnTo>
                      <a:pt x="0" y="69938"/>
                    </a:lnTo>
                    <a:lnTo>
                      <a:pt x="41005" y="120000"/>
                    </a:lnTo>
                    <a:lnTo>
                      <a:pt x="120000" y="120000"/>
                    </a:lnTo>
                  </a:path>
                </a:pathLst>
              </a:custGeom>
              <a:noFill/>
              <a:ln w="254000" cap="flat" cmpd="sng">
                <a:solidFill>
                  <a:srgbClr val="D0BC88"/>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93" name="Google Shape;2093;p53"/>
              <p:cNvSpPr txBox="1"/>
              <p:nvPr/>
            </p:nvSpPr>
            <p:spPr>
              <a:xfrm>
                <a:off x="847725" y="4594225"/>
                <a:ext cx="4270375" cy="320675"/>
              </a:xfrm>
              <a:prstGeom prst="rect">
                <a:avLst/>
              </a:prstGeom>
              <a:solidFill>
                <a:srgbClr val="D0BC8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R = Min (heladas, oscilaciones, Temp. media)</a:t>
                </a:r>
                <a:endParaRPr/>
              </a:p>
            </p:txBody>
          </p:sp>
        </p:grpSp>
      </p:grpSp>
      <p:grpSp>
        <p:nvGrpSpPr>
          <p:cNvPr id="2094" name="Google Shape;2094;p53"/>
          <p:cNvGrpSpPr/>
          <p:nvPr/>
        </p:nvGrpSpPr>
        <p:grpSpPr>
          <a:xfrm>
            <a:off x="5110162" y="3811587"/>
            <a:ext cx="3335114" cy="3022600"/>
            <a:chOff x="5110162" y="3811587"/>
            <a:chExt cx="3335114" cy="3022600"/>
          </a:xfrm>
        </p:grpSpPr>
        <p:pic>
          <p:nvPicPr>
            <p:cNvPr id="2095" name="Google Shape;2095;p53"/>
            <p:cNvPicPr preferRelativeResize="0"/>
            <p:nvPr/>
          </p:nvPicPr>
          <p:blipFill rotWithShape="1">
            <a:blip r:embed="rId7">
              <a:alphaModFix/>
            </a:blip>
            <a:srcRect l="24327" t="17079" r="7603" b="8070"/>
            <a:stretch/>
          </p:blipFill>
          <p:spPr>
            <a:xfrm>
              <a:off x="5334000" y="3811587"/>
              <a:ext cx="3111276" cy="2787944"/>
            </a:xfrm>
            <a:prstGeom prst="rect">
              <a:avLst/>
            </a:prstGeom>
            <a:noFill/>
            <a:ln>
              <a:noFill/>
            </a:ln>
          </p:spPr>
        </p:pic>
        <p:sp>
          <p:nvSpPr>
            <p:cNvPr id="2096" name="Google Shape;2096;p53"/>
            <p:cNvSpPr txBox="1"/>
            <p:nvPr/>
          </p:nvSpPr>
          <p:spPr>
            <a:xfrm>
              <a:off x="5110162" y="4087812"/>
              <a:ext cx="1897062" cy="428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Mapa de aptitud global</a:t>
              </a:r>
              <a:endParaRPr/>
            </a:p>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según factores climáticos</a:t>
              </a:r>
              <a:endParaRPr/>
            </a:p>
          </p:txBody>
        </p:sp>
        <p:grpSp>
          <p:nvGrpSpPr>
            <p:cNvPr id="2097" name="Google Shape;2097;p53"/>
            <p:cNvGrpSpPr/>
            <p:nvPr/>
          </p:nvGrpSpPr>
          <p:grpSpPr>
            <a:xfrm>
              <a:off x="5197475" y="6581775"/>
              <a:ext cx="2749550" cy="252412"/>
              <a:chOff x="5197475" y="6581775"/>
              <a:chExt cx="2749550" cy="252412"/>
            </a:xfrm>
          </p:grpSpPr>
          <p:grpSp>
            <p:nvGrpSpPr>
              <p:cNvPr id="2098" name="Google Shape;2098;p53"/>
              <p:cNvGrpSpPr/>
              <p:nvPr/>
            </p:nvGrpSpPr>
            <p:grpSpPr>
              <a:xfrm>
                <a:off x="5308600" y="6581775"/>
                <a:ext cx="2424112" cy="60325"/>
                <a:chOff x="5308600" y="6581775"/>
                <a:chExt cx="2424112" cy="60325"/>
              </a:xfrm>
            </p:grpSpPr>
            <p:sp>
              <p:nvSpPr>
                <p:cNvPr id="2099" name="Google Shape;2099;p53"/>
                <p:cNvSpPr/>
                <p:nvPr/>
              </p:nvSpPr>
              <p:spPr>
                <a:xfrm>
                  <a:off x="5308600" y="6581775"/>
                  <a:ext cx="2073275" cy="60325"/>
                </a:xfrm>
                <a:prstGeom prst="rect">
                  <a:avLst/>
                </a:prstGeom>
                <a:gradFill>
                  <a:gsLst>
                    <a:gs pos="0">
                      <a:srgbClr val="FF3300"/>
                    </a:gs>
                    <a:gs pos="100000">
                      <a:srgbClr val="00FF00"/>
                    </a:gs>
                  </a:gsLst>
                  <a:lin ang="10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00" name="Google Shape;2100;p53"/>
                <p:cNvSpPr/>
                <p:nvPr/>
              </p:nvSpPr>
              <p:spPr>
                <a:xfrm>
                  <a:off x="7372350" y="6581775"/>
                  <a:ext cx="360362" cy="60325"/>
                </a:xfrm>
                <a:prstGeom prst="rect">
                  <a:avLst/>
                </a:prstGeom>
                <a:gradFill>
                  <a:gsLst>
                    <a:gs pos="0">
                      <a:srgbClr val="FFCCCC"/>
                    </a:gs>
                    <a:gs pos="100000">
                      <a:srgbClr val="FF3300"/>
                    </a:gs>
                  </a:gsLst>
                  <a:lin ang="108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101" name="Google Shape;2101;p53"/>
              <p:cNvSpPr txBox="1"/>
              <p:nvPr/>
            </p:nvSpPr>
            <p:spPr>
              <a:xfrm>
                <a:off x="5197475" y="6589712"/>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2102" name="Google Shape;2102;p53"/>
              <p:cNvSpPr txBox="1"/>
              <p:nvPr/>
            </p:nvSpPr>
            <p:spPr>
              <a:xfrm>
                <a:off x="7553325" y="6589712"/>
                <a:ext cx="3937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255</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6"/>
        <p:cNvGrpSpPr/>
        <p:nvPr/>
      </p:nvGrpSpPr>
      <p:grpSpPr>
        <a:xfrm>
          <a:off x="0" y="0"/>
          <a:ext cx="0" cy="0"/>
          <a:chOff x="0" y="0"/>
          <a:chExt cx="0" cy="0"/>
        </a:xfrm>
      </p:grpSpPr>
      <p:sp>
        <p:nvSpPr>
          <p:cNvPr id="2107" name="Google Shape;2107;p54"/>
          <p:cNvSpPr txBox="1"/>
          <p:nvPr/>
        </p:nvSpPr>
        <p:spPr>
          <a:xfrm>
            <a:off x="1044575" y="1485900"/>
            <a:ext cx="7843837"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Los apicultores prefieren ubicar sus colmenas en los parajes situados en las solanas, para evitar los efectos microclimáticos que se dan en las umbrías, como son las heladas precoces, vientos fríos, etc.</a:t>
            </a:r>
            <a:endParaRPr/>
          </a:p>
        </p:txBody>
      </p:sp>
      <p:sp>
        <p:nvSpPr>
          <p:cNvPr id="2108" name="Google Shape;2108;p54"/>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109" name="Google Shape;2109;p54"/>
          <p:cNvGrpSpPr/>
          <p:nvPr/>
        </p:nvGrpSpPr>
        <p:grpSpPr>
          <a:xfrm>
            <a:off x="784225" y="831850"/>
            <a:ext cx="7966075" cy="336550"/>
            <a:chOff x="784225" y="1581150"/>
            <a:chExt cx="7966075" cy="336550"/>
          </a:xfrm>
        </p:grpSpPr>
        <p:sp>
          <p:nvSpPr>
            <p:cNvPr id="2110" name="Google Shape;2110;p54"/>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11" name="Google Shape;2111;p54"/>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12" name="Google Shape;2112;p54"/>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113" name="Google Shape;2113;p54"/>
          <p:cNvGrpSpPr/>
          <p:nvPr/>
        </p:nvGrpSpPr>
        <p:grpSpPr>
          <a:xfrm>
            <a:off x="979488" y="1212850"/>
            <a:ext cx="3816350" cy="336550"/>
            <a:chOff x="979488" y="1212850"/>
            <a:chExt cx="3816350" cy="336550"/>
          </a:xfrm>
        </p:grpSpPr>
        <p:sp>
          <p:nvSpPr>
            <p:cNvPr id="2114" name="Google Shape;2114;p54"/>
            <p:cNvSpPr txBox="1"/>
            <p:nvPr/>
          </p:nvSpPr>
          <p:spPr>
            <a:xfrm>
              <a:off x="1028700" y="1212850"/>
              <a:ext cx="37671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Factores microclimáticos: insolación</a:t>
              </a:r>
              <a:endParaRPr/>
            </a:p>
          </p:txBody>
        </p:sp>
        <p:sp>
          <p:nvSpPr>
            <p:cNvPr id="2115" name="Google Shape;2115;p54"/>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116" name="Google Shape;2116;p54"/>
          <p:cNvGrpSpPr/>
          <p:nvPr/>
        </p:nvGrpSpPr>
        <p:grpSpPr>
          <a:xfrm>
            <a:off x="854075" y="2365375"/>
            <a:ext cx="4301581" cy="3802319"/>
            <a:chOff x="854075" y="2365375"/>
            <a:chExt cx="4301581" cy="3802319"/>
          </a:xfrm>
        </p:grpSpPr>
        <p:sp>
          <p:nvSpPr>
            <p:cNvPr id="2117" name="Google Shape;2117;p54"/>
            <p:cNvSpPr/>
            <p:nvPr/>
          </p:nvSpPr>
          <p:spPr>
            <a:xfrm>
              <a:off x="3975100" y="5010150"/>
              <a:ext cx="314325" cy="106362"/>
            </a:xfrm>
            <a:prstGeom prst="rightArrow">
              <a:avLst>
                <a:gd name="adj1" fmla="val 50000"/>
                <a:gd name="adj2" fmla="val 50000"/>
              </a:avLst>
            </a:prstGeom>
            <a:noFill/>
            <a:ln w="254000" cap="flat" cmpd="sng">
              <a:solidFill>
                <a:srgbClr val="D0BC88"/>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118" name="Google Shape;2118;p54"/>
            <p:cNvGrpSpPr/>
            <p:nvPr/>
          </p:nvGrpSpPr>
          <p:grpSpPr>
            <a:xfrm>
              <a:off x="854075" y="2365375"/>
              <a:ext cx="4301581" cy="3802319"/>
              <a:chOff x="854075" y="2365375"/>
              <a:chExt cx="4301581" cy="3802319"/>
            </a:xfrm>
          </p:grpSpPr>
          <p:pic>
            <p:nvPicPr>
              <p:cNvPr id="2119" name="Google Shape;2119;p54"/>
              <p:cNvPicPr preferRelativeResize="0"/>
              <p:nvPr/>
            </p:nvPicPr>
            <p:blipFill rotWithShape="1">
              <a:blip r:embed="rId3">
                <a:alphaModFix/>
              </a:blip>
              <a:srcRect l="22994" t="17076" r="8008" b="8069"/>
              <a:stretch/>
            </p:blipFill>
            <p:spPr>
              <a:xfrm>
                <a:off x="854075" y="2365375"/>
                <a:ext cx="4301581" cy="3802319"/>
              </a:xfrm>
              <a:prstGeom prst="rect">
                <a:avLst/>
              </a:prstGeom>
              <a:noFill/>
              <a:ln>
                <a:noFill/>
              </a:ln>
            </p:spPr>
          </p:pic>
          <p:sp>
            <p:nvSpPr>
              <p:cNvPr id="2120" name="Google Shape;2120;p54"/>
              <p:cNvSpPr txBox="1"/>
              <p:nvPr/>
            </p:nvSpPr>
            <p:spPr>
              <a:xfrm>
                <a:off x="919162" y="3035300"/>
                <a:ext cx="2449512" cy="252412"/>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Modelo digital de elevaciones</a:t>
                </a:r>
                <a:endParaRPr/>
              </a:p>
            </p:txBody>
          </p:sp>
        </p:grpSp>
      </p:grpSp>
      <p:grpSp>
        <p:nvGrpSpPr>
          <p:cNvPr id="2121" name="Google Shape;2121;p54"/>
          <p:cNvGrpSpPr/>
          <p:nvPr/>
        </p:nvGrpSpPr>
        <p:grpSpPr>
          <a:xfrm>
            <a:off x="4467225" y="2366962"/>
            <a:ext cx="4236901" cy="3802003"/>
            <a:chOff x="4467225" y="2366962"/>
            <a:chExt cx="4236901" cy="3802003"/>
          </a:xfrm>
        </p:grpSpPr>
        <p:pic>
          <p:nvPicPr>
            <p:cNvPr id="2122" name="Google Shape;2122;p54"/>
            <p:cNvPicPr preferRelativeResize="0"/>
            <p:nvPr/>
          </p:nvPicPr>
          <p:blipFill rotWithShape="1">
            <a:blip r:embed="rId4">
              <a:alphaModFix/>
            </a:blip>
            <a:srcRect/>
            <a:stretch/>
          </p:blipFill>
          <p:spPr>
            <a:xfrm>
              <a:off x="4467225" y="2366962"/>
              <a:ext cx="4236901" cy="3802003"/>
            </a:xfrm>
            <a:prstGeom prst="rect">
              <a:avLst/>
            </a:prstGeom>
            <a:noFill/>
            <a:ln>
              <a:noFill/>
            </a:ln>
          </p:spPr>
        </p:pic>
        <p:pic>
          <p:nvPicPr>
            <p:cNvPr id="2123" name="Google Shape;2123;p54"/>
            <p:cNvPicPr preferRelativeResize="0"/>
            <p:nvPr/>
          </p:nvPicPr>
          <p:blipFill rotWithShape="1">
            <a:blip r:embed="rId5">
              <a:alphaModFix/>
            </a:blip>
            <a:srcRect/>
            <a:stretch/>
          </p:blipFill>
          <p:spPr>
            <a:xfrm>
              <a:off x="7519987" y="4902200"/>
              <a:ext cx="907687" cy="1259719"/>
            </a:xfrm>
            <a:prstGeom prst="rect">
              <a:avLst/>
            </a:prstGeom>
            <a:noFill/>
            <a:ln>
              <a:noFill/>
            </a:ln>
          </p:spPr>
        </p:pic>
        <p:sp>
          <p:nvSpPr>
            <p:cNvPr id="2124" name="Google Shape;2124;p54"/>
            <p:cNvSpPr txBox="1"/>
            <p:nvPr/>
          </p:nvSpPr>
          <p:spPr>
            <a:xfrm>
              <a:off x="5140325" y="3059112"/>
              <a:ext cx="2052637" cy="252412"/>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Modelo de orientaciones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8"/>
        <p:cNvGrpSpPr/>
        <p:nvPr/>
      </p:nvGrpSpPr>
      <p:grpSpPr>
        <a:xfrm>
          <a:off x="0" y="0"/>
          <a:ext cx="0" cy="0"/>
          <a:chOff x="0" y="0"/>
          <a:chExt cx="0" cy="0"/>
        </a:xfrm>
      </p:grpSpPr>
      <p:grpSp>
        <p:nvGrpSpPr>
          <p:cNvPr id="2129" name="Google Shape;2129;p55"/>
          <p:cNvGrpSpPr/>
          <p:nvPr/>
        </p:nvGrpSpPr>
        <p:grpSpPr>
          <a:xfrm>
            <a:off x="954088" y="2525712"/>
            <a:ext cx="8075613" cy="1069975"/>
            <a:chOff x="954088" y="2525712"/>
            <a:chExt cx="8075613" cy="1069975"/>
          </a:xfrm>
        </p:grpSpPr>
        <p:sp>
          <p:nvSpPr>
            <p:cNvPr id="2130" name="Google Shape;2130;p55"/>
            <p:cNvSpPr txBox="1"/>
            <p:nvPr/>
          </p:nvSpPr>
          <p:spPr>
            <a:xfrm>
              <a:off x="1019175" y="2525712"/>
              <a:ext cx="8010525"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Modelo de insolación potencial: </a:t>
              </a:r>
              <a:r>
                <a:rPr lang="en-US" sz="1600" b="0" i="1" u="none">
                  <a:solidFill>
                    <a:srgbClr val="1E582F"/>
                  </a:solidFill>
                  <a:latin typeface="Arial"/>
                  <a:ea typeface="Arial"/>
                  <a:cs typeface="Arial"/>
                  <a:sym typeface="Arial"/>
                </a:rPr>
                <a:t>Simula el movimiento del sol sobre el relieve en varias fechas significativas del año. Después se calcula la media y se obtiene una estimación del número medio de horas de sol que recibe un píxel dado. Este proceso tiene en cuenta el ocultamiento topográfico</a:t>
              </a:r>
              <a:endParaRPr/>
            </a:p>
          </p:txBody>
        </p:sp>
        <p:sp>
          <p:nvSpPr>
            <p:cNvPr id="2131" name="Google Shape;2131;p55"/>
            <p:cNvSpPr txBox="1"/>
            <p:nvPr/>
          </p:nvSpPr>
          <p:spPr>
            <a:xfrm rot="5400000">
              <a:off x="945356" y="26709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132" name="Google Shape;2132;p55"/>
          <p:cNvGrpSpPr/>
          <p:nvPr/>
        </p:nvGrpSpPr>
        <p:grpSpPr>
          <a:xfrm>
            <a:off x="6088062" y="3465512"/>
            <a:ext cx="2879872" cy="2650053"/>
            <a:chOff x="6088062" y="3667125"/>
            <a:chExt cx="2879872" cy="2650053"/>
          </a:xfrm>
        </p:grpSpPr>
        <p:pic>
          <p:nvPicPr>
            <p:cNvPr id="2133" name="Google Shape;2133;p55"/>
            <p:cNvPicPr preferRelativeResize="0"/>
            <p:nvPr/>
          </p:nvPicPr>
          <p:blipFill rotWithShape="1">
            <a:blip r:embed="rId3">
              <a:alphaModFix/>
            </a:blip>
            <a:srcRect l="28125" t="28645" r="25195" b="14062"/>
            <a:stretch/>
          </p:blipFill>
          <p:spPr>
            <a:xfrm>
              <a:off x="6088062" y="3667125"/>
              <a:ext cx="2879872" cy="2650053"/>
            </a:xfrm>
            <a:prstGeom prst="rect">
              <a:avLst/>
            </a:prstGeom>
            <a:noFill/>
            <a:ln>
              <a:noFill/>
            </a:ln>
          </p:spPr>
        </p:pic>
        <p:cxnSp>
          <p:nvCxnSpPr>
            <p:cNvPr id="2134" name="Google Shape;2134;p55"/>
            <p:cNvCxnSpPr/>
            <p:nvPr/>
          </p:nvCxnSpPr>
          <p:spPr>
            <a:xfrm rot="10800000">
              <a:off x="6164262" y="4502150"/>
              <a:ext cx="344487" cy="0"/>
            </a:xfrm>
            <a:prstGeom prst="straightConnector1">
              <a:avLst/>
            </a:prstGeom>
            <a:noFill/>
            <a:ln w="9525" cap="flat" cmpd="sng">
              <a:solidFill>
                <a:schemeClr val="dk1"/>
              </a:solidFill>
              <a:prstDash val="solid"/>
              <a:miter lim="800000"/>
              <a:headEnd type="none" w="sm" len="sm"/>
              <a:tailEnd type="triangle" w="med" len="med"/>
            </a:ln>
          </p:spPr>
        </p:cxnSp>
        <p:sp>
          <p:nvSpPr>
            <p:cNvPr id="2135" name="Google Shape;2135;p55"/>
            <p:cNvSpPr txBox="1"/>
            <p:nvPr/>
          </p:nvSpPr>
          <p:spPr>
            <a:xfrm>
              <a:off x="6461125" y="4348162"/>
              <a:ext cx="3222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1500" b="1" i="0" u="none">
                  <a:solidFill>
                    <a:schemeClr val="dk1"/>
                  </a:solidFill>
                  <a:latin typeface="Arial"/>
                  <a:ea typeface="Arial"/>
                  <a:cs typeface="Arial"/>
                  <a:sym typeface="Arial"/>
                </a:rPr>
                <a:t>N</a:t>
              </a:r>
              <a:endParaRPr/>
            </a:p>
          </p:txBody>
        </p:sp>
      </p:grpSp>
      <p:pic>
        <p:nvPicPr>
          <p:cNvPr id="2136" name="Google Shape;2136;p55"/>
          <p:cNvPicPr preferRelativeResize="0"/>
          <p:nvPr/>
        </p:nvPicPr>
        <p:blipFill rotWithShape="1">
          <a:blip r:embed="rId4">
            <a:alphaModFix/>
          </a:blip>
          <a:srcRect/>
          <a:stretch/>
        </p:blipFill>
        <p:spPr>
          <a:xfrm>
            <a:off x="917575" y="3667125"/>
            <a:ext cx="5016583" cy="3045434"/>
          </a:xfrm>
          <a:prstGeom prst="rect">
            <a:avLst/>
          </a:prstGeom>
          <a:noFill/>
          <a:ln>
            <a:noFill/>
          </a:ln>
        </p:spPr>
      </p:pic>
      <p:sp>
        <p:nvSpPr>
          <p:cNvPr id="2137" name="Google Shape;2137;p55"/>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138" name="Google Shape;2138;p55"/>
          <p:cNvGrpSpPr/>
          <p:nvPr/>
        </p:nvGrpSpPr>
        <p:grpSpPr>
          <a:xfrm>
            <a:off x="784225" y="831850"/>
            <a:ext cx="7966075" cy="336550"/>
            <a:chOff x="784225" y="1581150"/>
            <a:chExt cx="7966075" cy="336550"/>
          </a:xfrm>
        </p:grpSpPr>
        <p:sp>
          <p:nvSpPr>
            <p:cNvPr id="2139" name="Google Shape;2139;p5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40" name="Google Shape;2140;p5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41" name="Google Shape;2141;p55"/>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142" name="Google Shape;2142;p55"/>
          <p:cNvGrpSpPr/>
          <p:nvPr/>
        </p:nvGrpSpPr>
        <p:grpSpPr>
          <a:xfrm>
            <a:off x="954088" y="1212850"/>
            <a:ext cx="7908925" cy="1343025"/>
            <a:chOff x="954088" y="1212850"/>
            <a:chExt cx="7908925" cy="1343025"/>
          </a:xfrm>
        </p:grpSpPr>
        <p:sp>
          <p:nvSpPr>
            <p:cNvPr id="2143" name="Google Shape;2143;p55"/>
            <p:cNvSpPr txBox="1"/>
            <p:nvPr/>
          </p:nvSpPr>
          <p:spPr>
            <a:xfrm>
              <a:off x="1019175" y="1485900"/>
              <a:ext cx="7843837"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procedimiento anterior es sencillo pero incompleto: Se basa sólo en la posición de un pixel respecto al norte. Es más razonable simular el proceso de movimiento del sol sobre el relieve, calculando el número de horas de sol que recibe un pixel determinado.</a:t>
              </a:r>
              <a:endParaRPr/>
            </a:p>
          </p:txBody>
        </p:sp>
        <p:grpSp>
          <p:nvGrpSpPr>
            <p:cNvPr id="2144" name="Google Shape;2144;p55"/>
            <p:cNvGrpSpPr/>
            <p:nvPr/>
          </p:nvGrpSpPr>
          <p:grpSpPr>
            <a:xfrm>
              <a:off x="954088" y="1212850"/>
              <a:ext cx="3816350" cy="336550"/>
              <a:chOff x="979488" y="1212850"/>
              <a:chExt cx="3816350" cy="336550"/>
            </a:xfrm>
          </p:grpSpPr>
          <p:sp>
            <p:nvSpPr>
              <p:cNvPr id="2145" name="Google Shape;2145;p55"/>
              <p:cNvSpPr txBox="1"/>
              <p:nvPr/>
            </p:nvSpPr>
            <p:spPr>
              <a:xfrm>
                <a:off x="1028700" y="1212850"/>
                <a:ext cx="37671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Factores microclimáticos: insolación</a:t>
                </a:r>
                <a:endParaRPr/>
              </a:p>
            </p:txBody>
          </p:sp>
          <p:sp>
            <p:nvSpPr>
              <p:cNvPr id="2146" name="Google Shape;2146;p55"/>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0"/>
        <p:cNvGrpSpPr/>
        <p:nvPr/>
      </p:nvGrpSpPr>
      <p:grpSpPr>
        <a:xfrm>
          <a:off x="0" y="0"/>
          <a:ext cx="0" cy="0"/>
          <a:chOff x="0" y="0"/>
          <a:chExt cx="0" cy="0"/>
        </a:xfrm>
      </p:grpSpPr>
      <p:sp>
        <p:nvSpPr>
          <p:cNvPr id="2151" name="Google Shape;2151;p56"/>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152" name="Google Shape;2152;p56"/>
          <p:cNvGrpSpPr/>
          <p:nvPr/>
        </p:nvGrpSpPr>
        <p:grpSpPr>
          <a:xfrm>
            <a:off x="784225" y="831850"/>
            <a:ext cx="7966075" cy="336550"/>
            <a:chOff x="784225" y="1581150"/>
            <a:chExt cx="7966075" cy="336550"/>
          </a:xfrm>
        </p:grpSpPr>
        <p:sp>
          <p:nvSpPr>
            <p:cNvPr id="2153" name="Google Shape;2153;p56"/>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54" name="Google Shape;2154;p56"/>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55" name="Google Shape;2155;p56"/>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156" name="Google Shape;2156;p56"/>
          <p:cNvGrpSpPr/>
          <p:nvPr/>
        </p:nvGrpSpPr>
        <p:grpSpPr>
          <a:xfrm>
            <a:off x="979488" y="1212850"/>
            <a:ext cx="2457449" cy="336550"/>
            <a:chOff x="979488" y="1212850"/>
            <a:chExt cx="2457449" cy="336550"/>
          </a:xfrm>
        </p:grpSpPr>
        <p:sp>
          <p:nvSpPr>
            <p:cNvPr id="2157" name="Google Shape;2157;p56"/>
            <p:cNvSpPr txBox="1"/>
            <p:nvPr/>
          </p:nvSpPr>
          <p:spPr>
            <a:xfrm>
              <a:off x="1028700" y="1212850"/>
              <a:ext cx="24082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Disponibilidad de agua</a:t>
              </a:r>
              <a:endParaRPr/>
            </a:p>
          </p:txBody>
        </p:sp>
        <p:sp>
          <p:nvSpPr>
            <p:cNvPr id="2158" name="Google Shape;2158;p56"/>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159" name="Google Shape;2159;p56"/>
          <p:cNvSpPr txBox="1"/>
          <p:nvPr/>
        </p:nvSpPr>
        <p:spPr>
          <a:xfrm>
            <a:off x="1036637" y="1471612"/>
            <a:ext cx="7396162" cy="180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Las colmenas necesitan agua en abundancia para sobrevivir. Es posible aportarla en forma de bidones y otros dispositivos artificiales. Sin embargo, se consideró oportuno evaluar la capacidad natural del territorio de satisfacer esta necesidad. Habría sido muy útil contar con una capa que mostrara la disponibilidad de fuentes, ríos y arroyos con agua en la provincia. Como esto no está disponible, tuvimos que recurrir a generar un modelo con la información disponible:</a:t>
            </a:r>
            <a:endParaRPr/>
          </a:p>
        </p:txBody>
      </p:sp>
      <p:grpSp>
        <p:nvGrpSpPr>
          <p:cNvPr id="2160" name="Google Shape;2160;p56"/>
          <p:cNvGrpSpPr/>
          <p:nvPr/>
        </p:nvGrpSpPr>
        <p:grpSpPr>
          <a:xfrm>
            <a:off x="1131888" y="3719512"/>
            <a:ext cx="7716837" cy="1374775"/>
            <a:chOff x="1131888" y="3808412"/>
            <a:chExt cx="7716837" cy="1374775"/>
          </a:xfrm>
        </p:grpSpPr>
        <p:sp>
          <p:nvSpPr>
            <p:cNvPr id="2161" name="Google Shape;2161;p56"/>
            <p:cNvSpPr txBox="1"/>
            <p:nvPr/>
          </p:nvSpPr>
          <p:spPr>
            <a:xfrm>
              <a:off x="1216025" y="3808412"/>
              <a:ext cx="7632700" cy="1374775"/>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Los ríos largos suelen tener más agua que los arroyos pequeños</a:t>
              </a:r>
              <a:endParaRPr/>
            </a:p>
            <a:p>
              <a:pPr marL="0" marR="0" lvl="0" indent="0" algn="l" rtl="0">
                <a:lnSpc>
                  <a:spcPct val="95000"/>
                </a:lnSpc>
                <a:spcBef>
                  <a:spcPts val="400"/>
                </a:spcBef>
                <a:spcAft>
                  <a:spcPts val="0"/>
                </a:spcAft>
                <a:buClr>
                  <a:srgbClr val="1E582F"/>
                </a:buClr>
                <a:buFont typeface="Arial"/>
                <a:buNone/>
              </a:pPr>
              <a:r>
                <a:rPr lang="en-US" sz="1600" b="1" i="1" u="none">
                  <a:solidFill>
                    <a:srgbClr val="1E582F"/>
                  </a:solidFill>
                  <a:latin typeface="Arial"/>
                  <a:ea typeface="Arial"/>
                  <a:cs typeface="Arial"/>
                  <a:sym typeface="Arial"/>
                </a:rPr>
                <a:t>La tipología del cauce condiciona la disponibilidad de agua: ríos, arroyos, ramblas, etc.</a:t>
              </a:r>
              <a:endParaRPr/>
            </a:p>
            <a:p>
              <a:pPr marL="0" marR="0" lvl="0" indent="0" algn="l" rtl="0">
                <a:lnSpc>
                  <a:spcPct val="95000"/>
                </a:lnSpc>
                <a:spcBef>
                  <a:spcPts val="400"/>
                </a:spcBef>
                <a:spcAft>
                  <a:spcPts val="0"/>
                </a:spcAft>
                <a:buClr>
                  <a:srgbClr val="1E582F"/>
                </a:buClr>
                <a:buFont typeface="Arial"/>
                <a:buNone/>
              </a:pPr>
              <a:r>
                <a:rPr lang="en-US" sz="1600" b="1" i="1" u="none">
                  <a:solidFill>
                    <a:srgbClr val="1E582F"/>
                  </a:solidFill>
                  <a:latin typeface="Arial"/>
                  <a:ea typeface="Arial"/>
                  <a:cs typeface="Arial"/>
                  <a:sym typeface="Arial"/>
                </a:rPr>
                <a:t>Al aumentar la altitud, aumentan las precipitaciones y por tanto la probabilidad de que los ríos lleven agua</a:t>
              </a:r>
              <a:endParaRPr/>
            </a:p>
          </p:txBody>
        </p:sp>
        <p:sp>
          <p:nvSpPr>
            <p:cNvPr id="2162" name="Google Shape;2162;p56"/>
            <p:cNvSpPr txBox="1"/>
            <p:nvPr/>
          </p:nvSpPr>
          <p:spPr>
            <a:xfrm rot="5400000">
              <a:off x="1123156" y="39314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63" name="Google Shape;2163;p56"/>
            <p:cNvSpPr txBox="1"/>
            <p:nvPr/>
          </p:nvSpPr>
          <p:spPr>
            <a:xfrm rot="5400000">
              <a:off x="1123156" y="42616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64" name="Google Shape;2164;p56"/>
            <p:cNvSpPr txBox="1"/>
            <p:nvPr/>
          </p:nvSpPr>
          <p:spPr>
            <a:xfrm rot="5400000">
              <a:off x="1123156" y="47569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2165" name="Google Shape;2165;p56"/>
          <p:cNvCxnSpPr/>
          <p:nvPr/>
        </p:nvCxnSpPr>
        <p:spPr>
          <a:xfrm>
            <a:off x="3678237" y="5113337"/>
            <a:ext cx="0" cy="330200"/>
          </a:xfrm>
          <a:prstGeom prst="straightConnector1">
            <a:avLst/>
          </a:prstGeom>
          <a:noFill/>
          <a:ln w="76200" cap="flat" cmpd="sng">
            <a:solidFill>
              <a:srgbClr val="D0BC88"/>
            </a:solidFill>
            <a:prstDash val="solid"/>
            <a:miter lim="800000"/>
            <a:headEnd type="none" w="sm" len="sm"/>
            <a:tailEnd type="triangle" w="med" len="med"/>
          </a:ln>
        </p:spPr>
      </p:cxnSp>
      <p:grpSp>
        <p:nvGrpSpPr>
          <p:cNvPr id="2166" name="Google Shape;2166;p56"/>
          <p:cNvGrpSpPr/>
          <p:nvPr/>
        </p:nvGrpSpPr>
        <p:grpSpPr>
          <a:xfrm>
            <a:off x="1131888" y="5421312"/>
            <a:ext cx="3983038" cy="336550"/>
            <a:chOff x="1131888" y="6107112"/>
            <a:chExt cx="3983038" cy="336550"/>
          </a:xfrm>
        </p:grpSpPr>
        <p:sp>
          <p:nvSpPr>
            <p:cNvPr id="2167" name="Google Shape;2167;p56"/>
            <p:cNvSpPr txBox="1"/>
            <p:nvPr/>
          </p:nvSpPr>
          <p:spPr>
            <a:xfrm>
              <a:off x="1216025" y="6107112"/>
              <a:ext cx="38989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Probabilidad de que un río lleve agua</a:t>
              </a:r>
              <a:endParaRPr/>
            </a:p>
          </p:txBody>
        </p:sp>
        <p:sp>
          <p:nvSpPr>
            <p:cNvPr id="2168" name="Google Shape;2168;p56"/>
            <p:cNvSpPr txBox="1"/>
            <p:nvPr/>
          </p:nvSpPr>
          <p:spPr>
            <a:xfrm rot="5400000">
              <a:off x="1123156" y="62428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169" name="Google Shape;2169;p56"/>
          <p:cNvGrpSpPr/>
          <p:nvPr/>
        </p:nvGrpSpPr>
        <p:grpSpPr>
          <a:xfrm>
            <a:off x="979488" y="3260725"/>
            <a:ext cx="6481763" cy="336550"/>
            <a:chOff x="979488" y="1212850"/>
            <a:chExt cx="6481763" cy="336550"/>
          </a:xfrm>
        </p:grpSpPr>
        <p:sp>
          <p:nvSpPr>
            <p:cNvPr id="2170" name="Google Shape;2170;p56"/>
            <p:cNvSpPr txBox="1"/>
            <p:nvPr/>
          </p:nvSpPr>
          <p:spPr>
            <a:xfrm>
              <a:off x="1028700" y="1212850"/>
              <a:ext cx="64325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Modelo propuesto: probabilidad relativa de que un río lleve agua</a:t>
              </a:r>
              <a:endParaRPr/>
            </a:p>
          </p:txBody>
        </p:sp>
        <p:sp>
          <p:nvSpPr>
            <p:cNvPr id="2171" name="Google Shape;2171;p56"/>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172" name="Google Shape;2172;p56"/>
          <p:cNvGrpSpPr/>
          <p:nvPr/>
        </p:nvGrpSpPr>
        <p:grpSpPr>
          <a:xfrm>
            <a:off x="1119188" y="6084887"/>
            <a:ext cx="7759699" cy="581025"/>
            <a:chOff x="1119188" y="6249987"/>
            <a:chExt cx="7759699" cy="581025"/>
          </a:xfrm>
        </p:grpSpPr>
        <p:sp>
          <p:nvSpPr>
            <p:cNvPr id="2173" name="Google Shape;2173;p56"/>
            <p:cNvSpPr txBox="1"/>
            <p:nvPr/>
          </p:nvSpPr>
          <p:spPr>
            <a:xfrm>
              <a:off x="1203325" y="6249987"/>
              <a:ext cx="7675562"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del territorio según su cercanía a un río con una probabilidad dada de tener agua</a:t>
              </a:r>
              <a:endParaRPr/>
            </a:p>
          </p:txBody>
        </p:sp>
        <p:sp>
          <p:nvSpPr>
            <p:cNvPr id="2174" name="Google Shape;2174;p56"/>
            <p:cNvSpPr txBox="1"/>
            <p:nvPr/>
          </p:nvSpPr>
          <p:spPr>
            <a:xfrm rot="5400000">
              <a:off x="1110456" y="638571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2175" name="Google Shape;2175;p56"/>
          <p:cNvCxnSpPr/>
          <p:nvPr/>
        </p:nvCxnSpPr>
        <p:spPr>
          <a:xfrm>
            <a:off x="3678237" y="5762625"/>
            <a:ext cx="0" cy="330200"/>
          </a:xfrm>
          <a:prstGeom prst="straightConnector1">
            <a:avLst/>
          </a:prstGeom>
          <a:noFill/>
          <a:ln w="76200" cap="flat" cmpd="sng">
            <a:solidFill>
              <a:srgbClr val="D0BC88"/>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9"/>
        <p:cNvGrpSpPr/>
        <p:nvPr/>
      </p:nvGrpSpPr>
      <p:grpSpPr>
        <a:xfrm>
          <a:off x="0" y="0"/>
          <a:ext cx="0" cy="0"/>
          <a:chOff x="0" y="0"/>
          <a:chExt cx="0" cy="0"/>
        </a:xfrm>
      </p:grpSpPr>
      <p:grpSp>
        <p:nvGrpSpPr>
          <p:cNvPr id="2180" name="Google Shape;2180;p57"/>
          <p:cNvGrpSpPr/>
          <p:nvPr/>
        </p:nvGrpSpPr>
        <p:grpSpPr>
          <a:xfrm>
            <a:off x="6321425" y="1487487"/>
            <a:ext cx="2818059" cy="2458272"/>
            <a:chOff x="6321425" y="1487487"/>
            <a:chExt cx="2818059" cy="2458272"/>
          </a:xfrm>
        </p:grpSpPr>
        <p:sp>
          <p:nvSpPr>
            <p:cNvPr id="2181" name="Google Shape;2181;p57"/>
            <p:cNvSpPr txBox="1"/>
            <p:nvPr/>
          </p:nvSpPr>
          <p:spPr>
            <a:xfrm>
              <a:off x="7002462" y="1774825"/>
              <a:ext cx="549275" cy="222250"/>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Altitud</a:t>
              </a:r>
              <a:endParaRPr/>
            </a:p>
          </p:txBody>
        </p:sp>
        <p:grpSp>
          <p:nvGrpSpPr>
            <p:cNvPr id="2182" name="Google Shape;2182;p57"/>
            <p:cNvGrpSpPr/>
            <p:nvPr/>
          </p:nvGrpSpPr>
          <p:grpSpPr>
            <a:xfrm>
              <a:off x="6321425" y="1487487"/>
              <a:ext cx="2818059" cy="2458272"/>
              <a:chOff x="6321425" y="1477962"/>
              <a:chExt cx="2818059" cy="2458272"/>
            </a:xfrm>
          </p:grpSpPr>
          <p:pic>
            <p:nvPicPr>
              <p:cNvPr id="2183" name="Google Shape;2183;p57"/>
              <p:cNvPicPr preferRelativeResize="0"/>
              <p:nvPr/>
            </p:nvPicPr>
            <p:blipFill rotWithShape="1">
              <a:blip r:embed="rId3">
                <a:alphaModFix/>
              </a:blip>
              <a:srcRect l="22775" t="16783" r="7160" b="8120"/>
              <a:stretch/>
            </p:blipFill>
            <p:spPr>
              <a:xfrm>
                <a:off x="6321425" y="1477962"/>
                <a:ext cx="2818059" cy="2458272"/>
              </a:xfrm>
              <a:prstGeom prst="rect">
                <a:avLst/>
              </a:prstGeom>
              <a:noFill/>
              <a:ln>
                <a:noFill/>
              </a:ln>
            </p:spPr>
          </p:pic>
          <p:sp>
            <p:nvSpPr>
              <p:cNvPr id="2184" name="Google Shape;2184;p57"/>
              <p:cNvSpPr txBox="1"/>
              <p:nvPr/>
            </p:nvSpPr>
            <p:spPr>
              <a:xfrm>
                <a:off x="8702675" y="3732212"/>
                <a:ext cx="142875" cy="130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0</a:t>
                </a:r>
                <a:endParaRPr/>
              </a:p>
            </p:txBody>
          </p:sp>
          <p:pic>
            <p:nvPicPr>
              <p:cNvPr id="2185" name="Google Shape;2185;p57"/>
              <p:cNvPicPr preferRelativeResize="0"/>
              <p:nvPr/>
            </p:nvPicPr>
            <p:blipFill rotWithShape="1">
              <a:blip r:embed="rId4">
                <a:alphaModFix/>
              </a:blip>
              <a:srcRect l="36178"/>
              <a:stretch/>
            </p:blipFill>
            <p:spPr>
              <a:xfrm flipH="1">
                <a:off x="8621715" y="3084512"/>
                <a:ext cx="55559" cy="731063"/>
              </a:xfrm>
              <a:prstGeom prst="rect">
                <a:avLst/>
              </a:prstGeom>
              <a:noFill/>
              <a:ln>
                <a:noFill/>
              </a:ln>
            </p:spPr>
          </p:pic>
          <p:sp>
            <p:nvSpPr>
              <p:cNvPr id="2186" name="Google Shape;2186;p57"/>
              <p:cNvSpPr txBox="1"/>
              <p:nvPr/>
            </p:nvSpPr>
            <p:spPr>
              <a:xfrm>
                <a:off x="8702675" y="3028950"/>
                <a:ext cx="247650" cy="130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3000</a:t>
                </a:r>
                <a:endParaRPr/>
              </a:p>
            </p:txBody>
          </p:sp>
          <p:sp>
            <p:nvSpPr>
              <p:cNvPr id="2187" name="Google Shape;2187;p57"/>
              <p:cNvSpPr txBox="1"/>
              <p:nvPr/>
            </p:nvSpPr>
            <p:spPr>
              <a:xfrm>
                <a:off x="8566150" y="2932112"/>
                <a:ext cx="306387" cy="130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sng">
                    <a:solidFill>
                      <a:srgbClr val="1E582F"/>
                    </a:solidFill>
                    <a:latin typeface="Arial"/>
                    <a:ea typeface="Arial"/>
                    <a:cs typeface="Arial"/>
                    <a:sym typeface="Arial"/>
                  </a:rPr>
                  <a:t>Altitud</a:t>
                </a:r>
                <a:endParaRPr/>
              </a:p>
            </p:txBody>
          </p:sp>
        </p:grpSp>
      </p:grpSp>
      <p:grpSp>
        <p:nvGrpSpPr>
          <p:cNvPr id="2188" name="Google Shape;2188;p57"/>
          <p:cNvGrpSpPr/>
          <p:nvPr/>
        </p:nvGrpSpPr>
        <p:grpSpPr>
          <a:xfrm>
            <a:off x="639762" y="1487487"/>
            <a:ext cx="3054350" cy="2458272"/>
            <a:chOff x="563562" y="3951287"/>
            <a:chExt cx="3054350" cy="2458272"/>
          </a:xfrm>
        </p:grpSpPr>
        <p:pic>
          <p:nvPicPr>
            <p:cNvPr id="2189" name="Google Shape;2189;p57"/>
            <p:cNvPicPr preferRelativeResize="0"/>
            <p:nvPr/>
          </p:nvPicPr>
          <p:blipFill rotWithShape="1">
            <a:blip r:embed="rId5">
              <a:alphaModFix/>
            </a:blip>
            <a:srcRect l="23218" t="16783" r="8674" b="8070"/>
            <a:stretch/>
          </p:blipFill>
          <p:spPr>
            <a:xfrm>
              <a:off x="587375" y="3951287"/>
              <a:ext cx="2737225" cy="2458272"/>
            </a:xfrm>
            <a:prstGeom prst="rect">
              <a:avLst/>
            </a:prstGeom>
            <a:noFill/>
            <a:ln>
              <a:noFill/>
            </a:ln>
          </p:spPr>
        </p:pic>
        <p:pic>
          <p:nvPicPr>
            <p:cNvPr id="2190" name="Google Shape;2190;p57"/>
            <p:cNvPicPr preferRelativeResize="0"/>
            <p:nvPr/>
          </p:nvPicPr>
          <p:blipFill rotWithShape="1">
            <a:blip r:embed="rId6">
              <a:alphaModFix/>
            </a:blip>
            <a:srcRect l="29296" t="35308" r="26691" b="12151"/>
            <a:stretch/>
          </p:blipFill>
          <p:spPr>
            <a:xfrm>
              <a:off x="2828925" y="5487987"/>
              <a:ext cx="717986" cy="697382"/>
            </a:xfrm>
            <a:prstGeom prst="rect">
              <a:avLst/>
            </a:prstGeom>
            <a:noFill/>
            <a:ln>
              <a:noFill/>
            </a:ln>
          </p:spPr>
        </p:pic>
        <p:sp>
          <p:nvSpPr>
            <p:cNvPr id="2191" name="Google Shape;2191;p57"/>
            <p:cNvSpPr txBox="1"/>
            <p:nvPr/>
          </p:nvSpPr>
          <p:spPr>
            <a:xfrm>
              <a:off x="2814637" y="5356225"/>
              <a:ext cx="803275" cy="130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sng">
                  <a:solidFill>
                    <a:srgbClr val="1E582F"/>
                  </a:solidFill>
                  <a:latin typeface="Arial"/>
                  <a:ea typeface="Arial"/>
                  <a:cs typeface="Arial"/>
                  <a:sym typeface="Arial"/>
                </a:rPr>
                <a:t>Longitud de los cauces</a:t>
              </a:r>
              <a:endParaRPr/>
            </a:p>
          </p:txBody>
        </p:sp>
        <p:sp>
          <p:nvSpPr>
            <p:cNvPr id="2192" name="Google Shape;2192;p57"/>
            <p:cNvSpPr txBox="1"/>
            <p:nvPr/>
          </p:nvSpPr>
          <p:spPr>
            <a:xfrm>
              <a:off x="563562" y="4181475"/>
              <a:ext cx="1747837" cy="39052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Longitud de los cursos de agua</a:t>
              </a:r>
              <a:endParaRPr/>
            </a:p>
          </p:txBody>
        </p:sp>
      </p:grpSp>
      <p:grpSp>
        <p:nvGrpSpPr>
          <p:cNvPr id="2193" name="Google Shape;2193;p57"/>
          <p:cNvGrpSpPr/>
          <p:nvPr/>
        </p:nvGrpSpPr>
        <p:grpSpPr>
          <a:xfrm>
            <a:off x="3676650" y="1487487"/>
            <a:ext cx="2772095" cy="2458272"/>
            <a:chOff x="3683000" y="1487487"/>
            <a:chExt cx="2772095" cy="2458272"/>
          </a:xfrm>
        </p:grpSpPr>
        <p:pic>
          <p:nvPicPr>
            <p:cNvPr id="2194" name="Google Shape;2194;p57"/>
            <p:cNvPicPr preferRelativeResize="0"/>
            <p:nvPr/>
          </p:nvPicPr>
          <p:blipFill rotWithShape="1">
            <a:blip r:embed="rId7">
              <a:alphaModFix/>
            </a:blip>
            <a:srcRect l="22773" t="16781" r="8267" b="8120"/>
            <a:stretch/>
          </p:blipFill>
          <p:spPr>
            <a:xfrm>
              <a:off x="3683000" y="1487487"/>
              <a:ext cx="2772095" cy="2458272"/>
            </a:xfrm>
            <a:prstGeom prst="rect">
              <a:avLst/>
            </a:prstGeom>
            <a:noFill/>
            <a:ln>
              <a:noFill/>
            </a:ln>
          </p:spPr>
        </p:pic>
        <p:pic>
          <p:nvPicPr>
            <p:cNvPr id="2195" name="Google Shape;2195;p57"/>
            <p:cNvPicPr preferRelativeResize="0"/>
            <p:nvPr/>
          </p:nvPicPr>
          <p:blipFill rotWithShape="1">
            <a:blip r:embed="rId8">
              <a:alphaModFix/>
            </a:blip>
            <a:srcRect l="36457" t="39366" r="34945" b="37326"/>
            <a:stretch/>
          </p:blipFill>
          <p:spPr>
            <a:xfrm>
              <a:off x="5561012" y="3286125"/>
              <a:ext cx="678363" cy="451713"/>
            </a:xfrm>
            <a:prstGeom prst="rect">
              <a:avLst/>
            </a:prstGeom>
            <a:noFill/>
            <a:ln>
              <a:noFill/>
            </a:ln>
          </p:spPr>
        </p:pic>
        <p:sp>
          <p:nvSpPr>
            <p:cNvPr id="2196" name="Google Shape;2196;p57"/>
            <p:cNvSpPr txBox="1"/>
            <p:nvPr/>
          </p:nvSpPr>
          <p:spPr>
            <a:xfrm>
              <a:off x="5529262" y="3136900"/>
              <a:ext cx="814387" cy="130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sng">
                  <a:solidFill>
                    <a:srgbClr val="1E582F"/>
                  </a:solidFill>
                  <a:latin typeface="Arial"/>
                  <a:ea typeface="Arial"/>
                  <a:cs typeface="Arial"/>
                  <a:sym typeface="Arial"/>
                </a:rPr>
                <a:t>Tipología de los cauces</a:t>
              </a:r>
              <a:endParaRPr/>
            </a:p>
          </p:txBody>
        </p:sp>
        <p:sp>
          <p:nvSpPr>
            <p:cNvPr id="2197" name="Google Shape;2197;p57"/>
            <p:cNvSpPr txBox="1"/>
            <p:nvPr/>
          </p:nvSpPr>
          <p:spPr>
            <a:xfrm>
              <a:off x="3738562" y="1717675"/>
              <a:ext cx="1638300" cy="39052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Tipología de los cursos de agua</a:t>
              </a:r>
              <a:endParaRPr/>
            </a:p>
          </p:txBody>
        </p:sp>
      </p:grpSp>
      <p:sp>
        <p:nvSpPr>
          <p:cNvPr id="2198" name="Google Shape;2198;p57"/>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199" name="Google Shape;2199;p57"/>
          <p:cNvGrpSpPr/>
          <p:nvPr/>
        </p:nvGrpSpPr>
        <p:grpSpPr>
          <a:xfrm>
            <a:off x="784225" y="831850"/>
            <a:ext cx="7966075" cy="336550"/>
            <a:chOff x="784225" y="1581150"/>
            <a:chExt cx="7966075" cy="336550"/>
          </a:xfrm>
        </p:grpSpPr>
        <p:sp>
          <p:nvSpPr>
            <p:cNvPr id="2200" name="Google Shape;2200;p5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01" name="Google Shape;2201;p5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02" name="Google Shape;2202;p57"/>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203" name="Google Shape;2203;p57"/>
          <p:cNvGrpSpPr/>
          <p:nvPr/>
        </p:nvGrpSpPr>
        <p:grpSpPr>
          <a:xfrm>
            <a:off x="979488" y="1212850"/>
            <a:ext cx="2457449" cy="336550"/>
            <a:chOff x="979488" y="1212850"/>
            <a:chExt cx="2457449" cy="336550"/>
          </a:xfrm>
        </p:grpSpPr>
        <p:sp>
          <p:nvSpPr>
            <p:cNvPr id="2204" name="Google Shape;2204;p57"/>
            <p:cNvSpPr txBox="1"/>
            <p:nvPr/>
          </p:nvSpPr>
          <p:spPr>
            <a:xfrm>
              <a:off x="1028700" y="1212850"/>
              <a:ext cx="24082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Disponibilidad de agua</a:t>
              </a:r>
              <a:endParaRPr/>
            </a:p>
          </p:txBody>
        </p:sp>
        <p:sp>
          <p:nvSpPr>
            <p:cNvPr id="2205" name="Google Shape;2205;p57"/>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206" name="Google Shape;2206;p57"/>
          <p:cNvSpPr/>
          <p:nvPr/>
        </p:nvSpPr>
        <p:spPr>
          <a:xfrm>
            <a:off x="3302000" y="2425700"/>
            <a:ext cx="342900" cy="342900"/>
          </a:xfrm>
          <a:prstGeom prst="ellipse">
            <a:avLst/>
          </a:prstGeom>
          <a:solidFill>
            <a:srgbClr val="D0BC88"/>
          </a:solidFill>
          <a:ln w="38100"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2000" b="1" i="0" u="none">
                <a:solidFill>
                  <a:srgbClr val="1E582F"/>
                </a:solidFill>
                <a:latin typeface="Arial"/>
                <a:ea typeface="Arial"/>
                <a:cs typeface="Arial"/>
                <a:sym typeface="Arial"/>
              </a:rPr>
              <a:t>Y</a:t>
            </a:r>
            <a:endParaRPr/>
          </a:p>
        </p:txBody>
      </p:sp>
      <p:grpSp>
        <p:nvGrpSpPr>
          <p:cNvPr id="2207" name="Google Shape;2207;p57"/>
          <p:cNvGrpSpPr/>
          <p:nvPr/>
        </p:nvGrpSpPr>
        <p:grpSpPr>
          <a:xfrm>
            <a:off x="214312" y="3860800"/>
            <a:ext cx="8345488" cy="2324100"/>
            <a:chOff x="214312" y="3860800"/>
            <a:chExt cx="8345488" cy="2324100"/>
          </a:xfrm>
        </p:grpSpPr>
        <p:cxnSp>
          <p:nvCxnSpPr>
            <p:cNvPr id="2208" name="Google Shape;2208;p57"/>
            <p:cNvCxnSpPr/>
            <p:nvPr/>
          </p:nvCxnSpPr>
          <p:spPr>
            <a:xfrm>
              <a:off x="682625" y="4127500"/>
              <a:ext cx="7648575" cy="0"/>
            </a:xfrm>
            <a:prstGeom prst="straightConnector1">
              <a:avLst/>
            </a:prstGeom>
            <a:noFill/>
            <a:ln w="76200" cap="flat" cmpd="sng">
              <a:solidFill>
                <a:srgbClr val="D0BC88"/>
              </a:solidFill>
              <a:prstDash val="solid"/>
              <a:miter lim="800000"/>
              <a:headEnd type="none" w="sm" len="sm"/>
              <a:tailEnd type="none" w="sm" len="sm"/>
            </a:ln>
          </p:spPr>
        </p:cxnSp>
        <p:cxnSp>
          <p:nvCxnSpPr>
            <p:cNvPr id="2209" name="Google Shape;2209;p57"/>
            <p:cNvCxnSpPr/>
            <p:nvPr/>
          </p:nvCxnSpPr>
          <p:spPr>
            <a:xfrm rot="10800000">
              <a:off x="469900" y="3860800"/>
              <a:ext cx="279400" cy="279400"/>
            </a:xfrm>
            <a:prstGeom prst="straightConnector1">
              <a:avLst/>
            </a:prstGeom>
            <a:noFill/>
            <a:ln w="76200" cap="flat" cmpd="sng">
              <a:solidFill>
                <a:srgbClr val="D0BC88"/>
              </a:solidFill>
              <a:prstDash val="solid"/>
              <a:miter lim="800000"/>
              <a:headEnd type="none" w="sm" len="sm"/>
              <a:tailEnd type="none" w="sm" len="sm"/>
            </a:ln>
          </p:spPr>
        </p:cxnSp>
        <p:cxnSp>
          <p:nvCxnSpPr>
            <p:cNvPr id="2210" name="Google Shape;2210;p57"/>
            <p:cNvCxnSpPr/>
            <p:nvPr/>
          </p:nvCxnSpPr>
          <p:spPr>
            <a:xfrm rot="10800000" flipH="1">
              <a:off x="8280400" y="3860800"/>
              <a:ext cx="279400" cy="279400"/>
            </a:xfrm>
            <a:prstGeom prst="straightConnector1">
              <a:avLst/>
            </a:prstGeom>
            <a:noFill/>
            <a:ln w="76200" cap="flat" cmpd="sng">
              <a:solidFill>
                <a:srgbClr val="D0BC88"/>
              </a:solidFill>
              <a:prstDash val="solid"/>
              <a:miter lim="800000"/>
              <a:headEnd type="none" w="sm" len="sm"/>
              <a:tailEnd type="none" w="sm" len="sm"/>
            </a:ln>
          </p:spPr>
        </p:cxnSp>
        <p:sp>
          <p:nvSpPr>
            <p:cNvPr id="2211" name="Google Shape;2211;p57"/>
            <p:cNvSpPr/>
            <p:nvPr/>
          </p:nvSpPr>
          <p:spPr>
            <a:xfrm>
              <a:off x="839787" y="4114800"/>
              <a:ext cx="1397000" cy="2070100"/>
            </a:xfrm>
            <a:custGeom>
              <a:avLst/>
              <a:gdLst/>
              <a:ahLst/>
              <a:cxnLst/>
              <a:rect l="l" t="t" r="r" b="b"/>
              <a:pathLst>
                <a:path w="120000" h="120000" extrusionOk="0">
                  <a:moveTo>
                    <a:pt x="0" y="0"/>
                  </a:moveTo>
                  <a:lnTo>
                    <a:pt x="0" y="69938"/>
                  </a:lnTo>
                  <a:lnTo>
                    <a:pt x="41005" y="120000"/>
                  </a:lnTo>
                  <a:lnTo>
                    <a:pt x="120000" y="120000"/>
                  </a:lnTo>
                </a:path>
              </a:pathLst>
            </a:custGeom>
            <a:noFill/>
            <a:ln w="254000" cap="flat" cmpd="sng">
              <a:solidFill>
                <a:srgbClr val="D0BC88"/>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12" name="Google Shape;2212;p57"/>
            <p:cNvSpPr txBox="1"/>
            <p:nvPr/>
          </p:nvSpPr>
          <p:spPr>
            <a:xfrm>
              <a:off x="214312" y="4606925"/>
              <a:ext cx="1801812" cy="549275"/>
            </a:xfrm>
            <a:prstGeom prst="rect">
              <a:avLst/>
            </a:prstGeom>
            <a:solidFill>
              <a:srgbClr val="D0BC8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R = Min (longitud, tipo, altitud)</a:t>
              </a:r>
              <a:endParaRPr/>
            </a:p>
          </p:txBody>
        </p:sp>
      </p:grpSp>
      <p:sp>
        <p:nvSpPr>
          <p:cNvPr id="2213" name="Google Shape;2213;p57"/>
          <p:cNvSpPr/>
          <p:nvPr/>
        </p:nvSpPr>
        <p:spPr>
          <a:xfrm>
            <a:off x="6261100" y="2425700"/>
            <a:ext cx="342900" cy="342900"/>
          </a:xfrm>
          <a:prstGeom prst="ellipse">
            <a:avLst/>
          </a:prstGeom>
          <a:solidFill>
            <a:srgbClr val="D0BC88"/>
          </a:solidFill>
          <a:ln w="38100"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E582F"/>
              </a:buClr>
              <a:buFont typeface="Arial"/>
              <a:buNone/>
            </a:pPr>
            <a:r>
              <a:rPr lang="en-US" sz="2000" b="1" i="0" u="none">
                <a:solidFill>
                  <a:srgbClr val="1E582F"/>
                </a:solidFill>
                <a:latin typeface="Arial"/>
                <a:ea typeface="Arial"/>
                <a:cs typeface="Arial"/>
                <a:sym typeface="Arial"/>
              </a:rPr>
              <a:t>Y</a:t>
            </a:r>
            <a:endParaRPr/>
          </a:p>
        </p:txBody>
      </p:sp>
      <p:grpSp>
        <p:nvGrpSpPr>
          <p:cNvPr id="2214" name="Google Shape;2214;p57"/>
          <p:cNvGrpSpPr/>
          <p:nvPr/>
        </p:nvGrpSpPr>
        <p:grpSpPr>
          <a:xfrm>
            <a:off x="1709737" y="4249737"/>
            <a:ext cx="2922666" cy="2367930"/>
            <a:chOff x="1709737" y="4249737"/>
            <a:chExt cx="2922666" cy="2367930"/>
          </a:xfrm>
        </p:grpSpPr>
        <p:pic>
          <p:nvPicPr>
            <p:cNvPr id="2215" name="Google Shape;2215;p57"/>
            <p:cNvPicPr preferRelativeResize="0"/>
            <p:nvPr/>
          </p:nvPicPr>
          <p:blipFill rotWithShape="1">
            <a:blip r:embed="rId9">
              <a:alphaModFix/>
            </a:blip>
            <a:srcRect l="21061" t="17057" r="9520" b="7942"/>
            <a:stretch/>
          </p:blipFill>
          <p:spPr>
            <a:xfrm>
              <a:off x="1709737" y="4249737"/>
              <a:ext cx="2922666" cy="2367930"/>
            </a:xfrm>
            <a:prstGeom prst="rect">
              <a:avLst/>
            </a:prstGeom>
            <a:noFill/>
            <a:ln>
              <a:noFill/>
            </a:ln>
          </p:spPr>
        </p:pic>
        <p:sp>
          <p:nvSpPr>
            <p:cNvPr id="2216" name="Google Shape;2216;p57"/>
            <p:cNvSpPr txBox="1"/>
            <p:nvPr/>
          </p:nvSpPr>
          <p:spPr>
            <a:xfrm>
              <a:off x="2184400" y="4318000"/>
              <a:ext cx="1281112" cy="59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Probabilidad de que los cursos lleven agua</a:t>
              </a:r>
              <a:endParaRPr/>
            </a:p>
          </p:txBody>
        </p:sp>
      </p:grpSp>
      <p:grpSp>
        <p:nvGrpSpPr>
          <p:cNvPr id="2217" name="Google Shape;2217;p57"/>
          <p:cNvGrpSpPr/>
          <p:nvPr/>
        </p:nvGrpSpPr>
        <p:grpSpPr>
          <a:xfrm>
            <a:off x="3160712" y="4359275"/>
            <a:ext cx="4421965" cy="2274417"/>
            <a:chOff x="3160712" y="4359275"/>
            <a:chExt cx="4421965" cy="2274417"/>
          </a:xfrm>
        </p:grpSpPr>
        <p:pic>
          <p:nvPicPr>
            <p:cNvPr id="2218" name="Google Shape;2218;p57"/>
            <p:cNvPicPr preferRelativeResize="0"/>
            <p:nvPr/>
          </p:nvPicPr>
          <p:blipFill rotWithShape="1">
            <a:blip r:embed="rId10">
              <a:alphaModFix/>
            </a:blip>
            <a:srcRect l="40159" t="17057" b="9918"/>
            <a:stretch/>
          </p:blipFill>
          <p:spPr>
            <a:xfrm>
              <a:off x="5095875" y="4359275"/>
              <a:ext cx="2486802" cy="2274417"/>
            </a:xfrm>
            <a:prstGeom prst="rect">
              <a:avLst/>
            </a:prstGeom>
            <a:noFill/>
            <a:ln w="38100" cap="flat" cmpd="sng">
              <a:solidFill>
                <a:srgbClr val="B8994A"/>
              </a:solidFill>
              <a:prstDash val="solid"/>
              <a:miter lim="800000"/>
              <a:headEnd type="none" w="sm" len="sm"/>
              <a:tailEnd type="none" w="sm" len="sm"/>
            </a:ln>
          </p:spPr>
        </p:pic>
        <p:sp>
          <p:nvSpPr>
            <p:cNvPr id="2219" name="Google Shape;2219;p57"/>
            <p:cNvSpPr/>
            <p:nvPr/>
          </p:nvSpPr>
          <p:spPr>
            <a:xfrm>
              <a:off x="3160712" y="5576887"/>
              <a:ext cx="420687" cy="290512"/>
            </a:xfrm>
            <a:prstGeom prst="rect">
              <a:avLst/>
            </a:prstGeom>
            <a:noFill/>
            <a:ln w="57150"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220" name="Google Shape;2220;p57"/>
            <p:cNvCxnSpPr/>
            <p:nvPr/>
          </p:nvCxnSpPr>
          <p:spPr>
            <a:xfrm>
              <a:off x="3609975" y="5621337"/>
              <a:ext cx="1350962" cy="0"/>
            </a:xfrm>
            <a:prstGeom prst="straightConnector1">
              <a:avLst/>
            </a:prstGeom>
            <a:noFill/>
            <a:ln w="76200" cap="flat" cmpd="sng">
              <a:solidFill>
                <a:srgbClr val="B8994A"/>
              </a:solidFill>
              <a:prstDash val="solid"/>
              <a:miter lim="800000"/>
              <a:headEnd type="none" w="sm" len="sm"/>
              <a:tailEnd type="none" w="sm" len="sm"/>
            </a:ln>
          </p:spPr>
        </p:cxnSp>
      </p:grpSp>
      <p:sp>
        <p:nvSpPr>
          <p:cNvPr id="2221" name="Google Shape;2221;p57"/>
          <p:cNvSpPr txBox="1"/>
          <p:nvPr/>
        </p:nvSpPr>
        <p:spPr>
          <a:xfrm>
            <a:off x="7673975" y="4340225"/>
            <a:ext cx="1192212" cy="2111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En realidad queremos saber la aptitud que tiene un punto cualquiera desde el punto de vista de su cercanía a un cauce  con alta probabilidad de tener agua</a:t>
            </a:r>
            <a:endParaRPr/>
          </a:p>
        </p:txBody>
      </p:sp>
      <p:grpSp>
        <p:nvGrpSpPr>
          <p:cNvPr id="2222" name="Google Shape;2222;p57"/>
          <p:cNvGrpSpPr/>
          <p:nvPr/>
        </p:nvGrpSpPr>
        <p:grpSpPr>
          <a:xfrm>
            <a:off x="6175375" y="5335587"/>
            <a:ext cx="217487" cy="142875"/>
            <a:chOff x="7019925" y="4987925"/>
            <a:chExt cx="139700" cy="92075"/>
          </a:xfrm>
        </p:grpSpPr>
        <p:sp>
          <p:nvSpPr>
            <p:cNvPr id="2223" name="Google Shape;2223;p57"/>
            <p:cNvSpPr/>
            <p:nvPr/>
          </p:nvSpPr>
          <p:spPr>
            <a:xfrm>
              <a:off x="7099300" y="5019675"/>
              <a:ext cx="60325" cy="60325"/>
            </a:xfrm>
            <a:prstGeom prst="ellipse">
              <a:avLst/>
            </a:prstGeom>
            <a:solidFill>
              <a:srgbClr val="D0BC88"/>
            </a:solidFill>
            <a:ln w="9525"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224" name="Google Shape;2224;p57"/>
            <p:cNvCxnSpPr/>
            <p:nvPr/>
          </p:nvCxnSpPr>
          <p:spPr>
            <a:xfrm rot="10800000">
              <a:off x="7019925" y="4987925"/>
              <a:ext cx="79375" cy="46037"/>
            </a:xfrm>
            <a:prstGeom prst="straightConnector1">
              <a:avLst/>
            </a:prstGeom>
            <a:noFill/>
            <a:ln w="9525" cap="flat" cmpd="sng">
              <a:solidFill>
                <a:srgbClr val="B8994A"/>
              </a:solidFill>
              <a:prstDash val="solid"/>
              <a:miter lim="800000"/>
              <a:headEnd type="none" w="sm" len="sm"/>
              <a:tailEnd type="none" w="sm" len="sm"/>
            </a:ln>
          </p:spPr>
        </p:cxnSp>
      </p:grpSp>
      <p:grpSp>
        <p:nvGrpSpPr>
          <p:cNvPr id="2225" name="Google Shape;2225;p57"/>
          <p:cNvGrpSpPr/>
          <p:nvPr/>
        </p:nvGrpSpPr>
        <p:grpSpPr>
          <a:xfrm>
            <a:off x="6030912" y="4667250"/>
            <a:ext cx="255586" cy="93662"/>
            <a:chOff x="6891337" y="4581525"/>
            <a:chExt cx="165099" cy="60325"/>
          </a:xfrm>
        </p:grpSpPr>
        <p:sp>
          <p:nvSpPr>
            <p:cNvPr id="2226" name="Google Shape;2226;p57"/>
            <p:cNvSpPr/>
            <p:nvPr/>
          </p:nvSpPr>
          <p:spPr>
            <a:xfrm>
              <a:off x="6996112" y="4581525"/>
              <a:ext cx="60325" cy="60325"/>
            </a:xfrm>
            <a:prstGeom prst="ellipse">
              <a:avLst/>
            </a:prstGeom>
            <a:solidFill>
              <a:srgbClr val="D0BC88"/>
            </a:solidFill>
            <a:ln w="9525"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227" name="Google Shape;2227;p57"/>
            <p:cNvCxnSpPr/>
            <p:nvPr/>
          </p:nvCxnSpPr>
          <p:spPr>
            <a:xfrm flipH="1">
              <a:off x="6891337" y="4616450"/>
              <a:ext cx="96837" cy="17462"/>
            </a:xfrm>
            <a:prstGeom prst="straightConnector1">
              <a:avLst/>
            </a:prstGeom>
            <a:noFill/>
            <a:ln w="9525" cap="flat" cmpd="sng">
              <a:solidFill>
                <a:srgbClr val="B8994A"/>
              </a:solidFill>
              <a:prstDash val="solid"/>
              <a:miter lim="800000"/>
              <a:headEnd type="none" w="sm" len="sm"/>
              <a:tailEnd type="none" w="sm" len="sm"/>
            </a:ln>
          </p:spPr>
        </p:cxnSp>
      </p:grpSp>
      <p:grpSp>
        <p:nvGrpSpPr>
          <p:cNvPr id="2228" name="Google Shape;2228;p57"/>
          <p:cNvGrpSpPr/>
          <p:nvPr/>
        </p:nvGrpSpPr>
        <p:grpSpPr>
          <a:xfrm>
            <a:off x="6311900" y="5159375"/>
            <a:ext cx="138112" cy="123824"/>
            <a:chOff x="6311900" y="5159375"/>
            <a:chExt cx="138112" cy="123824"/>
          </a:xfrm>
        </p:grpSpPr>
        <p:sp>
          <p:nvSpPr>
            <p:cNvPr id="2229" name="Google Shape;2229;p57"/>
            <p:cNvSpPr/>
            <p:nvPr/>
          </p:nvSpPr>
          <p:spPr>
            <a:xfrm>
              <a:off x="6356350" y="5189537"/>
              <a:ext cx="93662" cy="93662"/>
            </a:xfrm>
            <a:prstGeom prst="ellipse">
              <a:avLst/>
            </a:prstGeom>
            <a:solidFill>
              <a:srgbClr val="D0BC88"/>
            </a:solidFill>
            <a:ln w="9525"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230" name="Google Shape;2230;p57"/>
            <p:cNvCxnSpPr/>
            <p:nvPr/>
          </p:nvCxnSpPr>
          <p:spPr>
            <a:xfrm rot="10800000">
              <a:off x="6311900" y="5159375"/>
              <a:ext cx="60325" cy="46037"/>
            </a:xfrm>
            <a:prstGeom prst="straightConnector1">
              <a:avLst/>
            </a:prstGeom>
            <a:noFill/>
            <a:ln w="9525" cap="flat" cmpd="sng">
              <a:solidFill>
                <a:srgbClr val="B8994A"/>
              </a:solidFill>
              <a:prstDash val="solid"/>
              <a:miter lim="800000"/>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34"/>
        <p:cNvGrpSpPr/>
        <p:nvPr/>
      </p:nvGrpSpPr>
      <p:grpSpPr>
        <a:xfrm>
          <a:off x="0" y="0"/>
          <a:ext cx="0" cy="0"/>
          <a:chOff x="0" y="0"/>
          <a:chExt cx="0" cy="0"/>
        </a:xfrm>
      </p:grpSpPr>
      <p:sp>
        <p:nvSpPr>
          <p:cNvPr id="2235" name="Google Shape;2235;p58"/>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236" name="Google Shape;2236;p58"/>
          <p:cNvGrpSpPr/>
          <p:nvPr/>
        </p:nvGrpSpPr>
        <p:grpSpPr>
          <a:xfrm>
            <a:off x="784225" y="831850"/>
            <a:ext cx="7966075" cy="336550"/>
            <a:chOff x="784225" y="1581150"/>
            <a:chExt cx="7966075" cy="336550"/>
          </a:xfrm>
        </p:grpSpPr>
        <p:sp>
          <p:nvSpPr>
            <p:cNvPr id="2237" name="Google Shape;2237;p5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38" name="Google Shape;2238;p5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39" name="Google Shape;2239;p58"/>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240" name="Google Shape;2240;p58"/>
          <p:cNvGrpSpPr/>
          <p:nvPr/>
        </p:nvGrpSpPr>
        <p:grpSpPr>
          <a:xfrm>
            <a:off x="979488" y="1212850"/>
            <a:ext cx="2457449" cy="336550"/>
            <a:chOff x="979488" y="1212850"/>
            <a:chExt cx="2457449" cy="336550"/>
          </a:xfrm>
        </p:grpSpPr>
        <p:sp>
          <p:nvSpPr>
            <p:cNvPr id="2241" name="Google Shape;2241;p58"/>
            <p:cNvSpPr txBox="1"/>
            <p:nvPr/>
          </p:nvSpPr>
          <p:spPr>
            <a:xfrm>
              <a:off x="1028700" y="1212850"/>
              <a:ext cx="24082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Disponibilidad de agua</a:t>
              </a:r>
              <a:endParaRPr/>
            </a:p>
          </p:txBody>
        </p:sp>
        <p:sp>
          <p:nvSpPr>
            <p:cNvPr id="2242" name="Google Shape;2242;p58"/>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2243" name="Google Shape;2243;p58"/>
          <p:cNvPicPr preferRelativeResize="0"/>
          <p:nvPr/>
        </p:nvPicPr>
        <p:blipFill rotWithShape="1">
          <a:blip r:embed="rId3">
            <a:alphaModFix/>
          </a:blip>
          <a:srcRect l="40158" t="17057" r="20729" b="37965"/>
          <a:stretch/>
        </p:blipFill>
        <p:spPr>
          <a:xfrm>
            <a:off x="1073150" y="1714500"/>
            <a:ext cx="2745151" cy="2366345"/>
          </a:xfrm>
          <a:prstGeom prst="rect">
            <a:avLst/>
          </a:prstGeom>
          <a:noFill/>
          <a:ln w="38100" cap="flat" cmpd="sng">
            <a:solidFill>
              <a:srgbClr val="B8994A"/>
            </a:solidFill>
            <a:prstDash val="solid"/>
            <a:miter lim="800000"/>
            <a:headEnd type="none" w="sm" len="sm"/>
            <a:tailEnd type="none" w="sm" len="sm"/>
          </a:ln>
        </p:spPr>
      </p:pic>
      <p:grpSp>
        <p:nvGrpSpPr>
          <p:cNvPr id="2244" name="Google Shape;2244;p58"/>
          <p:cNvGrpSpPr/>
          <p:nvPr/>
        </p:nvGrpSpPr>
        <p:grpSpPr>
          <a:xfrm>
            <a:off x="2652713" y="2235200"/>
            <a:ext cx="431799" cy="157162"/>
            <a:chOff x="6891337" y="4581525"/>
            <a:chExt cx="165099" cy="60325"/>
          </a:xfrm>
        </p:grpSpPr>
        <p:sp>
          <p:nvSpPr>
            <p:cNvPr id="2245" name="Google Shape;2245;p58"/>
            <p:cNvSpPr/>
            <p:nvPr/>
          </p:nvSpPr>
          <p:spPr>
            <a:xfrm>
              <a:off x="6996112" y="4581525"/>
              <a:ext cx="60325" cy="60325"/>
            </a:xfrm>
            <a:prstGeom prst="ellipse">
              <a:avLst/>
            </a:prstGeom>
            <a:solidFill>
              <a:srgbClr val="D0BC88"/>
            </a:solidFill>
            <a:ln w="9525"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246" name="Google Shape;2246;p58"/>
            <p:cNvCxnSpPr/>
            <p:nvPr/>
          </p:nvCxnSpPr>
          <p:spPr>
            <a:xfrm flipH="1">
              <a:off x="6891337" y="4616450"/>
              <a:ext cx="96837" cy="17462"/>
            </a:xfrm>
            <a:prstGeom prst="straightConnector1">
              <a:avLst/>
            </a:prstGeom>
            <a:noFill/>
            <a:ln w="9525" cap="flat" cmpd="sng">
              <a:solidFill>
                <a:srgbClr val="B8994A"/>
              </a:solidFill>
              <a:prstDash val="solid"/>
              <a:miter lim="800000"/>
              <a:headEnd type="none" w="sm" len="sm"/>
              <a:tailEnd type="none" w="sm" len="sm"/>
            </a:ln>
          </p:spPr>
        </p:cxnSp>
      </p:grpSp>
      <p:sp>
        <p:nvSpPr>
          <p:cNvPr id="2247" name="Google Shape;2247;p58"/>
          <p:cNvSpPr/>
          <p:nvPr/>
        </p:nvSpPr>
        <p:spPr>
          <a:xfrm>
            <a:off x="2062162" y="1838325"/>
            <a:ext cx="1128712" cy="1571625"/>
          </a:xfrm>
          <a:custGeom>
            <a:avLst/>
            <a:gdLst/>
            <a:ahLst/>
            <a:cxnLst/>
            <a:rect l="l" t="t" r="r" b="b"/>
            <a:pathLst>
              <a:path w="120000" h="120000" extrusionOk="0">
                <a:moveTo>
                  <a:pt x="86365" y="120000"/>
                </a:moveTo>
                <a:cubicBezTo>
                  <a:pt x="84370" y="119180"/>
                  <a:pt x="82090" y="118566"/>
                  <a:pt x="80380" y="117542"/>
                </a:cubicBezTo>
                <a:cubicBezTo>
                  <a:pt x="78954" y="116723"/>
                  <a:pt x="79239" y="114675"/>
                  <a:pt x="77814" y="113856"/>
                </a:cubicBezTo>
                <a:cubicBezTo>
                  <a:pt x="73539" y="111399"/>
                  <a:pt x="67553" y="110989"/>
                  <a:pt x="63277" y="108941"/>
                </a:cubicBezTo>
                <a:cubicBezTo>
                  <a:pt x="58717" y="106894"/>
                  <a:pt x="53301" y="104232"/>
                  <a:pt x="49596" y="101569"/>
                </a:cubicBezTo>
                <a:cubicBezTo>
                  <a:pt x="48741" y="99317"/>
                  <a:pt x="47315" y="97679"/>
                  <a:pt x="46175" y="95426"/>
                </a:cubicBezTo>
                <a:cubicBezTo>
                  <a:pt x="46460" y="92559"/>
                  <a:pt x="48171" y="89692"/>
                  <a:pt x="47885" y="86825"/>
                </a:cubicBezTo>
                <a:cubicBezTo>
                  <a:pt x="47600" y="84982"/>
                  <a:pt x="45320" y="81296"/>
                  <a:pt x="45320" y="81296"/>
                </a:cubicBezTo>
                <a:cubicBezTo>
                  <a:pt x="44750" y="78020"/>
                  <a:pt x="43610" y="71877"/>
                  <a:pt x="41045" y="69010"/>
                </a:cubicBezTo>
                <a:cubicBezTo>
                  <a:pt x="39334" y="67167"/>
                  <a:pt x="36769" y="65529"/>
                  <a:pt x="35914" y="63481"/>
                </a:cubicBezTo>
                <a:cubicBezTo>
                  <a:pt x="33919" y="59180"/>
                  <a:pt x="35344" y="60819"/>
                  <a:pt x="32494" y="57952"/>
                </a:cubicBezTo>
                <a:cubicBezTo>
                  <a:pt x="32209" y="57133"/>
                  <a:pt x="31638" y="56313"/>
                  <a:pt x="31638" y="55494"/>
                </a:cubicBezTo>
                <a:cubicBezTo>
                  <a:pt x="31068" y="52423"/>
                  <a:pt x="31353" y="49351"/>
                  <a:pt x="30783" y="46279"/>
                </a:cubicBezTo>
                <a:cubicBezTo>
                  <a:pt x="30213" y="43208"/>
                  <a:pt x="25368" y="39522"/>
                  <a:pt x="23087" y="37064"/>
                </a:cubicBezTo>
                <a:cubicBezTo>
                  <a:pt x="20807" y="34607"/>
                  <a:pt x="18812" y="32354"/>
                  <a:pt x="17102" y="29692"/>
                </a:cubicBezTo>
                <a:cubicBezTo>
                  <a:pt x="16247" y="28464"/>
                  <a:pt x="15391" y="26006"/>
                  <a:pt x="15391" y="26006"/>
                </a:cubicBezTo>
                <a:cubicBezTo>
                  <a:pt x="13966" y="19044"/>
                  <a:pt x="7980" y="18839"/>
                  <a:pt x="5130" y="12491"/>
                </a:cubicBezTo>
                <a:cubicBezTo>
                  <a:pt x="4275" y="6348"/>
                  <a:pt x="3990" y="7372"/>
                  <a:pt x="0" y="3276"/>
                </a:cubicBezTo>
                <a:cubicBezTo>
                  <a:pt x="3135" y="0"/>
                  <a:pt x="5985" y="614"/>
                  <a:pt x="11971" y="204"/>
                </a:cubicBezTo>
                <a:cubicBezTo>
                  <a:pt x="37054" y="614"/>
                  <a:pt x="58147" y="2047"/>
                  <a:pt x="82945" y="2662"/>
                </a:cubicBezTo>
                <a:cubicBezTo>
                  <a:pt x="86935" y="3276"/>
                  <a:pt x="89501" y="2866"/>
                  <a:pt x="93206" y="2047"/>
                </a:cubicBezTo>
                <a:cubicBezTo>
                  <a:pt x="109738" y="2866"/>
                  <a:pt x="101187" y="1843"/>
                  <a:pt x="109453" y="5733"/>
                </a:cubicBezTo>
                <a:cubicBezTo>
                  <a:pt x="114014" y="12491"/>
                  <a:pt x="116294" y="18020"/>
                  <a:pt x="118004" y="25392"/>
                </a:cubicBezTo>
                <a:cubicBezTo>
                  <a:pt x="117434" y="34607"/>
                  <a:pt x="120000" y="49146"/>
                  <a:pt x="109453" y="56723"/>
                </a:cubicBezTo>
                <a:cubicBezTo>
                  <a:pt x="108313" y="60614"/>
                  <a:pt x="106888" y="64505"/>
                  <a:pt x="106033" y="68395"/>
                </a:cubicBezTo>
                <a:cubicBezTo>
                  <a:pt x="106318" y="74744"/>
                  <a:pt x="105748" y="81092"/>
                  <a:pt x="106888" y="87440"/>
                </a:cubicBezTo>
                <a:cubicBezTo>
                  <a:pt x="107173" y="88873"/>
                  <a:pt x="110308" y="91126"/>
                  <a:pt x="110308" y="91126"/>
                </a:cubicBezTo>
                <a:cubicBezTo>
                  <a:pt x="109168" y="96655"/>
                  <a:pt x="106603" y="100750"/>
                  <a:pt x="100047" y="104027"/>
                </a:cubicBezTo>
                <a:cubicBezTo>
                  <a:pt x="98907" y="106484"/>
                  <a:pt x="97197" y="107508"/>
                  <a:pt x="94061" y="108941"/>
                </a:cubicBezTo>
                <a:cubicBezTo>
                  <a:pt x="92921" y="111399"/>
                  <a:pt x="90356" y="112218"/>
                  <a:pt x="88931" y="114470"/>
                </a:cubicBezTo>
                <a:cubicBezTo>
                  <a:pt x="87790" y="116109"/>
                  <a:pt x="87220" y="118156"/>
                  <a:pt x="86365" y="120000"/>
                </a:cubicBezTo>
                <a:close/>
              </a:path>
            </a:pathLst>
          </a:custGeom>
          <a:noFill/>
          <a:ln w="38100" cap="flat" cmpd="sng">
            <a:solidFill>
              <a:srgbClr val="339933"/>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48" name="Google Shape;2248;p58"/>
          <p:cNvSpPr/>
          <p:nvPr/>
        </p:nvSpPr>
        <p:spPr>
          <a:xfrm>
            <a:off x="2652712" y="2952750"/>
            <a:ext cx="635000" cy="746125"/>
          </a:xfrm>
          <a:custGeom>
            <a:avLst/>
            <a:gdLst/>
            <a:ahLst/>
            <a:cxnLst/>
            <a:rect l="l" t="t" r="r" b="b"/>
            <a:pathLst>
              <a:path w="120000" h="120000" extrusionOk="0">
                <a:moveTo>
                  <a:pt x="7200" y="113617"/>
                </a:moveTo>
                <a:cubicBezTo>
                  <a:pt x="15600" y="102638"/>
                  <a:pt x="24300" y="91914"/>
                  <a:pt x="33000" y="81191"/>
                </a:cubicBezTo>
                <a:cubicBezTo>
                  <a:pt x="36000" y="77617"/>
                  <a:pt x="35400" y="72510"/>
                  <a:pt x="39000" y="69446"/>
                </a:cubicBezTo>
                <a:cubicBezTo>
                  <a:pt x="43500" y="65617"/>
                  <a:pt x="53100" y="60000"/>
                  <a:pt x="57300" y="55404"/>
                </a:cubicBezTo>
                <a:cubicBezTo>
                  <a:pt x="67200" y="44170"/>
                  <a:pt x="81000" y="17617"/>
                  <a:pt x="92100" y="8170"/>
                </a:cubicBezTo>
                <a:cubicBezTo>
                  <a:pt x="95100" y="0"/>
                  <a:pt x="90000" y="5617"/>
                  <a:pt x="100200" y="4340"/>
                </a:cubicBezTo>
                <a:cubicBezTo>
                  <a:pt x="103200" y="3574"/>
                  <a:pt x="108900" y="8680"/>
                  <a:pt x="111900" y="11234"/>
                </a:cubicBezTo>
                <a:cubicBezTo>
                  <a:pt x="114300" y="13531"/>
                  <a:pt x="117900" y="19148"/>
                  <a:pt x="117900" y="19148"/>
                </a:cubicBezTo>
                <a:cubicBezTo>
                  <a:pt x="120000" y="26808"/>
                  <a:pt x="114300" y="34468"/>
                  <a:pt x="105900" y="37276"/>
                </a:cubicBezTo>
                <a:cubicBezTo>
                  <a:pt x="101700" y="42382"/>
                  <a:pt x="95700" y="46978"/>
                  <a:pt x="90600" y="51319"/>
                </a:cubicBezTo>
                <a:cubicBezTo>
                  <a:pt x="88500" y="56680"/>
                  <a:pt x="86700" y="58723"/>
                  <a:pt x="81600" y="61787"/>
                </a:cubicBezTo>
                <a:cubicBezTo>
                  <a:pt x="79500" y="66382"/>
                  <a:pt x="70800" y="73276"/>
                  <a:pt x="70800" y="73276"/>
                </a:cubicBezTo>
                <a:cubicBezTo>
                  <a:pt x="64800" y="88851"/>
                  <a:pt x="53100" y="99319"/>
                  <a:pt x="37500" y="108255"/>
                </a:cubicBezTo>
                <a:cubicBezTo>
                  <a:pt x="31500" y="116170"/>
                  <a:pt x="18600" y="115148"/>
                  <a:pt x="10200" y="120000"/>
                </a:cubicBezTo>
                <a:cubicBezTo>
                  <a:pt x="0" y="116936"/>
                  <a:pt x="2400" y="112595"/>
                  <a:pt x="10200" y="108255"/>
                </a:cubicBezTo>
                <a:cubicBezTo>
                  <a:pt x="11700" y="103914"/>
                  <a:pt x="11700" y="105702"/>
                  <a:pt x="11700" y="103148"/>
                </a:cubicBezTo>
              </a:path>
            </a:pathLst>
          </a:custGeom>
          <a:solidFill>
            <a:srgbClr val="FF33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49" name="Google Shape;2249;p58"/>
          <p:cNvSpPr/>
          <p:nvPr/>
        </p:nvSpPr>
        <p:spPr>
          <a:xfrm>
            <a:off x="2987675" y="3132137"/>
            <a:ext cx="450850" cy="566737"/>
          </a:xfrm>
          <a:custGeom>
            <a:avLst/>
            <a:gdLst/>
            <a:ahLst/>
            <a:cxnLst/>
            <a:rect l="l" t="t" r="r" b="b"/>
            <a:pathLst>
              <a:path w="120000" h="120000" extrusionOk="0">
                <a:moveTo>
                  <a:pt x="6338" y="114957"/>
                </a:moveTo>
                <a:cubicBezTo>
                  <a:pt x="16901" y="115966"/>
                  <a:pt x="26197" y="118655"/>
                  <a:pt x="36760" y="120000"/>
                </a:cubicBezTo>
                <a:cubicBezTo>
                  <a:pt x="42253" y="119663"/>
                  <a:pt x="47746" y="119663"/>
                  <a:pt x="53239" y="118991"/>
                </a:cubicBezTo>
                <a:cubicBezTo>
                  <a:pt x="69295" y="116638"/>
                  <a:pt x="69295" y="97478"/>
                  <a:pt x="74788" y="88739"/>
                </a:cubicBezTo>
                <a:cubicBezTo>
                  <a:pt x="76901" y="85042"/>
                  <a:pt x="81549" y="83361"/>
                  <a:pt x="83661" y="79663"/>
                </a:cubicBezTo>
                <a:cubicBezTo>
                  <a:pt x="87042" y="73949"/>
                  <a:pt x="85774" y="68907"/>
                  <a:pt x="92535" y="65546"/>
                </a:cubicBezTo>
                <a:cubicBezTo>
                  <a:pt x="97183" y="54789"/>
                  <a:pt x="103098" y="32605"/>
                  <a:pt x="115352" y="26218"/>
                </a:cubicBezTo>
                <a:cubicBezTo>
                  <a:pt x="120000" y="15126"/>
                  <a:pt x="117464" y="14789"/>
                  <a:pt x="106478" y="9075"/>
                </a:cubicBezTo>
                <a:cubicBezTo>
                  <a:pt x="101830" y="3697"/>
                  <a:pt x="101408" y="2016"/>
                  <a:pt x="93802" y="0"/>
                </a:cubicBezTo>
                <a:cubicBezTo>
                  <a:pt x="91267" y="1344"/>
                  <a:pt x="87042" y="1680"/>
                  <a:pt x="86197" y="4033"/>
                </a:cubicBezTo>
                <a:cubicBezTo>
                  <a:pt x="85774" y="5042"/>
                  <a:pt x="85774" y="6386"/>
                  <a:pt x="84929" y="7058"/>
                </a:cubicBezTo>
                <a:cubicBezTo>
                  <a:pt x="82816" y="9411"/>
                  <a:pt x="77323" y="13109"/>
                  <a:pt x="77323" y="13109"/>
                </a:cubicBezTo>
                <a:cubicBezTo>
                  <a:pt x="75633" y="17142"/>
                  <a:pt x="72253" y="18151"/>
                  <a:pt x="68450" y="21176"/>
                </a:cubicBezTo>
                <a:cubicBezTo>
                  <a:pt x="64225" y="31596"/>
                  <a:pt x="58732" y="46050"/>
                  <a:pt x="46901" y="52436"/>
                </a:cubicBezTo>
                <a:cubicBezTo>
                  <a:pt x="41408" y="58823"/>
                  <a:pt x="39718" y="66218"/>
                  <a:pt x="34225" y="72605"/>
                </a:cubicBezTo>
                <a:cubicBezTo>
                  <a:pt x="31690" y="75294"/>
                  <a:pt x="26619" y="82016"/>
                  <a:pt x="25352" y="84705"/>
                </a:cubicBezTo>
                <a:cubicBezTo>
                  <a:pt x="24507" y="87058"/>
                  <a:pt x="20281" y="95798"/>
                  <a:pt x="19014" y="96806"/>
                </a:cubicBezTo>
                <a:cubicBezTo>
                  <a:pt x="14366" y="100504"/>
                  <a:pt x="12253" y="104873"/>
                  <a:pt x="8873" y="108907"/>
                </a:cubicBezTo>
                <a:cubicBezTo>
                  <a:pt x="3380" y="115630"/>
                  <a:pt x="6760" y="108235"/>
                  <a:pt x="2535" y="114957"/>
                </a:cubicBezTo>
                <a:cubicBezTo>
                  <a:pt x="2112" y="115966"/>
                  <a:pt x="0" y="117983"/>
                  <a:pt x="1267" y="117983"/>
                </a:cubicBezTo>
                <a:cubicBezTo>
                  <a:pt x="3380" y="117983"/>
                  <a:pt x="4647" y="115966"/>
                  <a:pt x="6338" y="114957"/>
                </a:cubicBezTo>
                <a:close/>
              </a:path>
            </a:pathLst>
          </a:custGeom>
          <a:solidFill>
            <a:srgbClr val="FFBB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50" name="Google Shape;2250;p58"/>
          <p:cNvSpPr/>
          <p:nvPr/>
        </p:nvSpPr>
        <p:spPr>
          <a:xfrm>
            <a:off x="3182937" y="3222625"/>
            <a:ext cx="323850" cy="466725"/>
          </a:xfrm>
          <a:custGeom>
            <a:avLst/>
            <a:gdLst/>
            <a:ahLst/>
            <a:cxnLst/>
            <a:rect l="l" t="t" r="r" b="b"/>
            <a:pathLst>
              <a:path w="120000" h="120000" extrusionOk="0">
                <a:moveTo>
                  <a:pt x="10588" y="120000"/>
                </a:moveTo>
                <a:cubicBezTo>
                  <a:pt x="30000" y="116734"/>
                  <a:pt x="48823" y="120000"/>
                  <a:pt x="67058" y="113877"/>
                </a:cubicBezTo>
                <a:cubicBezTo>
                  <a:pt x="72352" y="108571"/>
                  <a:pt x="77647" y="106122"/>
                  <a:pt x="82941" y="100408"/>
                </a:cubicBezTo>
                <a:cubicBezTo>
                  <a:pt x="88235" y="94693"/>
                  <a:pt x="89411" y="84897"/>
                  <a:pt x="91764" y="78367"/>
                </a:cubicBezTo>
                <a:cubicBezTo>
                  <a:pt x="94705" y="70612"/>
                  <a:pt x="98823" y="62448"/>
                  <a:pt x="104117" y="55102"/>
                </a:cubicBezTo>
                <a:cubicBezTo>
                  <a:pt x="108235" y="48979"/>
                  <a:pt x="108823" y="42448"/>
                  <a:pt x="112941" y="36734"/>
                </a:cubicBezTo>
                <a:cubicBezTo>
                  <a:pt x="115294" y="33061"/>
                  <a:pt x="120000" y="25714"/>
                  <a:pt x="120000" y="25714"/>
                </a:cubicBezTo>
                <a:cubicBezTo>
                  <a:pt x="120000" y="24081"/>
                  <a:pt x="118235" y="11836"/>
                  <a:pt x="116470" y="8571"/>
                </a:cubicBezTo>
                <a:cubicBezTo>
                  <a:pt x="114117" y="4489"/>
                  <a:pt x="102352" y="0"/>
                  <a:pt x="102352" y="0"/>
                </a:cubicBezTo>
                <a:cubicBezTo>
                  <a:pt x="91176" y="816"/>
                  <a:pt x="86470" y="816"/>
                  <a:pt x="77647" y="4897"/>
                </a:cubicBezTo>
                <a:cubicBezTo>
                  <a:pt x="74117" y="8979"/>
                  <a:pt x="68235" y="10204"/>
                  <a:pt x="65294" y="14693"/>
                </a:cubicBezTo>
                <a:cubicBezTo>
                  <a:pt x="61176" y="20816"/>
                  <a:pt x="58235" y="26938"/>
                  <a:pt x="54705" y="33061"/>
                </a:cubicBezTo>
                <a:cubicBezTo>
                  <a:pt x="48823" y="42040"/>
                  <a:pt x="50000" y="51836"/>
                  <a:pt x="42352" y="60000"/>
                </a:cubicBezTo>
                <a:cubicBezTo>
                  <a:pt x="40000" y="66938"/>
                  <a:pt x="38823" y="71428"/>
                  <a:pt x="33529" y="77142"/>
                </a:cubicBezTo>
                <a:cubicBezTo>
                  <a:pt x="30588" y="87755"/>
                  <a:pt x="28235" y="98775"/>
                  <a:pt x="14117" y="105306"/>
                </a:cubicBezTo>
                <a:cubicBezTo>
                  <a:pt x="12941" y="106938"/>
                  <a:pt x="0" y="120000"/>
                  <a:pt x="10588" y="120000"/>
                </a:cubicBezTo>
                <a:close/>
              </a:path>
            </a:pathLst>
          </a:custGeom>
          <a:solidFill>
            <a:srgbClr val="FFDD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51" name="Google Shape;2251;p58"/>
          <p:cNvSpPr/>
          <p:nvPr/>
        </p:nvSpPr>
        <p:spPr>
          <a:xfrm>
            <a:off x="3363912" y="3257550"/>
            <a:ext cx="230187" cy="427037"/>
          </a:xfrm>
          <a:custGeom>
            <a:avLst/>
            <a:gdLst/>
            <a:ahLst/>
            <a:cxnLst/>
            <a:rect l="l" t="t" r="r" b="b"/>
            <a:pathLst>
              <a:path w="120000" h="120000" extrusionOk="0">
                <a:moveTo>
                  <a:pt x="14896" y="118661"/>
                </a:moveTo>
                <a:cubicBezTo>
                  <a:pt x="25655" y="106617"/>
                  <a:pt x="70344" y="108847"/>
                  <a:pt x="94344" y="102602"/>
                </a:cubicBezTo>
                <a:cubicBezTo>
                  <a:pt x="98482" y="99479"/>
                  <a:pt x="105931" y="97695"/>
                  <a:pt x="109241" y="94572"/>
                </a:cubicBezTo>
                <a:cubicBezTo>
                  <a:pt x="113379" y="90111"/>
                  <a:pt x="113379" y="84758"/>
                  <a:pt x="116689" y="79851"/>
                </a:cubicBezTo>
                <a:cubicBezTo>
                  <a:pt x="115034" y="63791"/>
                  <a:pt x="120000" y="51301"/>
                  <a:pt x="104275" y="38364"/>
                </a:cubicBezTo>
                <a:cubicBezTo>
                  <a:pt x="100137" y="28996"/>
                  <a:pt x="94344" y="20966"/>
                  <a:pt x="84413" y="12936"/>
                </a:cubicBezTo>
                <a:cubicBezTo>
                  <a:pt x="82758" y="6691"/>
                  <a:pt x="85241" y="0"/>
                  <a:pt x="72000" y="2230"/>
                </a:cubicBezTo>
                <a:cubicBezTo>
                  <a:pt x="67034" y="23643"/>
                  <a:pt x="50482" y="43271"/>
                  <a:pt x="34758" y="62453"/>
                </a:cubicBezTo>
                <a:cubicBezTo>
                  <a:pt x="29793" y="68698"/>
                  <a:pt x="24000" y="75836"/>
                  <a:pt x="19862" y="82527"/>
                </a:cubicBezTo>
                <a:cubicBezTo>
                  <a:pt x="17379" y="86542"/>
                  <a:pt x="12413" y="94572"/>
                  <a:pt x="12413" y="94572"/>
                </a:cubicBezTo>
                <a:cubicBezTo>
                  <a:pt x="11586" y="96802"/>
                  <a:pt x="9931" y="106171"/>
                  <a:pt x="7448" y="109293"/>
                </a:cubicBezTo>
                <a:cubicBezTo>
                  <a:pt x="4137" y="113308"/>
                  <a:pt x="0" y="115092"/>
                  <a:pt x="0" y="120000"/>
                </a:cubicBezTo>
              </a:path>
            </a:pathLst>
          </a:custGeom>
          <a:solidFill>
            <a:srgbClr val="FFEF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52" name="Google Shape;2252;p58"/>
          <p:cNvSpPr/>
          <p:nvPr/>
        </p:nvSpPr>
        <p:spPr>
          <a:xfrm>
            <a:off x="2695575" y="2967037"/>
            <a:ext cx="887412" cy="739775"/>
          </a:xfrm>
          <a:custGeom>
            <a:avLst/>
            <a:gdLst/>
            <a:ahLst/>
            <a:cxnLst/>
            <a:rect l="l" t="t" r="r" b="b"/>
            <a:pathLst>
              <a:path w="120000" h="120000" extrusionOk="0">
                <a:moveTo>
                  <a:pt x="2537" y="114782"/>
                </a:moveTo>
                <a:cubicBezTo>
                  <a:pt x="15951" y="110869"/>
                  <a:pt x="29728" y="115217"/>
                  <a:pt x="43867" y="116086"/>
                </a:cubicBezTo>
                <a:cubicBezTo>
                  <a:pt x="59818" y="120000"/>
                  <a:pt x="51117" y="118260"/>
                  <a:pt x="69969" y="120000"/>
                </a:cubicBezTo>
                <a:cubicBezTo>
                  <a:pt x="80483" y="118695"/>
                  <a:pt x="90271" y="116521"/>
                  <a:pt x="100422" y="113478"/>
                </a:cubicBezTo>
                <a:cubicBezTo>
                  <a:pt x="105498" y="109130"/>
                  <a:pt x="102598" y="111304"/>
                  <a:pt x="110211" y="108260"/>
                </a:cubicBezTo>
                <a:cubicBezTo>
                  <a:pt x="112749" y="107391"/>
                  <a:pt x="116737" y="103043"/>
                  <a:pt x="116737" y="103043"/>
                </a:cubicBezTo>
                <a:cubicBezTo>
                  <a:pt x="117462" y="100434"/>
                  <a:pt x="118187" y="97826"/>
                  <a:pt x="118912" y="95217"/>
                </a:cubicBezTo>
                <a:cubicBezTo>
                  <a:pt x="119274" y="93913"/>
                  <a:pt x="120000" y="91304"/>
                  <a:pt x="120000" y="91304"/>
                </a:cubicBezTo>
                <a:cubicBezTo>
                  <a:pt x="118912" y="70869"/>
                  <a:pt x="118912" y="52608"/>
                  <a:pt x="103685" y="40434"/>
                </a:cubicBezTo>
                <a:cubicBezTo>
                  <a:pt x="100785" y="35217"/>
                  <a:pt x="96797" y="34782"/>
                  <a:pt x="92809" y="30000"/>
                </a:cubicBezTo>
                <a:cubicBezTo>
                  <a:pt x="87734" y="23913"/>
                  <a:pt x="83746" y="16521"/>
                  <a:pt x="77583" y="11739"/>
                </a:cubicBezTo>
                <a:cubicBezTo>
                  <a:pt x="74320" y="6086"/>
                  <a:pt x="72145" y="6521"/>
                  <a:pt x="66706" y="5217"/>
                </a:cubicBezTo>
                <a:cubicBezTo>
                  <a:pt x="63806" y="0"/>
                  <a:pt x="61631" y="434"/>
                  <a:pt x="59093" y="6521"/>
                </a:cubicBezTo>
                <a:cubicBezTo>
                  <a:pt x="54743" y="17391"/>
                  <a:pt x="54018" y="33478"/>
                  <a:pt x="42779" y="37826"/>
                </a:cubicBezTo>
                <a:cubicBezTo>
                  <a:pt x="39516" y="43913"/>
                  <a:pt x="35166" y="56521"/>
                  <a:pt x="30815" y="60000"/>
                </a:cubicBezTo>
                <a:cubicBezTo>
                  <a:pt x="30090" y="61304"/>
                  <a:pt x="29728" y="62608"/>
                  <a:pt x="28640" y="63913"/>
                </a:cubicBezTo>
                <a:cubicBezTo>
                  <a:pt x="27552" y="65217"/>
                  <a:pt x="26102" y="65217"/>
                  <a:pt x="25377" y="66521"/>
                </a:cubicBezTo>
                <a:cubicBezTo>
                  <a:pt x="19939" y="74782"/>
                  <a:pt x="17764" y="86521"/>
                  <a:pt x="10151" y="92608"/>
                </a:cubicBezTo>
                <a:cubicBezTo>
                  <a:pt x="8700" y="97826"/>
                  <a:pt x="6163" y="103913"/>
                  <a:pt x="3625" y="108260"/>
                </a:cubicBezTo>
                <a:cubicBezTo>
                  <a:pt x="2900" y="110000"/>
                  <a:pt x="725" y="110434"/>
                  <a:pt x="362" y="112173"/>
                </a:cubicBezTo>
                <a:cubicBezTo>
                  <a:pt x="0" y="113478"/>
                  <a:pt x="1812" y="113913"/>
                  <a:pt x="2537" y="114782"/>
                </a:cubicBezTo>
                <a:close/>
              </a:path>
            </a:pathLst>
          </a:custGeom>
          <a:noFill/>
          <a:ln w="38100" cap="flat" cmpd="sng">
            <a:solidFill>
              <a:srgbClr val="33993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53" name="Google Shape;2253;p58"/>
          <p:cNvSpPr/>
          <p:nvPr/>
        </p:nvSpPr>
        <p:spPr>
          <a:xfrm>
            <a:off x="2792412" y="3059112"/>
            <a:ext cx="557212" cy="630237"/>
          </a:xfrm>
          <a:custGeom>
            <a:avLst/>
            <a:gdLst/>
            <a:ahLst/>
            <a:cxnLst/>
            <a:rect l="l" t="t" r="r" b="b"/>
            <a:pathLst>
              <a:path w="120000" h="120000" extrusionOk="0">
                <a:moveTo>
                  <a:pt x="0" y="118186"/>
                </a:moveTo>
                <a:cubicBezTo>
                  <a:pt x="9572" y="115465"/>
                  <a:pt x="20854" y="118790"/>
                  <a:pt x="30769" y="120000"/>
                </a:cubicBezTo>
                <a:cubicBezTo>
                  <a:pt x="36239" y="119093"/>
                  <a:pt x="41367" y="117884"/>
                  <a:pt x="47179" y="117279"/>
                </a:cubicBezTo>
                <a:cubicBezTo>
                  <a:pt x="56068" y="112141"/>
                  <a:pt x="59829" y="101561"/>
                  <a:pt x="64615" y="93702"/>
                </a:cubicBezTo>
                <a:cubicBezTo>
                  <a:pt x="65982" y="91889"/>
                  <a:pt x="68034" y="90377"/>
                  <a:pt x="68717" y="88261"/>
                </a:cubicBezTo>
                <a:cubicBezTo>
                  <a:pt x="70769" y="82821"/>
                  <a:pt x="72136" y="74055"/>
                  <a:pt x="75897" y="69219"/>
                </a:cubicBezTo>
                <a:cubicBezTo>
                  <a:pt x="85811" y="55919"/>
                  <a:pt x="94358" y="42015"/>
                  <a:pt x="109743" y="32947"/>
                </a:cubicBezTo>
                <a:cubicBezTo>
                  <a:pt x="112478" y="29319"/>
                  <a:pt x="115213" y="25692"/>
                  <a:pt x="117948" y="22065"/>
                </a:cubicBezTo>
                <a:cubicBezTo>
                  <a:pt x="119316" y="20554"/>
                  <a:pt x="119999" y="16624"/>
                  <a:pt x="119999" y="16624"/>
                </a:cubicBezTo>
                <a:cubicBezTo>
                  <a:pt x="119316" y="13299"/>
                  <a:pt x="119999" y="9974"/>
                  <a:pt x="116923" y="7556"/>
                </a:cubicBezTo>
                <a:cubicBezTo>
                  <a:pt x="115213" y="6045"/>
                  <a:pt x="110769" y="3929"/>
                  <a:pt x="110769" y="3929"/>
                </a:cubicBezTo>
                <a:cubicBezTo>
                  <a:pt x="107692" y="0"/>
                  <a:pt x="106666" y="1511"/>
                  <a:pt x="102564" y="3929"/>
                </a:cubicBezTo>
                <a:cubicBezTo>
                  <a:pt x="98119" y="9974"/>
                  <a:pt x="97435" y="13904"/>
                  <a:pt x="91282" y="19345"/>
                </a:cubicBezTo>
                <a:cubicBezTo>
                  <a:pt x="88205" y="22065"/>
                  <a:pt x="82051" y="26599"/>
                  <a:pt x="82051" y="26599"/>
                </a:cubicBezTo>
                <a:cubicBezTo>
                  <a:pt x="80000" y="32342"/>
                  <a:pt x="73846" y="40503"/>
                  <a:pt x="69743" y="45642"/>
                </a:cubicBezTo>
                <a:cubicBezTo>
                  <a:pt x="68376" y="47455"/>
                  <a:pt x="67692" y="49874"/>
                  <a:pt x="65641" y="51083"/>
                </a:cubicBezTo>
                <a:cubicBezTo>
                  <a:pt x="62905" y="52594"/>
                  <a:pt x="61538" y="53198"/>
                  <a:pt x="59487" y="55617"/>
                </a:cubicBezTo>
                <a:cubicBezTo>
                  <a:pt x="56068" y="59546"/>
                  <a:pt x="54017" y="63173"/>
                  <a:pt x="50256" y="66498"/>
                </a:cubicBezTo>
                <a:cubicBezTo>
                  <a:pt x="48547" y="71032"/>
                  <a:pt x="45128" y="73753"/>
                  <a:pt x="42051" y="77380"/>
                </a:cubicBezTo>
                <a:cubicBezTo>
                  <a:pt x="37948" y="81914"/>
                  <a:pt x="35897" y="86448"/>
                  <a:pt x="31794" y="90982"/>
                </a:cubicBezTo>
                <a:cubicBezTo>
                  <a:pt x="26324" y="96725"/>
                  <a:pt x="34529" y="90680"/>
                  <a:pt x="23589" y="97329"/>
                </a:cubicBezTo>
                <a:cubicBezTo>
                  <a:pt x="22564" y="97934"/>
                  <a:pt x="20512" y="99143"/>
                  <a:pt x="20512" y="99143"/>
                </a:cubicBezTo>
                <a:cubicBezTo>
                  <a:pt x="17435" y="103375"/>
                  <a:pt x="13333" y="106397"/>
                  <a:pt x="9230" y="110025"/>
                </a:cubicBezTo>
                <a:cubicBezTo>
                  <a:pt x="6153" y="112745"/>
                  <a:pt x="0" y="113652"/>
                  <a:pt x="0" y="118186"/>
                </a:cubicBezTo>
                <a:close/>
              </a:path>
            </a:pathLst>
          </a:custGeom>
          <a:solidFill>
            <a:srgbClr val="FF998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254" name="Google Shape;2254;p58"/>
          <p:cNvGrpSpPr/>
          <p:nvPr/>
        </p:nvGrpSpPr>
        <p:grpSpPr>
          <a:xfrm>
            <a:off x="2897187" y="3363912"/>
            <a:ext cx="366712" cy="241300"/>
            <a:chOff x="7019925" y="4987925"/>
            <a:chExt cx="139700" cy="92075"/>
          </a:xfrm>
        </p:grpSpPr>
        <p:sp>
          <p:nvSpPr>
            <p:cNvPr id="2255" name="Google Shape;2255;p58"/>
            <p:cNvSpPr/>
            <p:nvPr/>
          </p:nvSpPr>
          <p:spPr>
            <a:xfrm>
              <a:off x="7099300" y="5019675"/>
              <a:ext cx="60325" cy="60325"/>
            </a:xfrm>
            <a:prstGeom prst="ellipse">
              <a:avLst/>
            </a:prstGeom>
            <a:solidFill>
              <a:srgbClr val="D0BC88"/>
            </a:solidFill>
            <a:ln w="9525"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256" name="Google Shape;2256;p58"/>
            <p:cNvCxnSpPr/>
            <p:nvPr/>
          </p:nvCxnSpPr>
          <p:spPr>
            <a:xfrm rot="10800000">
              <a:off x="7019925" y="4987925"/>
              <a:ext cx="79375" cy="46037"/>
            </a:xfrm>
            <a:prstGeom prst="straightConnector1">
              <a:avLst/>
            </a:prstGeom>
            <a:noFill/>
            <a:ln w="9525" cap="flat" cmpd="sng">
              <a:solidFill>
                <a:srgbClr val="B8994A"/>
              </a:solidFill>
              <a:prstDash val="solid"/>
              <a:miter lim="800000"/>
              <a:headEnd type="none" w="sm" len="sm"/>
              <a:tailEnd type="none" w="sm" len="sm"/>
            </a:ln>
          </p:spPr>
        </p:cxnSp>
      </p:grpSp>
      <p:grpSp>
        <p:nvGrpSpPr>
          <p:cNvPr id="2257" name="Google Shape;2257;p58"/>
          <p:cNvGrpSpPr/>
          <p:nvPr/>
        </p:nvGrpSpPr>
        <p:grpSpPr>
          <a:xfrm>
            <a:off x="3127375" y="3065462"/>
            <a:ext cx="233362" cy="209548"/>
            <a:chOff x="6311900" y="5159375"/>
            <a:chExt cx="138112" cy="123824"/>
          </a:xfrm>
        </p:grpSpPr>
        <p:sp>
          <p:nvSpPr>
            <p:cNvPr id="2258" name="Google Shape;2258;p58"/>
            <p:cNvSpPr/>
            <p:nvPr/>
          </p:nvSpPr>
          <p:spPr>
            <a:xfrm>
              <a:off x="6356350" y="5189537"/>
              <a:ext cx="93662" cy="93662"/>
            </a:xfrm>
            <a:prstGeom prst="ellipse">
              <a:avLst/>
            </a:prstGeom>
            <a:solidFill>
              <a:srgbClr val="D0BC88"/>
            </a:solidFill>
            <a:ln w="9525" cap="flat" cmpd="sng">
              <a:solidFill>
                <a:srgbClr val="B8994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259" name="Google Shape;2259;p58"/>
            <p:cNvCxnSpPr/>
            <p:nvPr/>
          </p:nvCxnSpPr>
          <p:spPr>
            <a:xfrm rot="10800000">
              <a:off x="6311900" y="5159375"/>
              <a:ext cx="60325" cy="46037"/>
            </a:xfrm>
            <a:prstGeom prst="straightConnector1">
              <a:avLst/>
            </a:prstGeom>
            <a:noFill/>
            <a:ln w="9525" cap="flat" cmpd="sng">
              <a:solidFill>
                <a:srgbClr val="B8994A"/>
              </a:solidFill>
              <a:prstDash val="solid"/>
              <a:miter lim="800000"/>
              <a:headEnd type="none" w="sm" len="sm"/>
              <a:tailEnd type="none" w="sm" len="sm"/>
            </a:ln>
          </p:spPr>
        </p:cxnSp>
      </p:grpSp>
      <p:sp>
        <p:nvSpPr>
          <p:cNvPr id="2260" name="Google Shape;2260;p58"/>
          <p:cNvSpPr txBox="1"/>
          <p:nvPr/>
        </p:nvSpPr>
        <p:spPr>
          <a:xfrm>
            <a:off x="3917950" y="1670050"/>
            <a:ext cx="1192212" cy="2111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En realidad queremos saber la aptitud que tiene un punto cualquiera desde el punto de vista de su cercanía a un cauce  con alta probabilidad de tener agua</a:t>
            </a:r>
            <a:endParaRPr/>
          </a:p>
        </p:txBody>
      </p:sp>
      <p:sp>
        <p:nvSpPr>
          <p:cNvPr id="2261" name="Google Shape;2261;p58"/>
          <p:cNvSpPr txBox="1"/>
          <p:nvPr/>
        </p:nvSpPr>
        <p:spPr>
          <a:xfrm>
            <a:off x="1058862" y="4211637"/>
            <a:ext cx="2543175" cy="127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Esto se consigue en un SIG raster mediante los llamados “operadores de distancia”: asignan a cada píxel el valor del píxel más cercano del mapa origen, matizado por la distancia al mismo.</a:t>
            </a:r>
            <a:endParaRPr/>
          </a:p>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Módulo ALLOCATE de Idrisi</a:t>
            </a:r>
            <a:endParaRPr/>
          </a:p>
        </p:txBody>
      </p:sp>
      <p:grpSp>
        <p:nvGrpSpPr>
          <p:cNvPr id="2262" name="Google Shape;2262;p58"/>
          <p:cNvGrpSpPr/>
          <p:nvPr/>
        </p:nvGrpSpPr>
        <p:grpSpPr>
          <a:xfrm>
            <a:off x="3368675" y="1636712"/>
            <a:ext cx="6094412" cy="4968055"/>
            <a:chOff x="3368675" y="1636712"/>
            <a:chExt cx="6094412" cy="4968055"/>
          </a:xfrm>
        </p:grpSpPr>
        <p:grpSp>
          <p:nvGrpSpPr>
            <p:cNvPr id="2263" name="Google Shape;2263;p58"/>
            <p:cNvGrpSpPr/>
            <p:nvPr/>
          </p:nvGrpSpPr>
          <p:grpSpPr>
            <a:xfrm>
              <a:off x="3368675" y="2052637"/>
              <a:ext cx="6094412" cy="4552130"/>
              <a:chOff x="3368675" y="2052637"/>
              <a:chExt cx="6094412" cy="4552130"/>
            </a:xfrm>
          </p:grpSpPr>
          <p:grpSp>
            <p:nvGrpSpPr>
              <p:cNvPr id="2264" name="Google Shape;2264;p58"/>
              <p:cNvGrpSpPr/>
              <p:nvPr/>
            </p:nvGrpSpPr>
            <p:grpSpPr>
              <a:xfrm>
                <a:off x="7156450" y="6094412"/>
                <a:ext cx="1533525" cy="396876"/>
                <a:chOff x="9594850" y="4164012"/>
                <a:chExt cx="1533525" cy="396876"/>
              </a:xfrm>
            </p:grpSpPr>
            <p:grpSp>
              <p:nvGrpSpPr>
                <p:cNvPr id="2265" name="Google Shape;2265;p58"/>
                <p:cNvGrpSpPr/>
                <p:nvPr/>
              </p:nvGrpSpPr>
              <p:grpSpPr>
                <a:xfrm>
                  <a:off x="9674225" y="4164012"/>
                  <a:ext cx="1359555" cy="396876"/>
                  <a:chOff x="10733087" y="8694737"/>
                  <a:chExt cx="2378054" cy="639763"/>
                </a:xfrm>
              </p:grpSpPr>
              <p:sp>
                <p:nvSpPr>
                  <p:cNvPr id="2266" name="Google Shape;2266;p58"/>
                  <p:cNvSpPr txBox="1"/>
                  <p:nvPr/>
                </p:nvSpPr>
                <p:spPr>
                  <a:xfrm>
                    <a:off x="11029950" y="8950325"/>
                    <a:ext cx="1660525" cy="384175"/>
                  </a:xfrm>
                  <a:prstGeom prst="rect">
                    <a:avLst/>
                  </a:prstGeom>
                  <a:noFill/>
                  <a:ln>
                    <a:noFill/>
                  </a:ln>
                </p:spPr>
                <p:txBody>
                  <a:bodyPr spcFirstLastPara="1" wrap="square" lIns="54075" tIns="27025" rIns="54075" bIns="27025" anchor="t" anchorCtr="0">
                    <a:noAutofit/>
                  </a:bodyPr>
                  <a:lstStyle/>
                  <a:p>
                    <a:pPr marL="0" marR="0" lvl="0" indent="0" algn="r" rtl="0">
                      <a:lnSpc>
                        <a:spcPct val="100000"/>
                      </a:lnSpc>
                      <a:spcBef>
                        <a:spcPts val="0"/>
                      </a:spcBef>
                      <a:spcAft>
                        <a:spcPts val="0"/>
                      </a:spcAft>
                      <a:buClr>
                        <a:srgbClr val="1E582F"/>
                      </a:buClr>
                      <a:buFont typeface="Arial"/>
                      <a:buNone/>
                    </a:pPr>
                    <a:r>
                      <a:rPr lang="en-US" sz="600" b="1" i="0" u="none">
                        <a:solidFill>
                          <a:srgbClr val="1E582F"/>
                        </a:solidFill>
                        <a:latin typeface="Arial"/>
                        <a:ea typeface="Arial"/>
                        <a:cs typeface="Arial"/>
                        <a:sym typeface="Arial"/>
                      </a:rPr>
                      <a:t>Aptitud según cercanía</a:t>
                    </a:r>
                    <a:endParaRPr/>
                  </a:p>
                  <a:p>
                    <a:pPr marL="0" marR="0" lvl="0" indent="0" algn="r" rtl="0">
                      <a:lnSpc>
                        <a:spcPct val="100000"/>
                      </a:lnSpc>
                      <a:spcBef>
                        <a:spcPts val="0"/>
                      </a:spcBef>
                      <a:spcAft>
                        <a:spcPts val="0"/>
                      </a:spcAft>
                      <a:buClr>
                        <a:srgbClr val="1E582F"/>
                      </a:buClr>
                      <a:buFont typeface="Arial"/>
                      <a:buNone/>
                    </a:pPr>
                    <a:r>
                      <a:rPr lang="en-US" sz="600" b="1" i="0" u="none">
                        <a:solidFill>
                          <a:srgbClr val="1E582F"/>
                        </a:solidFill>
                        <a:latin typeface="Arial"/>
                        <a:ea typeface="Arial"/>
                        <a:cs typeface="Arial"/>
                        <a:sym typeface="Arial"/>
                      </a:rPr>
                      <a:t>a cursos de agua</a:t>
                    </a:r>
                    <a:endParaRPr/>
                  </a:p>
                </p:txBody>
              </p:sp>
              <p:pic>
                <p:nvPicPr>
                  <p:cNvPr id="2267" name="Google Shape;2267;p58"/>
                  <p:cNvPicPr preferRelativeResize="0"/>
                  <p:nvPr/>
                </p:nvPicPr>
                <p:blipFill rotWithShape="1">
                  <a:blip r:embed="rId4">
                    <a:alphaModFix/>
                  </a:blip>
                  <a:srcRect t="80000"/>
                  <a:stretch/>
                </p:blipFill>
                <p:spPr>
                  <a:xfrm>
                    <a:off x="10733087" y="8694737"/>
                    <a:ext cx="2378054" cy="141273"/>
                  </a:xfrm>
                  <a:prstGeom prst="rect">
                    <a:avLst/>
                  </a:prstGeom>
                  <a:noFill/>
                  <a:ln>
                    <a:noFill/>
                  </a:ln>
                </p:spPr>
              </p:pic>
            </p:grpSp>
            <p:sp>
              <p:nvSpPr>
                <p:cNvPr id="2268" name="Google Shape;2268;p58"/>
                <p:cNvSpPr txBox="1"/>
                <p:nvPr/>
              </p:nvSpPr>
              <p:spPr>
                <a:xfrm>
                  <a:off x="9594850" y="4256087"/>
                  <a:ext cx="142875" cy="130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0</a:t>
                  </a:r>
                  <a:endParaRPr/>
                </a:p>
              </p:txBody>
            </p:sp>
            <p:sp>
              <p:nvSpPr>
                <p:cNvPr id="2269" name="Google Shape;2269;p58"/>
                <p:cNvSpPr txBox="1"/>
                <p:nvPr/>
              </p:nvSpPr>
              <p:spPr>
                <a:xfrm>
                  <a:off x="10915650" y="4256087"/>
                  <a:ext cx="212725" cy="130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255</a:t>
                  </a:r>
                  <a:endParaRPr/>
                </a:p>
              </p:txBody>
            </p:sp>
          </p:grpSp>
          <p:pic>
            <p:nvPicPr>
              <p:cNvPr id="2270" name="Google Shape;2270;p58"/>
              <p:cNvPicPr preferRelativeResize="0"/>
              <p:nvPr/>
            </p:nvPicPr>
            <p:blipFill rotWithShape="1">
              <a:blip r:embed="rId5">
                <a:alphaModFix/>
              </a:blip>
              <a:srcRect/>
              <a:stretch/>
            </p:blipFill>
            <p:spPr>
              <a:xfrm>
                <a:off x="3368675" y="2052637"/>
                <a:ext cx="6094412" cy="4552130"/>
              </a:xfrm>
              <a:prstGeom prst="rect">
                <a:avLst/>
              </a:prstGeom>
              <a:noFill/>
              <a:ln>
                <a:noFill/>
              </a:ln>
            </p:spPr>
          </p:pic>
        </p:grpSp>
        <p:grpSp>
          <p:nvGrpSpPr>
            <p:cNvPr id="2271" name="Google Shape;2271;p58"/>
            <p:cNvGrpSpPr/>
            <p:nvPr/>
          </p:nvGrpSpPr>
          <p:grpSpPr>
            <a:xfrm>
              <a:off x="5105399" y="1636712"/>
              <a:ext cx="3024188" cy="825500"/>
              <a:chOff x="5105399" y="1636712"/>
              <a:chExt cx="3024188" cy="825500"/>
            </a:xfrm>
          </p:grpSpPr>
          <p:sp>
            <p:nvSpPr>
              <p:cNvPr id="2272" name="Google Shape;2272;p58"/>
              <p:cNvSpPr txBox="1"/>
              <p:nvPr/>
            </p:nvSpPr>
            <p:spPr>
              <a:xfrm>
                <a:off x="5154612" y="1636712"/>
                <a:ext cx="2974975"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desde el punto de vista de la disponibilidad de agua</a:t>
                </a:r>
                <a:endParaRPr/>
              </a:p>
            </p:txBody>
          </p:sp>
          <p:sp>
            <p:nvSpPr>
              <p:cNvPr id="2273" name="Google Shape;2273;p58"/>
              <p:cNvSpPr txBox="1"/>
              <p:nvPr/>
            </p:nvSpPr>
            <p:spPr>
              <a:xfrm rot="5400000">
                <a:off x="5096668" y="17740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77"/>
        <p:cNvGrpSpPr/>
        <p:nvPr/>
      </p:nvGrpSpPr>
      <p:grpSpPr>
        <a:xfrm>
          <a:off x="0" y="0"/>
          <a:ext cx="0" cy="0"/>
          <a:chOff x="0" y="0"/>
          <a:chExt cx="0" cy="0"/>
        </a:xfrm>
      </p:grpSpPr>
      <p:grpSp>
        <p:nvGrpSpPr>
          <p:cNvPr id="2278" name="Google Shape;2278;p59"/>
          <p:cNvGrpSpPr/>
          <p:nvPr/>
        </p:nvGrpSpPr>
        <p:grpSpPr>
          <a:xfrm>
            <a:off x="1143000" y="4208462"/>
            <a:ext cx="3140049" cy="2673827"/>
            <a:chOff x="1200150" y="4179887"/>
            <a:chExt cx="3140049" cy="2673827"/>
          </a:xfrm>
        </p:grpSpPr>
        <p:pic>
          <p:nvPicPr>
            <p:cNvPr id="2279" name="Google Shape;2279;p59"/>
            <p:cNvPicPr preferRelativeResize="0"/>
            <p:nvPr/>
          </p:nvPicPr>
          <p:blipFill rotWithShape="1">
            <a:blip r:embed="rId3">
              <a:alphaModFix/>
            </a:blip>
            <a:srcRect l="23216" t="17075" r="8450" b="7823"/>
            <a:stretch/>
          </p:blipFill>
          <p:spPr>
            <a:xfrm>
              <a:off x="1352550" y="4179887"/>
              <a:ext cx="2987649" cy="2673827"/>
            </a:xfrm>
            <a:prstGeom prst="rect">
              <a:avLst/>
            </a:prstGeom>
            <a:noFill/>
            <a:ln>
              <a:noFill/>
            </a:ln>
          </p:spPr>
        </p:pic>
        <p:sp>
          <p:nvSpPr>
            <p:cNvPr id="2280" name="Google Shape;2280;p59"/>
            <p:cNvSpPr txBox="1"/>
            <p:nvPr/>
          </p:nvSpPr>
          <p:spPr>
            <a:xfrm>
              <a:off x="1200150" y="4648200"/>
              <a:ext cx="1557337" cy="312737"/>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900" b="1" i="1" u="none">
                  <a:solidFill>
                    <a:srgbClr val="1E582F"/>
                  </a:solidFill>
                  <a:latin typeface="Arial"/>
                  <a:ea typeface="Arial"/>
                  <a:cs typeface="Arial"/>
                  <a:sym typeface="Arial"/>
                </a:rPr>
                <a:t>D</a:t>
              </a:r>
              <a:r>
                <a:rPr lang="en-US" sz="800" b="1" i="1" u="none">
                  <a:solidFill>
                    <a:srgbClr val="1E582F"/>
                  </a:solidFill>
                  <a:latin typeface="Arial"/>
                  <a:ea typeface="Arial"/>
                  <a:cs typeface="Arial"/>
                  <a:sym typeface="Arial"/>
                </a:rPr>
                <a:t>istancia de cada punto a un </a:t>
              </a:r>
              <a:endParaRPr/>
            </a:p>
            <a:p>
              <a:pPr marL="0" marR="0" lvl="0" indent="0" algn="l" rtl="0">
                <a:lnSpc>
                  <a:spcPct val="100000"/>
                </a:lnSpc>
                <a:spcBef>
                  <a:spcPts val="0"/>
                </a:spcBef>
                <a:spcAft>
                  <a:spcPts val="0"/>
                </a:spcAft>
                <a:buClr>
                  <a:srgbClr val="1E582F"/>
                </a:buClr>
                <a:buFont typeface="Arial"/>
                <a:buNone/>
              </a:pPr>
              <a:r>
                <a:rPr lang="en-US" sz="800" b="1" i="1" u="none">
                  <a:solidFill>
                    <a:srgbClr val="1E582F"/>
                  </a:solidFill>
                  <a:latin typeface="Arial"/>
                  <a:ea typeface="Arial"/>
                  <a:cs typeface="Arial"/>
                  <a:sym typeface="Arial"/>
                </a:rPr>
                <a:t>elemento de la red viaria</a:t>
              </a:r>
              <a:endParaRPr/>
            </a:p>
          </p:txBody>
        </p:sp>
      </p:grpSp>
      <p:grpSp>
        <p:nvGrpSpPr>
          <p:cNvPr id="2281" name="Google Shape;2281;p59"/>
          <p:cNvGrpSpPr/>
          <p:nvPr/>
        </p:nvGrpSpPr>
        <p:grpSpPr>
          <a:xfrm>
            <a:off x="957262" y="1755775"/>
            <a:ext cx="3390900" cy="2633060"/>
            <a:chOff x="1014412" y="1570037"/>
            <a:chExt cx="3390900" cy="2633060"/>
          </a:xfrm>
        </p:grpSpPr>
        <p:grpSp>
          <p:nvGrpSpPr>
            <p:cNvPr id="2282" name="Google Shape;2282;p59"/>
            <p:cNvGrpSpPr/>
            <p:nvPr/>
          </p:nvGrpSpPr>
          <p:grpSpPr>
            <a:xfrm>
              <a:off x="1014412" y="1570037"/>
              <a:ext cx="3238500" cy="2633060"/>
              <a:chOff x="1014412" y="1641475"/>
              <a:chExt cx="3238500" cy="2633060"/>
            </a:xfrm>
          </p:grpSpPr>
          <p:pic>
            <p:nvPicPr>
              <p:cNvPr id="2283" name="Google Shape;2283;p59"/>
              <p:cNvPicPr preferRelativeResize="0"/>
              <p:nvPr/>
            </p:nvPicPr>
            <p:blipFill rotWithShape="1">
              <a:blip r:embed="rId4">
                <a:alphaModFix/>
              </a:blip>
              <a:srcRect/>
              <a:stretch/>
            </p:blipFill>
            <p:spPr>
              <a:xfrm>
                <a:off x="1014412" y="1641475"/>
                <a:ext cx="3238500" cy="2633060"/>
              </a:xfrm>
              <a:prstGeom prst="rect">
                <a:avLst/>
              </a:prstGeom>
              <a:noFill/>
              <a:ln>
                <a:noFill/>
              </a:ln>
            </p:spPr>
          </p:pic>
          <p:sp>
            <p:nvSpPr>
              <p:cNvPr id="2284" name="Google Shape;2284;p59"/>
              <p:cNvSpPr txBox="1"/>
              <p:nvPr/>
            </p:nvSpPr>
            <p:spPr>
              <a:xfrm>
                <a:off x="1114425" y="1970087"/>
                <a:ext cx="1782762" cy="312737"/>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900" b="1" i="1" u="none">
                    <a:solidFill>
                      <a:srgbClr val="1E582F"/>
                    </a:solidFill>
                    <a:latin typeface="Arial"/>
                    <a:ea typeface="Arial"/>
                    <a:cs typeface="Arial"/>
                    <a:sym typeface="Arial"/>
                  </a:rPr>
                  <a:t>R</a:t>
                </a:r>
                <a:r>
                  <a:rPr lang="en-US" sz="800" b="1" i="1" u="none">
                    <a:solidFill>
                      <a:srgbClr val="1E582F"/>
                    </a:solidFill>
                    <a:latin typeface="Arial"/>
                    <a:ea typeface="Arial"/>
                    <a:cs typeface="Arial"/>
                    <a:sym typeface="Arial"/>
                  </a:rPr>
                  <a:t>ed viaria según calidad de la vía:</a:t>
                </a:r>
                <a:endParaRPr/>
              </a:p>
              <a:p>
                <a:pPr marL="0" marR="0" lvl="0" indent="0" algn="l" rtl="0">
                  <a:lnSpc>
                    <a:spcPct val="100000"/>
                  </a:lnSpc>
                  <a:spcBef>
                    <a:spcPts val="0"/>
                  </a:spcBef>
                  <a:spcAft>
                    <a:spcPts val="0"/>
                  </a:spcAft>
                  <a:buClr>
                    <a:srgbClr val="1E582F"/>
                  </a:buClr>
                  <a:buFont typeface="Arial"/>
                  <a:buNone/>
                </a:pPr>
                <a:r>
                  <a:rPr lang="en-US" sz="800" b="1" i="1" u="none">
                    <a:solidFill>
                      <a:srgbClr val="1E582F"/>
                    </a:solidFill>
                    <a:latin typeface="Arial"/>
                    <a:ea typeface="Arial"/>
                    <a:cs typeface="Arial"/>
                    <a:sym typeface="Arial"/>
                  </a:rPr>
                  <a:t>Autovías, nacional, carriles, etc.</a:t>
                </a:r>
                <a:endParaRPr/>
              </a:p>
            </p:txBody>
          </p:sp>
        </p:grpSp>
        <p:grpSp>
          <p:nvGrpSpPr>
            <p:cNvPr id="2285" name="Google Shape;2285;p59"/>
            <p:cNvGrpSpPr/>
            <p:nvPr/>
          </p:nvGrpSpPr>
          <p:grpSpPr>
            <a:xfrm>
              <a:off x="3676650" y="3151187"/>
              <a:ext cx="728662" cy="897090"/>
              <a:chOff x="3676650" y="3151187"/>
              <a:chExt cx="728662" cy="897090"/>
            </a:xfrm>
          </p:grpSpPr>
          <p:pic>
            <p:nvPicPr>
              <p:cNvPr id="2286" name="Google Shape;2286;p59"/>
              <p:cNvPicPr preferRelativeResize="0"/>
              <p:nvPr/>
            </p:nvPicPr>
            <p:blipFill rotWithShape="1">
              <a:blip r:embed="rId5">
                <a:alphaModFix/>
              </a:blip>
              <a:srcRect l="41015" t="26042" r="37109" b="9266"/>
              <a:stretch/>
            </p:blipFill>
            <p:spPr>
              <a:xfrm>
                <a:off x="3676650" y="3152775"/>
                <a:ext cx="370881" cy="895502"/>
              </a:xfrm>
              <a:prstGeom prst="rect">
                <a:avLst/>
              </a:prstGeom>
              <a:noFill/>
              <a:ln>
                <a:noFill/>
              </a:ln>
            </p:spPr>
          </p:pic>
          <p:sp>
            <p:nvSpPr>
              <p:cNvPr id="2287" name="Google Shape;2287;p59"/>
              <p:cNvSpPr txBox="1"/>
              <p:nvPr/>
            </p:nvSpPr>
            <p:spPr>
              <a:xfrm>
                <a:off x="3987800" y="3151187"/>
                <a:ext cx="417512" cy="3587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Aptitud de</a:t>
                </a:r>
                <a:endParaRPr/>
              </a:p>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las vías </a:t>
                </a:r>
                <a:endParaRPr/>
              </a:p>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según</a:t>
                </a:r>
                <a:endParaRPr/>
              </a:p>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tipología</a:t>
                </a:r>
                <a:endParaRPr/>
              </a:p>
            </p:txBody>
          </p:sp>
        </p:grpSp>
      </p:grpSp>
      <p:sp>
        <p:nvSpPr>
          <p:cNvPr id="2288" name="Google Shape;2288;p59"/>
          <p:cNvSpPr txBox="1"/>
          <p:nvPr/>
        </p:nvSpPr>
        <p:spPr>
          <a:xfrm>
            <a:off x="1028700" y="1531937"/>
            <a:ext cx="769302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1" u="none">
                <a:solidFill>
                  <a:srgbClr val="1E582F"/>
                </a:solidFill>
                <a:latin typeface="Arial"/>
                <a:ea typeface="Arial"/>
                <a:cs typeface="Arial"/>
                <a:sym typeface="Arial"/>
              </a:rPr>
              <a:t>Es fundamental disponer de una vía de acceso adecuada para trabajar en las colmenas y recoger la cosecha</a:t>
            </a:r>
            <a:endParaRPr/>
          </a:p>
        </p:txBody>
      </p:sp>
      <p:sp>
        <p:nvSpPr>
          <p:cNvPr id="2289" name="Google Shape;2289;p59"/>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290" name="Google Shape;2290;p59"/>
          <p:cNvGrpSpPr/>
          <p:nvPr/>
        </p:nvGrpSpPr>
        <p:grpSpPr>
          <a:xfrm>
            <a:off x="784225" y="831850"/>
            <a:ext cx="7966075" cy="336550"/>
            <a:chOff x="784225" y="1581150"/>
            <a:chExt cx="7966075" cy="336550"/>
          </a:xfrm>
        </p:grpSpPr>
        <p:sp>
          <p:nvSpPr>
            <p:cNvPr id="2291" name="Google Shape;2291;p5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92" name="Google Shape;2292;p5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93" name="Google Shape;2293;p59"/>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294" name="Google Shape;2294;p59"/>
          <p:cNvGrpSpPr/>
          <p:nvPr/>
        </p:nvGrpSpPr>
        <p:grpSpPr>
          <a:xfrm>
            <a:off x="979488" y="1212850"/>
            <a:ext cx="2490787" cy="336550"/>
            <a:chOff x="979488" y="1212850"/>
            <a:chExt cx="2490787" cy="336550"/>
          </a:xfrm>
        </p:grpSpPr>
        <p:sp>
          <p:nvSpPr>
            <p:cNvPr id="2295" name="Google Shape;2295;p59"/>
            <p:cNvSpPr txBox="1"/>
            <p:nvPr/>
          </p:nvSpPr>
          <p:spPr>
            <a:xfrm>
              <a:off x="1028700" y="1212850"/>
              <a:ext cx="24415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Disponibilidad accesos</a:t>
              </a:r>
              <a:endParaRPr/>
            </a:p>
          </p:txBody>
        </p:sp>
        <p:sp>
          <p:nvSpPr>
            <p:cNvPr id="2296" name="Google Shape;2296;p59"/>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297" name="Google Shape;2297;p59"/>
          <p:cNvGrpSpPr/>
          <p:nvPr/>
        </p:nvGrpSpPr>
        <p:grpSpPr>
          <a:xfrm>
            <a:off x="4986337" y="2024062"/>
            <a:ext cx="3929062" cy="3537032"/>
            <a:chOff x="4306887" y="1706562"/>
            <a:chExt cx="3929062" cy="3537032"/>
          </a:xfrm>
        </p:grpSpPr>
        <p:pic>
          <p:nvPicPr>
            <p:cNvPr id="2298" name="Google Shape;2298;p59"/>
            <p:cNvPicPr preferRelativeResize="0"/>
            <p:nvPr/>
          </p:nvPicPr>
          <p:blipFill rotWithShape="1">
            <a:blip r:embed="rId6">
              <a:alphaModFix/>
            </a:blip>
            <a:srcRect l="12068" t="7616" r="17641" b="7639"/>
            <a:stretch/>
          </p:blipFill>
          <p:spPr>
            <a:xfrm>
              <a:off x="4306887" y="1706562"/>
              <a:ext cx="3929062" cy="3537032"/>
            </a:xfrm>
            <a:prstGeom prst="rect">
              <a:avLst/>
            </a:prstGeom>
            <a:noFill/>
            <a:ln>
              <a:noFill/>
            </a:ln>
          </p:spPr>
        </p:pic>
        <p:pic>
          <p:nvPicPr>
            <p:cNvPr id="2299" name="Google Shape;2299;p59"/>
            <p:cNvPicPr preferRelativeResize="0"/>
            <p:nvPr/>
          </p:nvPicPr>
          <p:blipFill rotWithShape="1">
            <a:blip r:embed="rId7">
              <a:alphaModFix/>
            </a:blip>
            <a:srcRect l="36178"/>
            <a:stretch/>
          </p:blipFill>
          <p:spPr>
            <a:xfrm flipH="1">
              <a:off x="7377115" y="4352925"/>
              <a:ext cx="55559" cy="731063"/>
            </a:xfrm>
            <a:prstGeom prst="rect">
              <a:avLst/>
            </a:prstGeom>
            <a:noFill/>
            <a:ln>
              <a:noFill/>
            </a:ln>
          </p:spPr>
        </p:pic>
        <p:sp>
          <p:nvSpPr>
            <p:cNvPr id="2300" name="Google Shape;2300;p59"/>
            <p:cNvSpPr txBox="1"/>
            <p:nvPr/>
          </p:nvSpPr>
          <p:spPr>
            <a:xfrm>
              <a:off x="7416800" y="4999037"/>
              <a:ext cx="142875" cy="130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0</a:t>
              </a:r>
              <a:endParaRPr/>
            </a:p>
          </p:txBody>
        </p:sp>
        <p:sp>
          <p:nvSpPr>
            <p:cNvPr id="2301" name="Google Shape;2301;p59"/>
            <p:cNvSpPr txBox="1"/>
            <p:nvPr/>
          </p:nvSpPr>
          <p:spPr>
            <a:xfrm>
              <a:off x="7416800" y="4313237"/>
              <a:ext cx="212725" cy="130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500" b="1" i="1" u="none">
                  <a:solidFill>
                    <a:srgbClr val="1E582F"/>
                  </a:solidFill>
                  <a:latin typeface="Arial"/>
                  <a:ea typeface="Arial"/>
                  <a:cs typeface="Arial"/>
                  <a:sym typeface="Arial"/>
                </a:rPr>
                <a:t>255</a:t>
              </a:r>
              <a:endParaRPr/>
            </a:p>
          </p:txBody>
        </p:sp>
        <p:sp>
          <p:nvSpPr>
            <p:cNvPr id="2302" name="Google Shape;2302;p59"/>
            <p:cNvSpPr txBox="1"/>
            <p:nvPr/>
          </p:nvSpPr>
          <p:spPr>
            <a:xfrm>
              <a:off x="4668837" y="2233612"/>
              <a:ext cx="1546225" cy="312737"/>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rgbClr val="1E582F"/>
                </a:buClr>
                <a:buFont typeface="Arial"/>
                <a:buNone/>
              </a:pPr>
              <a:r>
                <a:rPr lang="en-US" sz="900" b="1" i="1" u="none">
                  <a:solidFill>
                    <a:srgbClr val="1E582F"/>
                  </a:solidFill>
                  <a:latin typeface="Arial"/>
                  <a:ea typeface="Arial"/>
                  <a:cs typeface="Arial"/>
                  <a:sym typeface="Arial"/>
                </a:rPr>
                <a:t>A</a:t>
              </a:r>
              <a:r>
                <a:rPr lang="en-US" sz="800" b="1" i="1" u="none">
                  <a:solidFill>
                    <a:srgbClr val="1E582F"/>
                  </a:solidFill>
                  <a:latin typeface="Arial"/>
                  <a:ea typeface="Arial"/>
                  <a:cs typeface="Arial"/>
                  <a:sym typeface="Arial"/>
                </a:rPr>
                <a:t>ptitud global de la red viaria</a:t>
              </a:r>
              <a:endParaRPr/>
            </a:p>
            <a:p>
              <a:pPr marL="0" marR="0" lvl="0" indent="0" algn="l" rtl="0">
                <a:lnSpc>
                  <a:spcPct val="100000"/>
                </a:lnSpc>
                <a:spcBef>
                  <a:spcPts val="0"/>
                </a:spcBef>
                <a:spcAft>
                  <a:spcPts val="0"/>
                </a:spcAft>
                <a:buClr>
                  <a:srgbClr val="1E582F"/>
                </a:buClr>
                <a:buFont typeface="Arial"/>
                <a:buNone/>
              </a:pPr>
              <a:r>
                <a:rPr lang="en-US" sz="800" b="1" i="1" u="none">
                  <a:solidFill>
                    <a:srgbClr val="1E582F"/>
                  </a:solidFill>
                  <a:latin typeface="Arial"/>
                  <a:ea typeface="Arial"/>
                  <a:cs typeface="Arial"/>
                  <a:sym typeface="Arial"/>
                </a:rPr>
                <a:t>según tipo de vía y distancia</a:t>
              </a:r>
              <a:endParaRPr/>
            </a:p>
          </p:txBody>
        </p:sp>
      </p:grpSp>
      <p:grpSp>
        <p:nvGrpSpPr>
          <p:cNvPr id="2303" name="Google Shape;2303;p59"/>
          <p:cNvGrpSpPr/>
          <p:nvPr/>
        </p:nvGrpSpPr>
        <p:grpSpPr>
          <a:xfrm>
            <a:off x="4151312" y="1830387"/>
            <a:ext cx="928687" cy="4887913"/>
            <a:chOff x="4151312" y="1830387"/>
            <a:chExt cx="928687" cy="4887913"/>
          </a:xfrm>
        </p:grpSpPr>
        <p:grpSp>
          <p:nvGrpSpPr>
            <p:cNvPr id="2304" name="Google Shape;2304;p59"/>
            <p:cNvGrpSpPr/>
            <p:nvPr/>
          </p:nvGrpSpPr>
          <p:grpSpPr>
            <a:xfrm>
              <a:off x="4151312" y="1830387"/>
              <a:ext cx="276225" cy="4887913"/>
              <a:chOff x="4151312" y="1830387"/>
              <a:chExt cx="276225" cy="4887913"/>
            </a:xfrm>
          </p:grpSpPr>
          <p:cxnSp>
            <p:nvCxnSpPr>
              <p:cNvPr id="2305" name="Google Shape;2305;p59"/>
              <p:cNvCxnSpPr/>
              <p:nvPr/>
            </p:nvCxnSpPr>
            <p:spPr>
              <a:xfrm>
                <a:off x="4427537" y="1971675"/>
                <a:ext cx="0" cy="4614862"/>
              </a:xfrm>
              <a:prstGeom prst="straightConnector1">
                <a:avLst/>
              </a:prstGeom>
              <a:noFill/>
              <a:ln w="76200" cap="flat" cmpd="sng">
                <a:solidFill>
                  <a:srgbClr val="D0BC88"/>
                </a:solidFill>
                <a:prstDash val="solid"/>
                <a:miter lim="800000"/>
                <a:headEnd type="none" w="sm" len="sm"/>
                <a:tailEnd type="none" w="sm" len="sm"/>
              </a:ln>
            </p:spPr>
          </p:cxnSp>
          <p:cxnSp>
            <p:nvCxnSpPr>
              <p:cNvPr id="2306" name="Google Shape;2306;p59"/>
              <p:cNvCxnSpPr/>
              <p:nvPr/>
            </p:nvCxnSpPr>
            <p:spPr>
              <a:xfrm flipH="1">
                <a:off x="4179887" y="6575425"/>
                <a:ext cx="247650" cy="142875"/>
              </a:xfrm>
              <a:prstGeom prst="straightConnector1">
                <a:avLst/>
              </a:prstGeom>
              <a:noFill/>
              <a:ln w="76200" cap="flat" cmpd="sng">
                <a:solidFill>
                  <a:srgbClr val="D0BC88"/>
                </a:solidFill>
                <a:prstDash val="solid"/>
                <a:miter lim="800000"/>
                <a:headEnd type="none" w="sm" len="sm"/>
                <a:tailEnd type="none" w="sm" len="sm"/>
              </a:ln>
            </p:spPr>
          </p:cxnSp>
          <p:cxnSp>
            <p:nvCxnSpPr>
              <p:cNvPr id="2307" name="Google Shape;2307;p59"/>
              <p:cNvCxnSpPr/>
              <p:nvPr/>
            </p:nvCxnSpPr>
            <p:spPr>
              <a:xfrm rot="10800000">
                <a:off x="4151312" y="1830387"/>
                <a:ext cx="247650" cy="142875"/>
              </a:xfrm>
              <a:prstGeom prst="straightConnector1">
                <a:avLst/>
              </a:prstGeom>
              <a:noFill/>
              <a:ln w="76200" cap="flat" cmpd="sng">
                <a:solidFill>
                  <a:srgbClr val="D0BC88"/>
                </a:solidFill>
                <a:prstDash val="solid"/>
                <a:miter lim="800000"/>
                <a:headEnd type="none" w="sm" len="sm"/>
                <a:tailEnd type="none" w="sm" len="sm"/>
              </a:ln>
            </p:spPr>
          </p:cxnSp>
        </p:grpSp>
        <p:cxnSp>
          <p:nvCxnSpPr>
            <p:cNvPr id="2308" name="Google Shape;2308;p59"/>
            <p:cNvCxnSpPr/>
            <p:nvPr/>
          </p:nvCxnSpPr>
          <p:spPr>
            <a:xfrm>
              <a:off x="4456112" y="4078287"/>
              <a:ext cx="623887" cy="0"/>
            </a:xfrm>
            <a:prstGeom prst="straightConnector1">
              <a:avLst/>
            </a:prstGeom>
            <a:noFill/>
            <a:ln w="127000" cap="flat" cmpd="sng">
              <a:solidFill>
                <a:srgbClr val="D0BC88"/>
              </a:solidFill>
              <a:prstDash val="solid"/>
              <a:miter lim="800000"/>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2"/>
        <p:cNvGrpSpPr/>
        <p:nvPr/>
      </p:nvGrpSpPr>
      <p:grpSpPr>
        <a:xfrm>
          <a:off x="0" y="0"/>
          <a:ext cx="0" cy="0"/>
          <a:chOff x="0" y="0"/>
          <a:chExt cx="0" cy="0"/>
        </a:xfrm>
      </p:grpSpPr>
      <p:sp>
        <p:nvSpPr>
          <p:cNvPr id="2313" name="Google Shape;2313;p60"/>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314" name="Google Shape;2314;p60"/>
          <p:cNvGrpSpPr/>
          <p:nvPr/>
        </p:nvGrpSpPr>
        <p:grpSpPr>
          <a:xfrm>
            <a:off x="784225" y="831850"/>
            <a:ext cx="7966075" cy="336550"/>
            <a:chOff x="784225" y="1581150"/>
            <a:chExt cx="7966075" cy="336550"/>
          </a:xfrm>
        </p:grpSpPr>
        <p:sp>
          <p:nvSpPr>
            <p:cNvPr id="2315" name="Google Shape;2315;p6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16" name="Google Shape;2316;p6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17" name="Google Shape;2317;p60"/>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318" name="Google Shape;2318;p60"/>
          <p:cNvGrpSpPr/>
          <p:nvPr/>
        </p:nvGrpSpPr>
        <p:grpSpPr>
          <a:xfrm>
            <a:off x="979488" y="1212850"/>
            <a:ext cx="4333874" cy="336550"/>
            <a:chOff x="979488" y="1212850"/>
            <a:chExt cx="4333874" cy="336550"/>
          </a:xfrm>
        </p:grpSpPr>
        <p:sp>
          <p:nvSpPr>
            <p:cNvPr id="2319" name="Google Shape;2319;p60"/>
            <p:cNvSpPr txBox="1"/>
            <p:nvPr/>
          </p:nvSpPr>
          <p:spPr>
            <a:xfrm>
              <a:off x="1028700" y="1212850"/>
              <a:ext cx="4284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Determinación de pesos entre los factores</a:t>
              </a:r>
              <a:endParaRPr/>
            </a:p>
          </p:txBody>
        </p:sp>
        <p:sp>
          <p:nvSpPr>
            <p:cNvPr id="2320" name="Google Shape;2320;p60"/>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321" name="Google Shape;2321;p60"/>
          <p:cNvGrpSpPr/>
          <p:nvPr/>
        </p:nvGrpSpPr>
        <p:grpSpPr>
          <a:xfrm>
            <a:off x="1133475" y="1598612"/>
            <a:ext cx="7685088" cy="687387"/>
            <a:chOff x="1133475" y="1598612"/>
            <a:chExt cx="7685088" cy="687387"/>
          </a:xfrm>
        </p:grpSpPr>
        <p:sp>
          <p:nvSpPr>
            <p:cNvPr id="2322" name="Google Shape;2322;p60"/>
            <p:cNvSpPr txBox="1"/>
            <p:nvPr/>
          </p:nvSpPr>
          <p:spPr>
            <a:xfrm>
              <a:off x="1246187" y="1598612"/>
              <a:ext cx="7572375" cy="6873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0" i="1" u="none">
                  <a:solidFill>
                    <a:srgbClr val="1E582F"/>
                  </a:solidFill>
                  <a:latin typeface="Arial"/>
                  <a:ea typeface="Arial"/>
                  <a:cs typeface="Arial"/>
                  <a:sym typeface="Arial"/>
                </a:rPr>
                <a:t>Los pesos se asignan a los distintos factores e indican su importancia relativa respecto a los otros factores. Gracias a estos pesos podemos realizar la combinación de todos los factores para obtener una capa resultado.</a:t>
              </a:r>
              <a:endParaRPr/>
            </a:p>
          </p:txBody>
        </p:sp>
        <p:sp>
          <p:nvSpPr>
            <p:cNvPr id="2323" name="Google Shape;2323;p60"/>
            <p:cNvSpPr txBox="1"/>
            <p:nvPr/>
          </p:nvSpPr>
          <p:spPr>
            <a:xfrm rot="5400000">
              <a:off x="1124743" y="17089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324" name="Google Shape;2324;p60"/>
          <p:cNvGrpSpPr/>
          <p:nvPr/>
        </p:nvGrpSpPr>
        <p:grpSpPr>
          <a:xfrm>
            <a:off x="1133475" y="2513012"/>
            <a:ext cx="7735887" cy="488950"/>
            <a:chOff x="1133475" y="2417762"/>
            <a:chExt cx="7735887" cy="488950"/>
          </a:xfrm>
        </p:grpSpPr>
        <p:sp>
          <p:nvSpPr>
            <p:cNvPr id="2325" name="Google Shape;2325;p60"/>
            <p:cNvSpPr txBox="1"/>
            <p:nvPr/>
          </p:nvSpPr>
          <p:spPr>
            <a:xfrm>
              <a:off x="1246187" y="2417762"/>
              <a:ext cx="7623175"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0" i="1" u="none">
                  <a:solidFill>
                    <a:srgbClr val="1E582F"/>
                  </a:solidFill>
                  <a:latin typeface="Arial"/>
                  <a:ea typeface="Arial"/>
                  <a:cs typeface="Arial"/>
                  <a:sym typeface="Arial"/>
                </a:rPr>
                <a:t>Hay múltiples formas de asignar pesos a las distintas variables. Probablemente se trata del paso más complejo y discutible del proceso, ya que incorpora cierto grado de subjetividad</a:t>
              </a:r>
              <a:endParaRPr/>
            </a:p>
          </p:txBody>
        </p:sp>
        <p:sp>
          <p:nvSpPr>
            <p:cNvPr id="2326" name="Google Shape;2326;p60"/>
            <p:cNvSpPr txBox="1"/>
            <p:nvPr/>
          </p:nvSpPr>
          <p:spPr>
            <a:xfrm rot="5400000">
              <a:off x="1124743" y="25074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327" name="Google Shape;2327;p60"/>
          <p:cNvGrpSpPr/>
          <p:nvPr/>
        </p:nvGrpSpPr>
        <p:grpSpPr>
          <a:xfrm>
            <a:off x="1133475" y="3230562"/>
            <a:ext cx="7735887" cy="885825"/>
            <a:chOff x="1133475" y="3040062"/>
            <a:chExt cx="7735887" cy="885825"/>
          </a:xfrm>
        </p:grpSpPr>
        <p:sp>
          <p:nvSpPr>
            <p:cNvPr id="2328" name="Google Shape;2328;p60"/>
            <p:cNvSpPr txBox="1"/>
            <p:nvPr/>
          </p:nvSpPr>
          <p:spPr>
            <a:xfrm>
              <a:off x="1246187" y="3040062"/>
              <a:ext cx="7623175" cy="8858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0" i="1" u="none">
                  <a:solidFill>
                    <a:srgbClr val="1E582F"/>
                  </a:solidFill>
                  <a:latin typeface="Arial"/>
                  <a:ea typeface="Arial"/>
                  <a:cs typeface="Arial"/>
                  <a:sym typeface="Arial"/>
                </a:rPr>
                <a:t>En este caso usaremos el procedimiento </a:t>
              </a:r>
              <a:r>
                <a:rPr lang="en-US" sz="1300" b="1" i="1" u="none">
                  <a:solidFill>
                    <a:srgbClr val="1E582F"/>
                  </a:solidFill>
                  <a:latin typeface="Arial"/>
                  <a:ea typeface="Arial"/>
                  <a:cs typeface="Arial"/>
                  <a:sym typeface="Arial"/>
                </a:rPr>
                <a:t>analítico jerárquico de comparación por pares</a:t>
              </a:r>
              <a:r>
                <a:rPr lang="en-US" sz="1300" b="0" i="1" u="none">
                  <a:solidFill>
                    <a:srgbClr val="1E582F"/>
                  </a:solidFill>
                  <a:latin typeface="Arial"/>
                  <a:ea typeface="Arial"/>
                  <a:cs typeface="Arial"/>
                  <a:sym typeface="Arial"/>
                </a:rPr>
                <a:t>, descrito por Saaty en 1977. Se trata de comparar la importancia relativa de cada factor con los demás que entran en el análisis. La única condición es que la suma de todos los pesos asignados a los factores ha de ser uno.</a:t>
              </a:r>
              <a:endParaRPr/>
            </a:p>
          </p:txBody>
        </p:sp>
        <p:sp>
          <p:nvSpPr>
            <p:cNvPr id="2329" name="Google Shape;2329;p60"/>
            <p:cNvSpPr txBox="1"/>
            <p:nvPr/>
          </p:nvSpPr>
          <p:spPr>
            <a:xfrm rot="5400000">
              <a:off x="1124743" y="31265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3"/>
        <p:cNvGrpSpPr/>
        <p:nvPr/>
      </p:nvGrpSpPr>
      <p:grpSpPr>
        <a:xfrm>
          <a:off x="0" y="0"/>
          <a:ext cx="0" cy="0"/>
          <a:chOff x="0" y="0"/>
          <a:chExt cx="0" cy="0"/>
        </a:xfrm>
      </p:grpSpPr>
      <p:sp>
        <p:nvSpPr>
          <p:cNvPr id="2334" name="Google Shape;2334;p61"/>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335" name="Google Shape;2335;p61"/>
          <p:cNvGrpSpPr/>
          <p:nvPr/>
        </p:nvGrpSpPr>
        <p:grpSpPr>
          <a:xfrm>
            <a:off x="784225" y="831850"/>
            <a:ext cx="7966075" cy="336550"/>
            <a:chOff x="784225" y="1581150"/>
            <a:chExt cx="7966075" cy="336550"/>
          </a:xfrm>
        </p:grpSpPr>
        <p:sp>
          <p:nvSpPr>
            <p:cNvPr id="2336" name="Google Shape;2336;p6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37" name="Google Shape;2337;p6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38" name="Google Shape;2338;p61"/>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339" name="Google Shape;2339;p61"/>
          <p:cNvGrpSpPr/>
          <p:nvPr/>
        </p:nvGrpSpPr>
        <p:grpSpPr>
          <a:xfrm>
            <a:off x="979488" y="1212850"/>
            <a:ext cx="4333874" cy="336550"/>
            <a:chOff x="979488" y="1212850"/>
            <a:chExt cx="4333874" cy="336550"/>
          </a:xfrm>
        </p:grpSpPr>
        <p:sp>
          <p:nvSpPr>
            <p:cNvPr id="2340" name="Google Shape;2340;p61"/>
            <p:cNvSpPr txBox="1"/>
            <p:nvPr/>
          </p:nvSpPr>
          <p:spPr>
            <a:xfrm>
              <a:off x="1028700" y="1212850"/>
              <a:ext cx="4284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Determinación de pesos entre los factores</a:t>
              </a:r>
              <a:endParaRPr/>
            </a:p>
          </p:txBody>
        </p:sp>
        <p:sp>
          <p:nvSpPr>
            <p:cNvPr id="2341" name="Google Shape;2341;p61"/>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342" name="Google Shape;2342;p61"/>
          <p:cNvGrpSpPr/>
          <p:nvPr/>
        </p:nvGrpSpPr>
        <p:grpSpPr>
          <a:xfrm>
            <a:off x="1158875" y="1649412"/>
            <a:ext cx="6967537" cy="2560638"/>
            <a:chOff x="1158875" y="2233612"/>
            <a:chExt cx="6967537" cy="2560638"/>
          </a:xfrm>
        </p:grpSpPr>
        <p:sp>
          <p:nvSpPr>
            <p:cNvPr id="2343" name="Google Shape;2343;p61"/>
            <p:cNvSpPr/>
            <p:nvPr/>
          </p:nvSpPr>
          <p:spPr>
            <a:xfrm>
              <a:off x="2600325" y="2605087"/>
              <a:ext cx="5448300" cy="2033587"/>
            </a:xfrm>
            <a:custGeom>
              <a:avLst/>
              <a:gdLst/>
              <a:ahLst/>
              <a:cxnLst/>
              <a:rect l="l" t="t" r="r" b="b"/>
              <a:pathLst>
                <a:path w="120000" h="120000" extrusionOk="0">
                  <a:moveTo>
                    <a:pt x="279" y="0"/>
                  </a:moveTo>
                  <a:lnTo>
                    <a:pt x="120000" y="0"/>
                  </a:lnTo>
                  <a:lnTo>
                    <a:pt x="120000" y="120000"/>
                  </a:lnTo>
                  <a:lnTo>
                    <a:pt x="97587" y="120000"/>
                  </a:lnTo>
                  <a:lnTo>
                    <a:pt x="97587" y="92646"/>
                  </a:lnTo>
                  <a:lnTo>
                    <a:pt x="72622" y="92646"/>
                  </a:lnTo>
                  <a:lnTo>
                    <a:pt x="72622" y="69133"/>
                  </a:lnTo>
                  <a:lnTo>
                    <a:pt x="43986" y="69133"/>
                  </a:lnTo>
                  <a:lnTo>
                    <a:pt x="43986" y="46276"/>
                  </a:lnTo>
                  <a:lnTo>
                    <a:pt x="25244" y="46276"/>
                  </a:lnTo>
                  <a:lnTo>
                    <a:pt x="25244" y="22763"/>
                  </a:lnTo>
                  <a:lnTo>
                    <a:pt x="0" y="22763"/>
                  </a:lnTo>
                  <a:lnTo>
                    <a:pt x="279" y="0"/>
                  </a:lnTo>
                  <a:close/>
                </a:path>
              </a:pathLst>
            </a:cu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44" name="Google Shape;2344;p61"/>
            <p:cNvSpPr txBox="1"/>
            <p:nvPr/>
          </p:nvSpPr>
          <p:spPr>
            <a:xfrm>
              <a:off x="2667000" y="2233612"/>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Vegetación</a:t>
              </a:r>
              <a:endParaRPr/>
            </a:p>
          </p:txBody>
        </p:sp>
        <p:sp>
          <p:nvSpPr>
            <p:cNvPr id="2345" name="Google Shape;2345;p61"/>
            <p:cNvSpPr txBox="1"/>
            <p:nvPr/>
          </p:nvSpPr>
          <p:spPr>
            <a:xfrm>
              <a:off x="3733800" y="2233612"/>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Accesos</a:t>
              </a:r>
              <a:endParaRPr/>
            </a:p>
          </p:txBody>
        </p:sp>
        <p:sp>
          <p:nvSpPr>
            <p:cNvPr id="2346" name="Google Shape;2346;p61"/>
            <p:cNvSpPr txBox="1"/>
            <p:nvPr/>
          </p:nvSpPr>
          <p:spPr>
            <a:xfrm>
              <a:off x="4597400" y="2233612"/>
              <a:ext cx="128905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Orientaciones</a:t>
              </a:r>
              <a:endParaRPr/>
            </a:p>
          </p:txBody>
        </p:sp>
        <p:sp>
          <p:nvSpPr>
            <p:cNvPr id="2347" name="Google Shape;2347;p61"/>
            <p:cNvSpPr txBox="1"/>
            <p:nvPr/>
          </p:nvSpPr>
          <p:spPr>
            <a:xfrm>
              <a:off x="5884862" y="2233612"/>
              <a:ext cx="1177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Climatología</a:t>
              </a:r>
              <a:endParaRPr/>
            </a:p>
          </p:txBody>
        </p:sp>
        <p:sp>
          <p:nvSpPr>
            <p:cNvPr id="2348" name="Google Shape;2348;p61"/>
            <p:cNvSpPr txBox="1"/>
            <p:nvPr/>
          </p:nvSpPr>
          <p:spPr>
            <a:xfrm>
              <a:off x="7059612" y="2233612"/>
              <a:ext cx="10033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Hidrología</a:t>
              </a:r>
              <a:endParaRPr/>
            </a:p>
          </p:txBody>
        </p:sp>
        <p:cxnSp>
          <p:nvCxnSpPr>
            <p:cNvPr id="2349" name="Google Shape;2349;p61"/>
            <p:cNvCxnSpPr/>
            <p:nvPr/>
          </p:nvCxnSpPr>
          <p:spPr>
            <a:xfrm>
              <a:off x="1158875" y="3017837"/>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350" name="Google Shape;2350;p61"/>
            <p:cNvCxnSpPr/>
            <p:nvPr/>
          </p:nvCxnSpPr>
          <p:spPr>
            <a:xfrm>
              <a:off x="1158875" y="3405187"/>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351" name="Google Shape;2351;p61"/>
            <p:cNvCxnSpPr/>
            <p:nvPr/>
          </p:nvCxnSpPr>
          <p:spPr>
            <a:xfrm>
              <a:off x="1158875" y="380365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352" name="Google Shape;2352;p61"/>
            <p:cNvCxnSpPr/>
            <p:nvPr/>
          </p:nvCxnSpPr>
          <p:spPr>
            <a:xfrm>
              <a:off x="1158875" y="419100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353" name="Google Shape;2353;p61"/>
            <p:cNvCxnSpPr/>
            <p:nvPr/>
          </p:nvCxnSpPr>
          <p:spPr>
            <a:xfrm>
              <a:off x="1158875" y="464185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354" name="Google Shape;2354;p61"/>
            <p:cNvCxnSpPr/>
            <p:nvPr/>
          </p:nvCxnSpPr>
          <p:spPr>
            <a:xfrm>
              <a:off x="1158875" y="2619375"/>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355" name="Google Shape;2355;p61"/>
            <p:cNvCxnSpPr/>
            <p:nvPr/>
          </p:nvCxnSpPr>
          <p:spPr>
            <a:xfrm>
              <a:off x="3759200" y="2244725"/>
              <a:ext cx="0" cy="2549525"/>
            </a:xfrm>
            <a:prstGeom prst="straightConnector1">
              <a:avLst/>
            </a:prstGeom>
            <a:noFill/>
            <a:ln w="28575" cap="flat" cmpd="sng">
              <a:solidFill>
                <a:srgbClr val="1E582F"/>
              </a:solidFill>
              <a:prstDash val="solid"/>
              <a:miter lim="800000"/>
              <a:headEnd type="none" w="sm" len="sm"/>
              <a:tailEnd type="none" w="sm" len="sm"/>
            </a:ln>
          </p:spPr>
        </p:cxnSp>
        <p:cxnSp>
          <p:nvCxnSpPr>
            <p:cNvPr id="2356" name="Google Shape;2356;p61"/>
            <p:cNvCxnSpPr/>
            <p:nvPr/>
          </p:nvCxnSpPr>
          <p:spPr>
            <a:xfrm>
              <a:off x="4610100" y="2244725"/>
              <a:ext cx="0" cy="2549525"/>
            </a:xfrm>
            <a:prstGeom prst="straightConnector1">
              <a:avLst/>
            </a:prstGeom>
            <a:noFill/>
            <a:ln w="28575" cap="flat" cmpd="sng">
              <a:solidFill>
                <a:srgbClr val="1E582F"/>
              </a:solidFill>
              <a:prstDash val="solid"/>
              <a:miter lim="800000"/>
              <a:headEnd type="none" w="sm" len="sm"/>
              <a:tailEnd type="none" w="sm" len="sm"/>
            </a:ln>
          </p:spPr>
        </p:cxnSp>
        <p:cxnSp>
          <p:nvCxnSpPr>
            <p:cNvPr id="2357" name="Google Shape;2357;p61"/>
            <p:cNvCxnSpPr/>
            <p:nvPr/>
          </p:nvCxnSpPr>
          <p:spPr>
            <a:xfrm>
              <a:off x="5908675" y="2244725"/>
              <a:ext cx="0" cy="2549525"/>
            </a:xfrm>
            <a:prstGeom prst="straightConnector1">
              <a:avLst/>
            </a:prstGeom>
            <a:noFill/>
            <a:ln w="28575" cap="flat" cmpd="sng">
              <a:solidFill>
                <a:srgbClr val="1E582F"/>
              </a:solidFill>
              <a:prstDash val="solid"/>
              <a:miter lim="800000"/>
              <a:headEnd type="none" w="sm" len="sm"/>
              <a:tailEnd type="none" w="sm" len="sm"/>
            </a:ln>
          </p:spPr>
        </p:cxnSp>
        <p:cxnSp>
          <p:nvCxnSpPr>
            <p:cNvPr id="2358" name="Google Shape;2358;p61"/>
            <p:cNvCxnSpPr/>
            <p:nvPr/>
          </p:nvCxnSpPr>
          <p:spPr>
            <a:xfrm>
              <a:off x="7043737" y="2244725"/>
              <a:ext cx="0" cy="2549525"/>
            </a:xfrm>
            <a:prstGeom prst="straightConnector1">
              <a:avLst/>
            </a:prstGeom>
            <a:noFill/>
            <a:ln w="28575" cap="flat" cmpd="sng">
              <a:solidFill>
                <a:srgbClr val="1E582F"/>
              </a:solidFill>
              <a:prstDash val="solid"/>
              <a:miter lim="800000"/>
              <a:headEnd type="none" w="sm" len="sm"/>
              <a:tailEnd type="none" w="sm" len="sm"/>
            </a:ln>
          </p:spPr>
        </p:cxnSp>
        <p:cxnSp>
          <p:nvCxnSpPr>
            <p:cNvPr id="2359" name="Google Shape;2359;p61"/>
            <p:cNvCxnSpPr/>
            <p:nvPr/>
          </p:nvCxnSpPr>
          <p:spPr>
            <a:xfrm>
              <a:off x="8050212" y="2244725"/>
              <a:ext cx="0" cy="2549525"/>
            </a:xfrm>
            <a:prstGeom prst="straightConnector1">
              <a:avLst/>
            </a:prstGeom>
            <a:noFill/>
            <a:ln w="28575" cap="flat" cmpd="sng">
              <a:solidFill>
                <a:srgbClr val="1E582F"/>
              </a:solidFill>
              <a:prstDash val="solid"/>
              <a:miter lim="800000"/>
              <a:headEnd type="none" w="sm" len="sm"/>
              <a:tailEnd type="none" w="sm" len="sm"/>
            </a:ln>
          </p:spPr>
        </p:cxnSp>
        <p:sp>
          <p:nvSpPr>
            <p:cNvPr id="2360" name="Google Shape;2360;p61"/>
            <p:cNvSpPr txBox="1"/>
            <p:nvPr/>
          </p:nvSpPr>
          <p:spPr>
            <a:xfrm>
              <a:off x="1325562" y="2660650"/>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Vegetación</a:t>
              </a:r>
              <a:endParaRPr/>
            </a:p>
          </p:txBody>
        </p:sp>
        <p:sp>
          <p:nvSpPr>
            <p:cNvPr id="2361" name="Google Shape;2361;p61"/>
            <p:cNvSpPr txBox="1"/>
            <p:nvPr/>
          </p:nvSpPr>
          <p:spPr>
            <a:xfrm>
              <a:off x="1325562" y="3067050"/>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Accesos</a:t>
              </a:r>
              <a:endParaRPr/>
            </a:p>
          </p:txBody>
        </p:sp>
        <p:sp>
          <p:nvSpPr>
            <p:cNvPr id="2362" name="Google Shape;2362;p61"/>
            <p:cNvSpPr txBox="1"/>
            <p:nvPr/>
          </p:nvSpPr>
          <p:spPr>
            <a:xfrm>
              <a:off x="1325562" y="3475037"/>
              <a:ext cx="128905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Orientaciones</a:t>
              </a:r>
              <a:endParaRPr/>
            </a:p>
          </p:txBody>
        </p:sp>
        <p:sp>
          <p:nvSpPr>
            <p:cNvPr id="2363" name="Google Shape;2363;p61"/>
            <p:cNvSpPr txBox="1"/>
            <p:nvPr/>
          </p:nvSpPr>
          <p:spPr>
            <a:xfrm>
              <a:off x="1325562" y="3883025"/>
              <a:ext cx="1177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Climatología</a:t>
              </a:r>
              <a:endParaRPr/>
            </a:p>
          </p:txBody>
        </p:sp>
        <p:sp>
          <p:nvSpPr>
            <p:cNvPr id="2364" name="Google Shape;2364;p61"/>
            <p:cNvSpPr txBox="1"/>
            <p:nvPr/>
          </p:nvSpPr>
          <p:spPr>
            <a:xfrm>
              <a:off x="1325562" y="4291012"/>
              <a:ext cx="10033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Hidrología</a:t>
              </a:r>
              <a:endParaRPr/>
            </a:p>
          </p:txBody>
        </p:sp>
        <p:cxnSp>
          <p:nvCxnSpPr>
            <p:cNvPr id="2365" name="Google Shape;2365;p61"/>
            <p:cNvCxnSpPr/>
            <p:nvPr/>
          </p:nvCxnSpPr>
          <p:spPr>
            <a:xfrm>
              <a:off x="2625725" y="2244725"/>
              <a:ext cx="0" cy="2549525"/>
            </a:xfrm>
            <a:prstGeom prst="straightConnector1">
              <a:avLst/>
            </a:prstGeom>
            <a:noFill/>
            <a:ln w="28575" cap="flat" cmpd="sng">
              <a:solidFill>
                <a:srgbClr val="1E582F"/>
              </a:solidFill>
              <a:prstDash val="solid"/>
              <a:miter lim="800000"/>
              <a:headEnd type="none" w="sm" len="sm"/>
              <a:tailEnd type="none" w="sm" len="sm"/>
            </a:ln>
          </p:spPr>
        </p:cxnSp>
      </p:grpSp>
      <p:sp>
        <p:nvSpPr>
          <p:cNvPr id="2366" name="Google Shape;2366;p61"/>
          <p:cNvSpPr txBox="1"/>
          <p:nvPr/>
        </p:nvSpPr>
        <p:spPr>
          <a:xfrm>
            <a:off x="1144587" y="4300537"/>
            <a:ext cx="72802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¿Cuál es la importancia relativa de los accesos respecto a la vegetación?</a:t>
            </a:r>
            <a:endParaRPr/>
          </a:p>
        </p:txBody>
      </p:sp>
      <p:sp>
        <p:nvSpPr>
          <p:cNvPr id="2367" name="Google Shape;2367;p61"/>
          <p:cNvSpPr txBox="1"/>
          <p:nvPr/>
        </p:nvSpPr>
        <p:spPr>
          <a:xfrm>
            <a:off x="1157287" y="4664075"/>
            <a:ext cx="47323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Se evalúa asignándole un valor numérico relativo: </a:t>
            </a:r>
            <a:endParaRPr/>
          </a:p>
        </p:txBody>
      </p:sp>
      <p:sp>
        <p:nvSpPr>
          <p:cNvPr id="2368" name="Google Shape;2368;p61"/>
          <p:cNvSpPr/>
          <p:nvPr/>
        </p:nvSpPr>
        <p:spPr>
          <a:xfrm>
            <a:off x="2319337" y="2017712"/>
            <a:ext cx="874712" cy="592137"/>
          </a:xfrm>
          <a:custGeom>
            <a:avLst/>
            <a:gdLst/>
            <a:ahLst/>
            <a:cxnLst/>
            <a:rect l="l" t="t" r="r" b="b"/>
            <a:pathLst>
              <a:path w="120000" h="120000" extrusionOk="0">
                <a:moveTo>
                  <a:pt x="0" y="119999"/>
                </a:moveTo>
                <a:lnTo>
                  <a:pt x="120000" y="119999"/>
                </a:lnTo>
                <a:lnTo>
                  <a:pt x="120000" y="0"/>
                </a:lnTo>
              </a:path>
            </a:pathLst>
          </a:custGeom>
          <a:noFill/>
          <a:ln w="127000" cap="flat" cmpd="sng">
            <a:solidFill>
              <a:srgbClr val="7E6632"/>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369" name="Google Shape;2369;p61"/>
          <p:cNvGrpSpPr/>
          <p:nvPr/>
        </p:nvGrpSpPr>
        <p:grpSpPr>
          <a:xfrm>
            <a:off x="723900" y="5165725"/>
            <a:ext cx="8458199" cy="1160462"/>
            <a:chOff x="723900" y="5165725"/>
            <a:chExt cx="8458199" cy="1160462"/>
          </a:xfrm>
        </p:grpSpPr>
        <p:sp>
          <p:nvSpPr>
            <p:cNvPr id="2370" name="Google Shape;2370;p61"/>
            <p:cNvSpPr/>
            <p:nvPr/>
          </p:nvSpPr>
          <p:spPr>
            <a:xfrm>
              <a:off x="811212" y="5165725"/>
              <a:ext cx="8126412" cy="296862"/>
            </a:xfrm>
            <a:prstGeom prst="rect">
              <a:avLst/>
            </a:prstGeom>
            <a:solidFill>
              <a:srgbClr val="DBCAA5"/>
            </a:solidFill>
            <a:ln w="38100" cap="flat" cmpd="sng">
              <a:solidFill>
                <a:srgbClr val="D2BE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371" name="Google Shape;2371;p61"/>
            <p:cNvGrpSpPr/>
            <p:nvPr/>
          </p:nvGrpSpPr>
          <p:grpSpPr>
            <a:xfrm>
              <a:off x="723900" y="5172075"/>
              <a:ext cx="1246187" cy="638175"/>
              <a:chOff x="685800" y="5349875"/>
              <a:chExt cx="1246187" cy="638175"/>
            </a:xfrm>
          </p:grpSpPr>
          <p:sp>
            <p:nvSpPr>
              <p:cNvPr id="2372" name="Google Shape;2372;p61"/>
              <p:cNvSpPr txBox="1"/>
              <p:nvPr/>
            </p:nvSpPr>
            <p:spPr>
              <a:xfrm>
                <a:off x="1101725" y="5349875"/>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1/9</a:t>
                </a:r>
                <a:endParaRPr/>
              </a:p>
            </p:txBody>
          </p:sp>
          <p:sp>
            <p:nvSpPr>
              <p:cNvPr id="2373" name="Google Shape;2373;p61"/>
              <p:cNvSpPr txBox="1"/>
              <p:nvPr/>
            </p:nvSpPr>
            <p:spPr>
              <a:xfrm>
                <a:off x="685800" y="5727700"/>
                <a:ext cx="1246187"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Extremadamente</a:t>
                </a:r>
                <a:endParaRPr/>
              </a:p>
            </p:txBody>
          </p:sp>
        </p:grpSp>
        <p:grpSp>
          <p:nvGrpSpPr>
            <p:cNvPr id="2374" name="Google Shape;2374;p61"/>
            <p:cNvGrpSpPr/>
            <p:nvPr/>
          </p:nvGrpSpPr>
          <p:grpSpPr>
            <a:xfrm>
              <a:off x="1949450" y="5172075"/>
              <a:ext cx="841375" cy="638175"/>
              <a:chOff x="1895475" y="5349875"/>
              <a:chExt cx="841375" cy="638175"/>
            </a:xfrm>
          </p:grpSpPr>
          <p:sp>
            <p:nvSpPr>
              <p:cNvPr id="2375" name="Google Shape;2375;p61"/>
              <p:cNvSpPr txBox="1"/>
              <p:nvPr/>
            </p:nvSpPr>
            <p:spPr>
              <a:xfrm>
                <a:off x="2108200" y="5349875"/>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1/7</a:t>
                </a:r>
                <a:endParaRPr/>
              </a:p>
            </p:txBody>
          </p:sp>
          <p:sp>
            <p:nvSpPr>
              <p:cNvPr id="2376" name="Google Shape;2376;p61"/>
              <p:cNvSpPr txBox="1"/>
              <p:nvPr/>
            </p:nvSpPr>
            <p:spPr>
              <a:xfrm>
                <a:off x="1895475" y="5727700"/>
                <a:ext cx="841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Muy fuerte</a:t>
                </a:r>
                <a:endParaRPr/>
              </a:p>
            </p:txBody>
          </p:sp>
        </p:grpSp>
        <p:grpSp>
          <p:nvGrpSpPr>
            <p:cNvPr id="2377" name="Google Shape;2377;p61"/>
            <p:cNvGrpSpPr/>
            <p:nvPr/>
          </p:nvGrpSpPr>
          <p:grpSpPr>
            <a:xfrm>
              <a:off x="2770187" y="5172075"/>
              <a:ext cx="587375" cy="638175"/>
              <a:chOff x="2835275" y="5349875"/>
              <a:chExt cx="587375" cy="638175"/>
            </a:xfrm>
          </p:grpSpPr>
          <p:sp>
            <p:nvSpPr>
              <p:cNvPr id="2378" name="Google Shape;2378;p61"/>
              <p:cNvSpPr txBox="1"/>
              <p:nvPr/>
            </p:nvSpPr>
            <p:spPr>
              <a:xfrm>
                <a:off x="2922587" y="5349875"/>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1/5</a:t>
                </a:r>
                <a:endParaRPr/>
              </a:p>
            </p:txBody>
          </p:sp>
          <p:sp>
            <p:nvSpPr>
              <p:cNvPr id="2379" name="Google Shape;2379;p61"/>
              <p:cNvSpPr txBox="1"/>
              <p:nvPr/>
            </p:nvSpPr>
            <p:spPr>
              <a:xfrm>
                <a:off x="2835275" y="5727700"/>
                <a:ext cx="587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Fuerte</a:t>
                </a:r>
                <a:endParaRPr/>
              </a:p>
            </p:txBody>
          </p:sp>
        </p:grpSp>
        <p:grpSp>
          <p:nvGrpSpPr>
            <p:cNvPr id="2380" name="Google Shape;2380;p61"/>
            <p:cNvGrpSpPr/>
            <p:nvPr/>
          </p:nvGrpSpPr>
          <p:grpSpPr>
            <a:xfrm>
              <a:off x="3336925" y="5172075"/>
              <a:ext cx="1200150" cy="638175"/>
              <a:chOff x="3389312" y="5349875"/>
              <a:chExt cx="1200150" cy="638175"/>
            </a:xfrm>
          </p:grpSpPr>
          <p:sp>
            <p:nvSpPr>
              <p:cNvPr id="2381" name="Google Shape;2381;p61"/>
              <p:cNvSpPr txBox="1"/>
              <p:nvPr/>
            </p:nvSpPr>
            <p:spPr>
              <a:xfrm>
                <a:off x="3783012" y="5349875"/>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1/3</a:t>
                </a:r>
                <a:endParaRPr/>
              </a:p>
            </p:txBody>
          </p:sp>
          <p:sp>
            <p:nvSpPr>
              <p:cNvPr id="2382" name="Google Shape;2382;p61"/>
              <p:cNvSpPr txBox="1"/>
              <p:nvPr/>
            </p:nvSpPr>
            <p:spPr>
              <a:xfrm>
                <a:off x="3389312" y="5727700"/>
                <a:ext cx="12001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Moderadamente</a:t>
                </a:r>
                <a:endParaRPr/>
              </a:p>
            </p:txBody>
          </p:sp>
        </p:grpSp>
        <p:grpSp>
          <p:nvGrpSpPr>
            <p:cNvPr id="2383" name="Google Shape;2383;p61"/>
            <p:cNvGrpSpPr/>
            <p:nvPr/>
          </p:nvGrpSpPr>
          <p:grpSpPr>
            <a:xfrm>
              <a:off x="4516437" y="5172075"/>
              <a:ext cx="874712" cy="638175"/>
              <a:chOff x="4497387" y="5349875"/>
              <a:chExt cx="874712" cy="638175"/>
            </a:xfrm>
          </p:grpSpPr>
          <p:sp>
            <p:nvSpPr>
              <p:cNvPr id="2384" name="Google Shape;2384;p61"/>
              <p:cNvSpPr txBox="1"/>
              <p:nvPr/>
            </p:nvSpPr>
            <p:spPr>
              <a:xfrm>
                <a:off x="4797425"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a:t>
                </a:r>
                <a:endParaRPr/>
              </a:p>
            </p:txBody>
          </p:sp>
          <p:sp>
            <p:nvSpPr>
              <p:cNvPr id="2385" name="Google Shape;2385;p61"/>
              <p:cNvSpPr txBox="1"/>
              <p:nvPr/>
            </p:nvSpPr>
            <p:spPr>
              <a:xfrm>
                <a:off x="4497387" y="5727700"/>
                <a:ext cx="874712"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Igualmente</a:t>
                </a:r>
                <a:endParaRPr/>
              </a:p>
            </p:txBody>
          </p:sp>
        </p:grpSp>
        <p:grpSp>
          <p:nvGrpSpPr>
            <p:cNvPr id="2386" name="Google Shape;2386;p61"/>
            <p:cNvGrpSpPr/>
            <p:nvPr/>
          </p:nvGrpSpPr>
          <p:grpSpPr>
            <a:xfrm>
              <a:off x="5370512" y="5172075"/>
              <a:ext cx="1200150" cy="638175"/>
              <a:chOff x="5399087" y="5349875"/>
              <a:chExt cx="1200150" cy="638175"/>
            </a:xfrm>
          </p:grpSpPr>
          <p:sp>
            <p:nvSpPr>
              <p:cNvPr id="2387" name="Google Shape;2387;p61"/>
              <p:cNvSpPr txBox="1"/>
              <p:nvPr/>
            </p:nvSpPr>
            <p:spPr>
              <a:xfrm>
                <a:off x="5861050"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3</a:t>
                </a:r>
                <a:endParaRPr/>
              </a:p>
            </p:txBody>
          </p:sp>
          <p:sp>
            <p:nvSpPr>
              <p:cNvPr id="2388" name="Google Shape;2388;p61"/>
              <p:cNvSpPr txBox="1"/>
              <p:nvPr/>
            </p:nvSpPr>
            <p:spPr>
              <a:xfrm>
                <a:off x="5399087" y="5727700"/>
                <a:ext cx="12001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Moderadamente</a:t>
                </a:r>
                <a:endParaRPr/>
              </a:p>
            </p:txBody>
          </p:sp>
        </p:grpSp>
        <p:grpSp>
          <p:nvGrpSpPr>
            <p:cNvPr id="2389" name="Google Shape;2389;p61"/>
            <p:cNvGrpSpPr/>
            <p:nvPr/>
          </p:nvGrpSpPr>
          <p:grpSpPr>
            <a:xfrm>
              <a:off x="6550025" y="5172075"/>
              <a:ext cx="587375" cy="638175"/>
              <a:chOff x="6543675" y="5349875"/>
              <a:chExt cx="587375" cy="638175"/>
            </a:xfrm>
          </p:grpSpPr>
          <p:sp>
            <p:nvSpPr>
              <p:cNvPr id="2390" name="Google Shape;2390;p61"/>
              <p:cNvSpPr txBox="1"/>
              <p:nvPr/>
            </p:nvSpPr>
            <p:spPr>
              <a:xfrm>
                <a:off x="6699250"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5</a:t>
                </a:r>
                <a:endParaRPr/>
              </a:p>
            </p:txBody>
          </p:sp>
          <p:sp>
            <p:nvSpPr>
              <p:cNvPr id="2391" name="Google Shape;2391;p61"/>
              <p:cNvSpPr txBox="1"/>
              <p:nvPr/>
            </p:nvSpPr>
            <p:spPr>
              <a:xfrm>
                <a:off x="6543675" y="5727700"/>
                <a:ext cx="587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Fuerte</a:t>
                </a:r>
                <a:endParaRPr/>
              </a:p>
            </p:txBody>
          </p:sp>
        </p:grpSp>
        <p:grpSp>
          <p:nvGrpSpPr>
            <p:cNvPr id="2392" name="Google Shape;2392;p61"/>
            <p:cNvGrpSpPr/>
            <p:nvPr/>
          </p:nvGrpSpPr>
          <p:grpSpPr>
            <a:xfrm>
              <a:off x="7116762" y="5172075"/>
              <a:ext cx="841375" cy="638175"/>
              <a:chOff x="7046912" y="5349875"/>
              <a:chExt cx="841375" cy="638175"/>
            </a:xfrm>
          </p:grpSpPr>
          <p:sp>
            <p:nvSpPr>
              <p:cNvPr id="2393" name="Google Shape;2393;p61"/>
              <p:cNvSpPr txBox="1"/>
              <p:nvPr/>
            </p:nvSpPr>
            <p:spPr>
              <a:xfrm>
                <a:off x="7329487"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7</a:t>
                </a:r>
                <a:endParaRPr/>
              </a:p>
            </p:txBody>
          </p:sp>
          <p:sp>
            <p:nvSpPr>
              <p:cNvPr id="2394" name="Google Shape;2394;p61"/>
              <p:cNvSpPr txBox="1"/>
              <p:nvPr/>
            </p:nvSpPr>
            <p:spPr>
              <a:xfrm>
                <a:off x="7046912" y="5727700"/>
                <a:ext cx="841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Muy fuerte</a:t>
                </a:r>
                <a:endParaRPr/>
              </a:p>
            </p:txBody>
          </p:sp>
        </p:grpSp>
        <p:grpSp>
          <p:nvGrpSpPr>
            <p:cNvPr id="2395" name="Google Shape;2395;p61"/>
            <p:cNvGrpSpPr/>
            <p:nvPr/>
          </p:nvGrpSpPr>
          <p:grpSpPr>
            <a:xfrm>
              <a:off x="7935912" y="5172075"/>
              <a:ext cx="1246187" cy="638175"/>
              <a:chOff x="7897812" y="5349875"/>
              <a:chExt cx="1246187" cy="638175"/>
            </a:xfrm>
          </p:grpSpPr>
          <p:sp>
            <p:nvSpPr>
              <p:cNvPr id="2396" name="Google Shape;2396;p61"/>
              <p:cNvSpPr txBox="1"/>
              <p:nvPr/>
            </p:nvSpPr>
            <p:spPr>
              <a:xfrm>
                <a:off x="8382000"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9</a:t>
                </a:r>
                <a:endParaRPr/>
              </a:p>
            </p:txBody>
          </p:sp>
          <p:sp>
            <p:nvSpPr>
              <p:cNvPr id="2397" name="Google Shape;2397;p61"/>
              <p:cNvSpPr txBox="1"/>
              <p:nvPr/>
            </p:nvSpPr>
            <p:spPr>
              <a:xfrm>
                <a:off x="7897812" y="5727700"/>
                <a:ext cx="1246187"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Extremadamente</a:t>
                </a:r>
                <a:endParaRPr/>
              </a:p>
            </p:txBody>
          </p:sp>
        </p:grpSp>
        <p:grpSp>
          <p:nvGrpSpPr>
            <p:cNvPr id="2398" name="Google Shape;2398;p61"/>
            <p:cNvGrpSpPr/>
            <p:nvPr/>
          </p:nvGrpSpPr>
          <p:grpSpPr>
            <a:xfrm>
              <a:off x="773112" y="5884862"/>
              <a:ext cx="3695700" cy="441325"/>
              <a:chOff x="773112" y="5884862"/>
              <a:chExt cx="3695700" cy="441325"/>
            </a:xfrm>
          </p:grpSpPr>
          <p:sp>
            <p:nvSpPr>
              <p:cNvPr id="2399" name="Google Shape;2399;p61"/>
              <p:cNvSpPr txBox="1"/>
              <p:nvPr/>
            </p:nvSpPr>
            <p:spPr>
              <a:xfrm>
                <a:off x="1708150" y="6005512"/>
                <a:ext cx="18240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Menos importante</a:t>
                </a:r>
                <a:endParaRPr/>
              </a:p>
            </p:txBody>
          </p:sp>
          <p:cxnSp>
            <p:nvCxnSpPr>
              <p:cNvPr id="2400" name="Google Shape;2400;p61"/>
              <p:cNvCxnSpPr/>
              <p:nvPr/>
            </p:nvCxnSpPr>
            <p:spPr>
              <a:xfrm>
                <a:off x="773112" y="5884862"/>
                <a:ext cx="3695700" cy="0"/>
              </a:xfrm>
              <a:prstGeom prst="straightConnector1">
                <a:avLst/>
              </a:prstGeom>
              <a:noFill/>
              <a:ln w="76200" cap="flat" cmpd="sng">
                <a:solidFill>
                  <a:srgbClr val="D2BE90"/>
                </a:solidFill>
                <a:prstDash val="solid"/>
                <a:miter lim="800000"/>
                <a:headEnd type="none" w="sm" len="sm"/>
                <a:tailEnd type="none" w="sm" len="sm"/>
              </a:ln>
            </p:spPr>
          </p:cxnSp>
        </p:grpSp>
        <p:grpSp>
          <p:nvGrpSpPr>
            <p:cNvPr id="2401" name="Google Shape;2401;p61"/>
            <p:cNvGrpSpPr/>
            <p:nvPr/>
          </p:nvGrpSpPr>
          <p:grpSpPr>
            <a:xfrm>
              <a:off x="5267325" y="5884862"/>
              <a:ext cx="3695700" cy="441325"/>
              <a:chOff x="5267325" y="5884862"/>
              <a:chExt cx="3695700" cy="441325"/>
            </a:xfrm>
          </p:grpSpPr>
          <p:sp>
            <p:nvSpPr>
              <p:cNvPr id="2402" name="Google Shape;2402;p61"/>
              <p:cNvSpPr txBox="1"/>
              <p:nvPr/>
            </p:nvSpPr>
            <p:spPr>
              <a:xfrm>
                <a:off x="6202362" y="6005512"/>
                <a:ext cx="15922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Más importante</a:t>
                </a:r>
                <a:endParaRPr/>
              </a:p>
            </p:txBody>
          </p:sp>
          <p:cxnSp>
            <p:nvCxnSpPr>
              <p:cNvPr id="2403" name="Google Shape;2403;p61"/>
              <p:cNvCxnSpPr/>
              <p:nvPr/>
            </p:nvCxnSpPr>
            <p:spPr>
              <a:xfrm>
                <a:off x="5267325" y="5884862"/>
                <a:ext cx="3695700" cy="0"/>
              </a:xfrm>
              <a:prstGeom prst="straightConnector1">
                <a:avLst/>
              </a:prstGeom>
              <a:noFill/>
              <a:ln w="76200" cap="flat" cmpd="sng">
                <a:solidFill>
                  <a:srgbClr val="D2BE90"/>
                </a:solidFill>
                <a:prstDash val="solid"/>
                <a:miter lim="800000"/>
                <a:headEnd type="none" w="sm" len="sm"/>
                <a:tailEnd type="none" w="sm" len="sm"/>
              </a:ln>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7"/>
        <p:cNvGrpSpPr/>
        <p:nvPr/>
      </p:nvGrpSpPr>
      <p:grpSpPr>
        <a:xfrm>
          <a:off x="0" y="0"/>
          <a:ext cx="0" cy="0"/>
          <a:chOff x="0" y="0"/>
          <a:chExt cx="0" cy="0"/>
        </a:xfrm>
      </p:grpSpPr>
      <p:sp>
        <p:nvSpPr>
          <p:cNvPr id="2408" name="Google Shape;2408;p62"/>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409" name="Google Shape;2409;p62"/>
          <p:cNvGrpSpPr/>
          <p:nvPr/>
        </p:nvGrpSpPr>
        <p:grpSpPr>
          <a:xfrm>
            <a:off x="784225" y="831850"/>
            <a:ext cx="7966075" cy="336550"/>
            <a:chOff x="784225" y="1581150"/>
            <a:chExt cx="7966075" cy="336550"/>
          </a:xfrm>
        </p:grpSpPr>
        <p:sp>
          <p:nvSpPr>
            <p:cNvPr id="2410" name="Google Shape;2410;p62"/>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411" name="Google Shape;2411;p62"/>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412" name="Google Shape;2412;p62"/>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413" name="Google Shape;2413;p62"/>
          <p:cNvGrpSpPr/>
          <p:nvPr/>
        </p:nvGrpSpPr>
        <p:grpSpPr>
          <a:xfrm>
            <a:off x="979488" y="1212850"/>
            <a:ext cx="4333874" cy="336550"/>
            <a:chOff x="979488" y="1212850"/>
            <a:chExt cx="4333874" cy="336550"/>
          </a:xfrm>
        </p:grpSpPr>
        <p:sp>
          <p:nvSpPr>
            <p:cNvPr id="2414" name="Google Shape;2414;p62"/>
            <p:cNvSpPr txBox="1"/>
            <p:nvPr/>
          </p:nvSpPr>
          <p:spPr>
            <a:xfrm>
              <a:off x="1028700" y="1212850"/>
              <a:ext cx="4284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Determinación de pesos entre los factores</a:t>
              </a:r>
              <a:endParaRPr/>
            </a:p>
          </p:txBody>
        </p:sp>
        <p:sp>
          <p:nvSpPr>
            <p:cNvPr id="2415" name="Google Shape;2415;p62"/>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416" name="Google Shape;2416;p62"/>
          <p:cNvGrpSpPr/>
          <p:nvPr/>
        </p:nvGrpSpPr>
        <p:grpSpPr>
          <a:xfrm>
            <a:off x="1158875" y="1649412"/>
            <a:ext cx="6967537" cy="2560638"/>
            <a:chOff x="1158875" y="2233612"/>
            <a:chExt cx="6967537" cy="2560638"/>
          </a:xfrm>
        </p:grpSpPr>
        <p:sp>
          <p:nvSpPr>
            <p:cNvPr id="2417" name="Google Shape;2417;p62"/>
            <p:cNvSpPr/>
            <p:nvPr/>
          </p:nvSpPr>
          <p:spPr>
            <a:xfrm>
              <a:off x="2600325" y="2605087"/>
              <a:ext cx="5448300" cy="2033587"/>
            </a:xfrm>
            <a:custGeom>
              <a:avLst/>
              <a:gdLst/>
              <a:ahLst/>
              <a:cxnLst/>
              <a:rect l="l" t="t" r="r" b="b"/>
              <a:pathLst>
                <a:path w="120000" h="120000" extrusionOk="0">
                  <a:moveTo>
                    <a:pt x="279" y="0"/>
                  </a:moveTo>
                  <a:lnTo>
                    <a:pt x="120000" y="0"/>
                  </a:lnTo>
                  <a:lnTo>
                    <a:pt x="120000" y="120000"/>
                  </a:lnTo>
                  <a:lnTo>
                    <a:pt x="97587" y="120000"/>
                  </a:lnTo>
                  <a:lnTo>
                    <a:pt x="97587" y="92646"/>
                  </a:lnTo>
                  <a:lnTo>
                    <a:pt x="72622" y="92646"/>
                  </a:lnTo>
                  <a:lnTo>
                    <a:pt x="72622" y="69133"/>
                  </a:lnTo>
                  <a:lnTo>
                    <a:pt x="43986" y="69133"/>
                  </a:lnTo>
                  <a:lnTo>
                    <a:pt x="43986" y="46276"/>
                  </a:lnTo>
                  <a:lnTo>
                    <a:pt x="25244" y="46276"/>
                  </a:lnTo>
                  <a:lnTo>
                    <a:pt x="25244" y="22763"/>
                  </a:lnTo>
                  <a:lnTo>
                    <a:pt x="0" y="22763"/>
                  </a:lnTo>
                  <a:lnTo>
                    <a:pt x="279" y="0"/>
                  </a:lnTo>
                  <a:close/>
                </a:path>
              </a:pathLst>
            </a:cu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418" name="Google Shape;2418;p62"/>
            <p:cNvSpPr txBox="1"/>
            <p:nvPr/>
          </p:nvSpPr>
          <p:spPr>
            <a:xfrm>
              <a:off x="2667000" y="2233612"/>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Vegetación</a:t>
              </a:r>
              <a:endParaRPr/>
            </a:p>
          </p:txBody>
        </p:sp>
        <p:sp>
          <p:nvSpPr>
            <p:cNvPr id="2419" name="Google Shape;2419;p62"/>
            <p:cNvSpPr txBox="1"/>
            <p:nvPr/>
          </p:nvSpPr>
          <p:spPr>
            <a:xfrm>
              <a:off x="3733800" y="2233612"/>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Accesos</a:t>
              </a:r>
              <a:endParaRPr/>
            </a:p>
          </p:txBody>
        </p:sp>
        <p:sp>
          <p:nvSpPr>
            <p:cNvPr id="2420" name="Google Shape;2420;p62"/>
            <p:cNvSpPr txBox="1"/>
            <p:nvPr/>
          </p:nvSpPr>
          <p:spPr>
            <a:xfrm>
              <a:off x="4597400" y="2233612"/>
              <a:ext cx="128905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Orientaciones</a:t>
              </a:r>
              <a:endParaRPr/>
            </a:p>
          </p:txBody>
        </p:sp>
        <p:sp>
          <p:nvSpPr>
            <p:cNvPr id="2421" name="Google Shape;2421;p62"/>
            <p:cNvSpPr txBox="1"/>
            <p:nvPr/>
          </p:nvSpPr>
          <p:spPr>
            <a:xfrm>
              <a:off x="5884862" y="2233612"/>
              <a:ext cx="1177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Climatología</a:t>
              </a:r>
              <a:endParaRPr/>
            </a:p>
          </p:txBody>
        </p:sp>
        <p:sp>
          <p:nvSpPr>
            <p:cNvPr id="2422" name="Google Shape;2422;p62"/>
            <p:cNvSpPr txBox="1"/>
            <p:nvPr/>
          </p:nvSpPr>
          <p:spPr>
            <a:xfrm>
              <a:off x="7059612" y="2233612"/>
              <a:ext cx="10033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Hidrología</a:t>
              </a:r>
              <a:endParaRPr/>
            </a:p>
          </p:txBody>
        </p:sp>
        <p:cxnSp>
          <p:nvCxnSpPr>
            <p:cNvPr id="2423" name="Google Shape;2423;p62"/>
            <p:cNvCxnSpPr/>
            <p:nvPr/>
          </p:nvCxnSpPr>
          <p:spPr>
            <a:xfrm>
              <a:off x="1158875" y="3017837"/>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424" name="Google Shape;2424;p62"/>
            <p:cNvCxnSpPr/>
            <p:nvPr/>
          </p:nvCxnSpPr>
          <p:spPr>
            <a:xfrm>
              <a:off x="1158875" y="3405187"/>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425" name="Google Shape;2425;p62"/>
            <p:cNvCxnSpPr/>
            <p:nvPr/>
          </p:nvCxnSpPr>
          <p:spPr>
            <a:xfrm>
              <a:off x="1158875" y="380365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426" name="Google Shape;2426;p62"/>
            <p:cNvCxnSpPr/>
            <p:nvPr/>
          </p:nvCxnSpPr>
          <p:spPr>
            <a:xfrm>
              <a:off x="1158875" y="419100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427" name="Google Shape;2427;p62"/>
            <p:cNvCxnSpPr/>
            <p:nvPr/>
          </p:nvCxnSpPr>
          <p:spPr>
            <a:xfrm>
              <a:off x="1158875" y="464185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428" name="Google Shape;2428;p62"/>
            <p:cNvCxnSpPr/>
            <p:nvPr/>
          </p:nvCxnSpPr>
          <p:spPr>
            <a:xfrm>
              <a:off x="1158875" y="2619375"/>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429" name="Google Shape;2429;p62"/>
            <p:cNvCxnSpPr/>
            <p:nvPr/>
          </p:nvCxnSpPr>
          <p:spPr>
            <a:xfrm>
              <a:off x="3759200" y="2244725"/>
              <a:ext cx="0" cy="2549525"/>
            </a:xfrm>
            <a:prstGeom prst="straightConnector1">
              <a:avLst/>
            </a:prstGeom>
            <a:noFill/>
            <a:ln w="28575" cap="flat" cmpd="sng">
              <a:solidFill>
                <a:srgbClr val="1E582F"/>
              </a:solidFill>
              <a:prstDash val="solid"/>
              <a:miter lim="800000"/>
              <a:headEnd type="none" w="sm" len="sm"/>
              <a:tailEnd type="none" w="sm" len="sm"/>
            </a:ln>
          </p:spPr>
        </p:cxnSp>
        <p:cxnSp>
          <p:nvCxnSpPr>
            <p:cNvPr id="2430" name="Google Shape;2430;p62"/>
            <p:cNvCxnSpPr/>
            <p:nvPr/>
          </p:nvCxnSpPr>
          <p:spPr>
            <a:xfrm>
              <a:off x="4610100" y="2244725"/>
              <a:ext cx="0" cy="2549525"/>
            </a:xfrm>
            <a:prstGeom prst="straightConnector1">
              <a:avLst/>
            </a:prstGeom>
            <a:noFill/>
            <a:ln w="28575" cap="flat" cmpd="sng">
              <a:solidFill>
                <a:srgbClr val="1E582F"/>
              </a:solidFill>
              <a:prstDash val="solid"/>
              <a:miter lim="800000"/>
              <a:headEnd type="none" w="sm" len="sm"/>
              <a:tailEnd type="none" w="sm" len="sm"/>
            </a:ln>
          </p:spPr>
        </p:cxnSp>
        <p:cxnSp>
          <p:nvCxnSpPr>
            <p:cNvPr id="2431" name="Google Shape;2431;p62"/>
            <p:cNvCxnSpPr/>
            <p:nvPr/>
          </p:nvCxnSpPr>
          <p:spPr>
            <a:xfrm>
              <a:off x="5908675" y="2244725"/>
              <a:ext cx="0" cy="2549525"/>
            </a:xfrm>
            <a:prstGeom prst="straightConnector1">
              <a:avLst/>
            </a:prstGeom>
            <a:noFill/>
            <a:ln w="28575" cap="flat" cmpd="sng">
              <a:solidFill>
                <a:srgbClr val="1E582F"/>
              </a:solidFill>
              <a:prstDash val="solid"/>
              <a:miter lim="800000"/>
              <a:headEnd type="none" w="sm" len="sm"/>
              <a:tailEnd type="none" w="sm" len="sm"/>
            </a:ln>
          </p:spPr>
        </p:cxnSp>
        <p:cxnSp>
          <p:nvCxnSpPr>
            <p:cNvPr id="2432" name="Google Shape;2432;p62"/>
            <p:cNvCxnSpPr/>
            <p:nvPr/>
          </p:nvCxnSpPr>
          <p:spPr>
            <a:xfrm>
              <a:off x="7043737" y="2244725"/>
              <a:ext cx="0" cy="2549525"/>
            </a:xfrm>
            <a:prstGeom prst="straightConnector1">
              <a:avLst/>
            </a:prstGeom>
            <a:noFill/>
            <a:ln w="28575" cap="flat" cmpd="sng">
              <a:solidFill>
                <a:srgbClr val="1E582F"/>
              </a:solidFill>
              <a:prstDash val="solid"/>
              <a:miter lim="800000"/>
              <a:headEnd type="none" w="sm" len="sm"/>
              <a:tailEnd type="none" w="sm" len="sm"/>
            </a:ln>
          </p:spPr>
        </p:cxnSp>
        <p:cxnSp>
          <p:nvCxnSpPr>
            <p:cNvPr id="2433" name="Google Shape;2433;p62"/>
            <p:cNvCxnSpPr/>
            <p:nvPr/>
          </p:nvCxnSpPr>
          <p:spPr>
            <a:xfrm>
              <a:off x="8050212" y="2244725"/>
              <a:ext cx="0" cy="2549525"/>
            </a:xfrm>
            <a:prstGeom prst="straightConnector1">
              <a:avLst/>
            </a:prstGeom>
            <a:noFill/>
            <a:ln w="28575" cap="flat" cmpd="sng">
              <a:solidFill>
                <a:srgbClr val="1E582F"/>
              </a:solidFill>
              <a:prstDash val="solid"/>
              <a:miter lim="800000"/>
              <a:headEnd type="none" w="sm" len="sm"/>
              <a:tailEnd type="none" w="sm" len="sm"/>
            </a:ln>
          </p:spPr>
        </p:cxnSp>
        <p:sp>
          <p:nvSpPr>
            <p:cNvPr id="2434" name="Google Shape;2434;p62"/>
            <p:cNvSpPr txBox="1"/>
            <p:nvPr/>
          </p:nvSpPr>
          <p:spPr>
            <a:xfrm>
              <a:off x="1325562" y="2660650"/>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Vegetación</a:t>
              </a:r>
              <a:endParaRPr/>
            </a:p>
          </p:txBody>
        </p:sp>
        <p:sp>
          <p:nvSpPr>
            <p:cNvPr id="2435" name="Google Shape;2435;p62"/>
            <p:cNvSpPr txBox="1"/>
            <p:nvPr/>
          </p:nvSpPr>
          <p:spPr>
            <a:xfrm>
              <a:off x="1325562" y="3067050"/>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Accesos</a:t>
              </a:r>
              <a:endParaRPr/>
            </a:p>
          </p:txBody>
        </p:sp>
        <p:sp>
          <p:nvSpPr>
            <p:cNvPr id="2436" name="Google Shape;2436;p62"/>
            <p:cNvSpPr txBox="1"/>
            <p:nvPr/>
          </p:nvSpPr>
          <p:spPr>
            <a:xfrm>
              <a:off x="1325562" y="3475037"/>
              <a:ext cx="128905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Orientaciones</a:t>
              </a:r>
              <a:endParaRPr/>
            </a:p>
          </p:txBody>
        </p:sp>
        <p:sp>
          <p:nvSpPr>
            <p:cNvPr id="2437" name="Google Shape;2437;p62"/>
            <p:cNvSpPr txBox="1"/>
            <p:nvPr/>
          </p:nvSpPr>
          <p:spPr>
            <a:xfrm>
              <a:off x="1325562" y="3883025"/>
              <a:ext cx="1177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Climatología</a:t>
              </a:r>
              <a:endParaRPr/>
            </a:p>
          </p:txBody>
        </p:sp>
        <p:sp>
          <p:nvSpPr>
            <p:cNvPr id="2438" name="Google Shape;2438;p62"/>
            <p:cNvSpPr txBox="1"/>
            <p:nvPr/>
          </p:nvSpPr>
          <p:spPr>
            <a:xfrm>
              <a:off x="1325562" y="4291012"/>
              <a:ext cx="10033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Hidrología</a:t>
              </a:r>
              <a:endParaRPr/>
            </a:p>
          </p:txBody>
        </p:sp>
        <p:cxnSp>
          <p:nvCxnSpPr>
            <p:cNvPr id="2439" name="Google Shape;2439;p62"/>
            <p:cNvCxnSpPr/>
            <p:nvPr/>
          </p:nvCxnSpPr>
          <p:spPr>
            <a:xfrm>
              <a:off x="2625725" y="2244725"/>
              <a:ext cx="0" cy="2549525"/>
            </a:xfrm>
            <a:prstGeom prst="straightConnector1">
              <a:avLst/>
            </a:prstGeom>
            <a:noFill/>
            <a:ln w="28575" cap="flat" cmpd="sng">
              <a:solidFill>
                <a:srgbClr val="1E582F"/>
              </a:solidFill>
              <a:prstDash val="solid"/>
              <a:miter lim="800000"/>
              <a:headEnd type="none" w="sm" len="sm"/>
              <a:tailEnd type="none" w="sm" len="sm"/>
            </a:ln>
          </p:spPr>
        </p:cxnSp>
      </p:grpSp>
      <p:grpSp>
        <p:nvGrpSpPr>
          <p:cNvPr id="2440" name="Google Shape;2440;p62"/>
          <p:cNvGrpSpPr/>
          <p:nvPr/>
        </p:nvGrpSpPr>
        <p:grpSpPr>
          <a:xfrm>
            <a:off x="723900" y="4949825"/>
            <a:ext cx="8458199" cy="1160462"/>
            <a:chOff x="723900" y="4949825"/>
            <a:chExt cx="8458199" cy="1160462"/>
          </a:xfrm>
        </p:grpSpPr>
        <p:sp>
          <p:nvSpPr>
            <p:cNvPr id="2441" name="Google Shape;2441;p62"/>
            <p:cNvSpPr/>
            <p:nvPr/>
          </p:nvSpPr>
          <p:spPr>
            <a:xfrm>
              <a:off x="811212" y="4949825"/>
              <a:ext cx="8126412" cy="296862"/>
            </a:xfrm>
            <a:prstGeom prst="rect">
              <a:avLst/>
            </a:prstGeom>
            <a:solidFill>
              <a:srgbClr val="DBCAA5"/>
            </a:solidFill>
            <a:ln w="38100" cap="flat" cmpd="sng">
              <a:solidFill>
                <a:srgbClr val="D2BE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442" name="Google Shape;2442;p62"/>
            <p:cNvSpPr txBox="1"/>
            <p:nvPr/>
          </p:nvSpPr>
          <p:spPr>
            <a:xfrm>
              <a:off x="1139825" y="4956175"/>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1/9</a:t>
              </a:r>
              <a:endParaRPr/>
            </a:p>
          </p:txBody>
        </p:sp>
        <p:sp>
          <p:nvSpPr>
            <p:cNvPr id="2443" name="Google Shape;2443;p62"/>
            <p:cNvSpPr txBox="1"/>
            <p:nvPr/>
          </p:nvSpPr>
          <p:spPr>
            <a:xfrm>
              <a:off x="723900" y="5334000"/>
              <a:ext cx="1246187"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Extremadamente</a:t>
              </a:r>
              <a:endParaRPr/>
            </a:p>
          </p:txBody>
        </p:sp>
        <p:sp>
          <p:nvSpPr>
            <p:cNvPr id="2444" name="Google Shape;2444;p62"/>
            <p:cNvSpPr txBox="1"/>
            <p:nvPr/>
          </p:nvSpPr>
          <p:spPr>
            <a:xfrm>
              <a:off x="2162175" y="4956175"/>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1/7</a:t>
              </a:r>
              <a:endParaRPr/>
            </a:p>
          </p:txBody>
        </p:sp>
        <p:sp>
          <p:nvSpPr>
            <p:cNvPr id="2445" name="Google Shape;2445;p62"/>
            <p:cNvSpPr txBox="1"/>
            <p:nvPr/>
          </p:nvSpPr>
          <p:spPr>
            <a:xfrm>
              <a:off x="1949450" y="5334000"/>
              <a:ext cx="841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Muy fuerte</a:t>
              </a:r>
              <a:endParaRPr/>
            </a:p>
          </p:txBody>
        </p:sp>
        <p:sp>
          <p:nvSpPr>
            <p:cNvPr id="2446" name="Google Shape;2446;p62"/>
            <p:cNvSpPr txBox="1"/>
            <p:nvPr/>
          </p:nvSpPr>
          <p:spPr>
            <a:xfrm>
              <a:off x="2770187" y="5334000"/>
              <a:ext cx="587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Fuerte</a:t>
              </a:r>
              <a:endParaRPr/>
            </a:p>
          </p:txBody>
        </p:sp>
        <p:grpSp>
          <p:nvGrpSpPr>
            <p:cNvPr id="2447" name="Google Shape;2447;p62"/>
            <p:cNvGrpSpPr/>
            <p:nvPr/>
          </p:nvGrpSpPr>
          <p:grpSpPr>
            <a:xfrm>
              <a:off x="3336925" y="4956175"/>
              <a:ext cx="1200150" cy="638175"/>
              <a:chOff x="3389312" y="5349875"/>
              <a:chExt cx="1200150" cy="638175"/>
            </a:xfrm>
          </p:grpSpPr>
          <p:sp>
            <p:nvSpPr>
              <p:cNvPr id="2448" name="Google Shape;2448;p62"/>
              <p:cNvSpPr txBox="1"/>
              <p:nvPr/>
            </p:nvSpPr>
            <p:spPr>
              <a:xfrm>
                <a:off x="3783012" y="5349875"/>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1/3</a:t>
                </a:r>
                <a:endParaRPr/>
              </a:p>
            </p:txBody>
          </p:sp>
          <p:sp>
            <p:nvSpPr>
              <p:cNvPr id="2449" name="Google Shape;2449;p62"/>
              <p:cNvSpPr txBox="1"/>
              <p:nvPr/>
            </p:nvSpPr>
            <p:spPr>
              <a:xfrm>
                <a:off x="3389312" y="5727700"/>
                <a:ext cx="12001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Moderadamente</a:t>
                </a:r>
                <a:endParaRPr/>
              </a:p>
            </p:txBody>
          </p:sp>
        </p:grpSp>
        <p:grpSp>
          <p:nvGrpSpPr>
            <p:cNvPr id="2450" name="Google Shape;2450;p62"/>
            <p:cNvGrpSpPr/>
            <p:nvPr/>
          </p:nvGrpSpPr>
          <p:grpSpPr>
            <a:xfrm>
              <a:off x="4516437" y="4956175"/>
              <a:ext cx="874712" cy="638175"/>
              <a:chOff x="4497387" y="5349875"/>
              <a:chExt cx="874712" cy="638175"/>
            </a:xfrm>
          </p:grpSpPr>
          <p:sp>
            <p:nvSpPr>
              <p:cNvPr id="2451" name="Google Shape;2451;p62"/>
              <p:cNvSpPr txBox="1"/>
              <p:nvPr/>
            </p:nvSpPr>
            <p:spPr>
              <a:xfrm>
                <a:off x="4797425"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a:t>
                </a:r>
                <a:endParaRPr/>
              </a:p>
            </p:txBody>
          </p:sp>
          <p:sp>
            <p:nvSpPr>
              <p:cNvPr id="2452" name="Google Shape;2452;p62"/>
              <p:cNvSpPr txBox="1"/>
              <p:nvPr/>
            </p:nvSpPr>
            <p:spPr>
              <a:xfrm>
                <a:off x="4497387" y="5727700"/>
                <a:ext cx="874712"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Igualmente</a:t>
                </a:r>
                <a:endParaRPr/>
              </a:p>
            </p:txBody>
          </p:sp>
        </p:grpSp>
        <p:grpSp>
          <p:nvGrpSpPr>
            <p:cNvPr id="2453" name="Google Shape;2453;p62"/>
            <p:cNvGrpSpPr/>
            <p:nvPr/>
          </p:nvGrpSpPr>
          <p:grpSpPr>
            <a:xfrm>
              <a:off x="5370512" y="4956175"/>
              <a:ext cx="1200150" cy="638175"/>
              <a:chOff x="5399087" y="5349875"/>
              <a:chExt cx="1200150" cy="638175"/>
            </a:xfrm>
          </p:grpSpPr>
          <p:sp>
            <p:nvSpPr>
              <p:cNvPr id="2454" name="Google Shape;2454;p62"/>
              <p:cNvSpPr txBox="1"/>
              <p:nvPr/>
            </p:nvSpPr>
            <p:spPr>
              <a:xfrm>
                <a:off x="5861050"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3</a:t>
                </a:r>
                <a:endParaRPr/>
              </a:p>
            </p:txBody>
          </p:sp>
          <p:sp>
            <p:nvSpPr>
              <p:cNvPr id="2455" name="Google Shape;2455;p62"/>
              <p:cNvSpPr txBox="1"/>
              <p:nvPr/>
            </p:nvSpPr>
            <p:spPr>
              <a:xfrm>
                <a:off x="5399087" y="5727700"/>
                <a:ext cx="12001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Moderadamente</a:t>
                </a:r>
                <a:endParaRPr/>
              </a:p>
            </p:txBody>
          </p:sp>
        </p:grpSp>
        <p:grpSp>
          <p:nvGrpSpPr>
            <p:cNvPr id="2456" name="Google Shape;2456;p62"/>
            <p:cNvGrpSpPr/>
            <p:nvPr/>
          </p:nvGrpSpPr>
          <p:grpSpPr>
            <a:xfrm>
              <a:off x="6550025" y="4956175"/>
              <a:ext cx="587375" cy="638175"/>
              <a:chOff x="6543675" y="5349875"/>
              <a:chExt cx="587375" cy="638175"/>
            </a:xfrm>
          </p:grpSpPr>
          <p:sp>
            <p:nvSpPr>
              <p:cNvPr id="2457" name="Google Shape;2457;p62"/>
              <p:cNvSpPr txBox="1"/>
              <p:nvPr/>
            </p:nvSpPr>
            <p:spPr>
              <a:xfrm>
                <a:off x="6699250"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5</a:t>
                </a:r>
                <a:endParaRPr/>
              </a:p>
            </p:txBody>
          </p:sp>
          <p:sp>
            <p:nvSpPr>
              <p:cNvPr id="2458" name="Google Shape;2458;p62"/>
              <p:cNvSpPr txBox="1"/>
              <p:nvPr/>
            </p:nvSpPr>
            <p:spPr>
              <a:xfrm>
                <a:off x="6543675" y="5727700"/>
                <a:ext cx="587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Fuerte</a:t>
                </a:r>
                <a:endParaRPr/>
              </a:p>
            </p:txBody>
          </p:sp>
        </p:grpSp>
        <p:grpSp>
          <p:nvGrpSpPr>
            <p:cNvPr id="2459" name="Google Shape;2459;p62"/>
            <p:cNvGrpSpPr/>
            <p:nvPr/>
          </p:nvGrpSpPr>
          <p:grpSpPr>
            <a:xfrm>
              <a:off x="7116762" y="4956175"/>
              <a:ext cx="841375" cy="638175"/>
              <a:chOff x="7046912" y="5349875"/>
              <a:chExt cx="841375" cy="638175"/>
            </a:xfrm>
          </p:grpSpPr>
          <p:sp>
            <p:nvSpPr>
              <p:cNvPr id="2460" name="Google Shape;2460;p62"/>
              <p:cNvSpPr txBox="1"/>
              <p:nvPr/>
            </p:nvSpPr>
            <p:spPr>
              <a:xfrm>
                <a:off x="7329487"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7</a:t>
                </a:r>
                <a:endParaRPr/>
              </a:p>
            </p:txBody>
          </p:sp>
          <p:sp>
            <p:nvSpPr>
              <p:cNvPr id="2461" name="Google Shape;2461;p62"/>
              <p:cNvSpPr txBox="1"/>
              <p:nvPr/>
            </p:nvSpPr>
            <p:spPr>
              <a:xfrm>
                <a:off x="7046912" y="5727700"/>
                <a:ext cx="84137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Muy fuerte</a:t>
                </a:r>
                <a:endParaRPr/>
              </a:p>
            </p:txBody>
          </p:sp>
        </p:grpSp>
        <p:grpSp>
          <p:nvGrpSpPr>
            <p:cNvPr id="2462" name="Google Shape;2462;p62"/>
            <p:cNvGrpSpPr/>
            <p:nvPr/>
          </p:nvGrpSpPr>
          <p:grpSpPr>
            <a:xfrm>
              <a:off x="7935912" y="4956175"/>
              <a:ext cx="1246187" cy="638175"/>
              <a:chOff x="7897812" y="5349875"/>
              <a:chExt cx="1246187" cy="638175"/>
            </a:xfrm>
          </p:grpSpPr>
          <p:sp>
            <p:nvSpPr>
              <p:cNvPr id="2463" name="Google Shape;2463;p62"/>
              <p:cNvSpPr txBox="1"/>
              <p:nvPr/>
            </p:nvSpPr>
            <p:spPr>
              <a:xfrm>
                <a:off x="8382000" y="534987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9</a:t>
                </a:r>
                <a:endParaRPr/>
              </a:p>
            </p:txBody>
          </p:sp>
          <p:sp>
            <p:nvSpPr>
              <p:cNvPr id="2464" name="Google Shape;2464;p62"/>
              <p:cNvSpPr txBox="1"/>
              <p:nvPr/>
            </p:nvSpPr>
            <p:spPr>
              <a:xfrm>
                <a:off x="7897812" y="5727700"/>
                <a:ext cx="1246187"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Extremadamente</a:t>
                </a:r>
                <a:endParaRPr/>
              </a:p>
            </p:txBody>
          </p:sp>
        </p:grpSp>
        <p:grpSp>
          <p:nvGrpSpPr>
            <p:cNvPr id="2465" name="Google Shape;2465;p62"/>
            <p:cNvGrpSpPr/>
            <p:nvPr/>
          </p:nvGrpSpPr>
          <p:grpSpPr>
            <a:xfrm>
              <a:off x="773112" y="5668962"/>
              <a:ext cx="3695700" cy="441325"/>
              <a:chOff x="773112" y="5884862"/>
              <a:chExt cx="3695700" cy="441325"/>
            </a:xfrm>
          </p:grpSpPr>
          <p:sp>
            <p:nvSpPr>
              <p:cNvPr id="2466" name="Google Shape;2466;p62"/>
              <p:cNvSpPr txBox="1"/>
              <p:nvPr/>
            </p:nvSpPr>
            <p:spPr>
              <a:xfrm>
                <a:off x="1708150" y="6005512"/>
                <a:ext cx="18240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Menos importante</a:t>
                </a:r>
                <a:endParaRPr/>
              </a:p>
            </p:txBody>
          </p:sp>
          <p:cxnSp>
            <p:nvCxnSpPr>
              <p:cNvPr id="2467" name="Google Shape;2467;p62"/>
              <p:cNvCxnSpPr/>
              <p:nvPr/>
            </p:nvCxnSpPr>
            <p:spPr>
              <a:xfrm>
                <a:off x="773112" y="5884862"/>
                <a:ext cx="3695700" cy="0"/>
              </a:xfrm>
              <a:prstGeom prst="straightConnector1">
                <a:avLst/>
              </a:prstGeom>
              <a:noFill/>
              <a:ln w="76200" cap="flat" cmpd="sng">
                <a:solidFill>
                  <a:srgbClr val="D2BE90"/>
                </a:solidFill>
                <a:prstDash val="solid"/>
                <a:miter lim="800000"/>
                <a:headEnd type="none" w="sm" len="sm"/>
                <a:tailEnd type="none" w="sm" len="sm"/>
              </a:ln>
            </p:spPr>
          </p:cxnSp>
        </p:grpSp>
        <p:grpSp>
          <p:nvGrpSpPr>
            <p:cNvPr id="2468" name="Google Shape;2468;p62"/>
            <p:cNvGrpSpPr/>
            <p:nvPr/>
          </p:nvGrpSpPr>
          <p:grpSpPr>
            <a:xfrm>
              <a:off x="5267325" y="5668962"/>
              <a:ext cx="3695700" cy="441325"/>
              <a:chOff x="5267325" y="5884862"/>
              <a:chExt cx="3695700" cy="441325"/>
            </a:xfrm>
          </p:grpSpPr>
          <p:sp>
            <p:nvSpPr>
              <p:cNvPr id="2469" name="Google Shape;2469;p62"/>
              <p:cNvSpPr txBox="1"/>
              <p:nvPr/>
            </p:nvSpPr>
            <p:spPr>
              <a:xfrm>
                <a:off x="6202362" y="6005512"/>
                <a:ext cx="1592262"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Más importante</a:t>
                </a:r>
                <a:endParaRPr/>
              </a:p>
            </p:txBody>
          </p:sp>
          <p:cxnSp>
            <p:nvCxnSpPr>
              <p:cNvPr id="2470" name="Google Shape;2470;p62"/>
              <p:cNvCxnSpPr/>
              <p:nvPr/>
            </p:nvCxnSpPr>
            <p:spPr>
              <a:xfrm>
                <a:off x="5267325" y="5884862"/>
                <a:ext cx="3695700" cy="0"/>
              </a:xfrm>
              <a:prstGeom prst="straightConnector1">
                <a:avLst/>
              </a:prstGeom>
              <a:noFill/>
              <a:ln w="76200" cap="flat" cmpd="sng">
                <a:solidFill>
                  <a:srgbClr val="D2BE90"/>
                </a:solidFill>
                <a:prstDash val="solid"/>
                <a:miter lim="800000"/>
                <a:headEnd type="none" w="sm" len="sm"/>
                <a:tailEnd type="none" w="sm" len="sm"/>
              </a:ln>
            </p:spPr>
          </p:cxnSp>
        </p:grpSp>
      </p:grpSp>
      <p:grpSp>
        <p:nvGrpSpPr>
          <p:cNvPr id="2471" name="Google Shape;2471;p62"/>
          <p:cNvGrpSpPr/>
          <p:nvPr/>
        </p:nvGrpSpPr>
        <p:grpSpPr>
          <a:xfrm>
            <a:off x="2895600" y="2493962"/>
            <a:ext cx="3776662" cy="1474787"/>
            <a:chOff x="2895600" y="2493962"/>
            <a:chExt cx="3776662" cy="1474787"/>
          </a:xfrm>
        </p:grpSpPr>
        <p:sp>
          <p:nvSpPr>
            <p:cNvPr id="2472" name="Google Shape;2472;p62"/>
            <p:cNvSpPr txBox="1"/>
            <p:nvPr/>
          </p:nvSpPr>
          <p:spPr>
            <a:xfrm>
              <a:off x="2895600" y="2493962"/>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1/5</a:t>
              </a:r>
              <a:endParaRPr/>
            </a:p>
          </p:txBody>
        </p:sp>
        <p:sp>
          <p:nvSpPr>
            <p:cNvPr id="2473" name="Google Shape;2473;p62"/>
            <p:cNvSpPr txBox="1"/>
            <p:nvPr/>
          </p:nvSpPr>
          <p:spPr>
            <a:xfrm>
              <a:off x="2895600" y="2879725"/>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1/3</a:t>
              </a:r>
              <a:endParaRPr/>
            </a:p>
          </p:txBody>
        </p:sp>
        <p:sp>
          <p:nvSpPr>
            <p:cNvPr id="2474" name="Google Shape;2474;p62"/>
            <p:cNvSpPr txBox="1"/>
            <p:nvPr/>
          </p:nvSpPr>
          <p:spPr>
            <a:xfrm>
              <a:off x="2895600" y="3265487"/>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1/4</a:t>
              </a:r>
              <a:endParaRPr/>
            </a:p>
          </p:txBody>
        </p:sp>
        <p:sp>
          <p:nvSpPr>
            <p:cNvPr id="2475" name="Google Shape;2475;p62"/>
            <p:cNvSpPr txBox="1"/>
            <p:nvPr/>
          </p:nvSpPr>
          <p:spPr>
            <a:xfrm>
              <a:off x="4027487" y="2879725"/>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3</a:t>
              </a:r>
              <a:endParaRPr/>
            </a:p>
          </p:txBody>
        </p:sp>
        <p:sp>
          <p:nvSpPr>
            <p:cNvPr id="2476" name="Google Shape;2476;p62"/>
            <p:cNvSpPr txBox="1"/>
            <p:nvPr/>
          </p:nvSpPr>
          <p:spPr>
            <a:xfrm>
              <a:off x="4027487" y="3265487"/>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2</a:t>
              </a:r>
              <a:endParaRPr/>
            </a:p>
          </p:txBody>
        </p:sp>
        <p:sp>
          <p:nvSpPr>
            <p:cNvPr id="2477" name="Google Shape;2477;p62"/>
            <p:cNvSpPr txBox="1"/>
            <p:nvPr/>
          </p:nvSpPr>
          <p:spPr>
            <a:xfrm>
              <a:off x="5084762" y="3265487"/>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a:t>
              </a:r>
              <a:endParaRPr/>
            </a:p>
          </p:txBody>
        </p:sp>
        <p:sp>
          <p:nvSpPr>
            <p:cNvPr id="2478" name="Google Shape;2478;p62"/>
            <p:cNvSpPr txBox="1"/>
            <p:nvPr/>
          </p:nvSpPr>
          <p:spPr>
            <a:xfrm>
              <a:off x="2895600" y="3678237"/>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1/6</a:t>
              </a:r>
              <a:endParaRPr/>
            </a:p>
          </p:txBody>
        </p:sp>
        <p:sp>
          <p:nvSpPr>
            <p:cNvPr id="2479" name="Google Shape;2479;p62"/>
            <p:cNvSpPr txBox="1"/>
            <p:nvPr/>
          </p:nvSpPr>
          <p:spPr>
            <a:xfrm>
              <a:off x="3938587" y="3678237"/>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1/2</a:t>
              </a:r>
              <a:endParaRPr/>
            </a:p>
          </p:txBody>
        </p:sp>
        <p:sp>
          <p:nvSpPr>
            <p:cNvPr id="2480" name="Google Shape;2480;p62"/>
            <p:cNvSpPr txBox="1"/>
            <p:nvPr/>
          </p:nvSpPr>
          <p:spPr>
            <a:xfrm>
              <a:off x="5008562" y="3678237"/>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1/3</a:t>
              </a:r>
              <a:endParaRPr/>
            </a:p>
          </p:txBody>
        </p:sp>
        <p:sp>
          <p:nvSpPr>
            <p:cNvPr id="2481" name="Google Shape;2481;p62"/>
            <p:cNvSpPr txBox="1"/>
            <p:nvPr/>
          </p:nvSpPr>
          <p:spPr>
            <a:xfrm>
              <a:off x="6257925" y="3678237"/>
              <a:ext cx="4143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0" u="none">
                  <a:solidFill>
                    <a:srgbClr val="1E582F"/>
                  </a:solidFill>
                  <a:latin typeface="Arial"/>
                  <a:ea typeface="Arial"/>
                  <a:cs typeface="Arial"/>
                  <a:sym typeface="Arial"/>
                </a:rPr>
                <a:t>1/3</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
        <p:nvSpPr>
          <p:cNvPr id="205" name="Google Shape;205;p9"/>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Teoría de la decisión</a:t>
            </a:r>
            <a:endParaRPr/>
          </a:p>
        </p:txBody>
      </p:sp>
      <p:grpSp>
        <p:nvGrpSpPr>
          <p:cNvPr id="206" name="Google Shape;206;p9"/>
          <p:cNvGrpSpPr/>
          <p:nvPr/>
        </p:nvGrpSpPr>
        <p:grpSpPr>
          <a:xfrm>
            <a:off x="841375" y="895350"/>
            <a:ext cx="7966075" cy="409575"/>
            <a:chOff x="866775" y="2959100"/>
            <a:chExt cx="7966075" cy="409575"/>
          </a:xfrm>
        </p:grpSpPr>
        <p:sp>
          <p:nvSpPr>
            <p:cNvPr id="207" name="Google Shape;207;p9"/>
            <p:cNvSpPr/>
            <p:nvPr/>
          </p:nvSpPr>
          <p:spPr>
            <a:xfrm>
              <a:off x="1025525" y="2959100"/>
              <a:ext cx="7807325" cy="409575"/>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8" name="Google Shape;208;p9"/>
            <p:cNvSpPr txBox="1"/>
            <p:nvPr/>
          </p:nvSpPr>
          <p:spPr>
            <a:xfrm>
              <a:off x="1127125" y="2971800"/>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Incertidumbre</a:t>
              </a:r>
              <a:endParaRPr/>
            </a:p>
          </p:txBody>
        </p:sp>
        <p:sp>
          <p:nvSpPr>
            <p:cNvPr id="209" name="Google Shape;209;p9"/>
            <p:cNvSpPr/>
            <p:nvPr/>
          </p:nvSpPr>
          <p:spPr>
            <a:xfrm rot="5400000">
              <a:off x="840581" y="302815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10" name="Google Shape;210;p9"/>
          <p:cNvGrpSpPr/>
          <p:nvPr/>
        </p:nvGrpSpPr>
        <p:grpSpPr>
          <a:xfrm>
            <a:off x="1028700" y="1377950"/>
            <a:ext cx="7694613" cy="533400"/>
            <a:chOff x="1028700" y="1492250"/>
            <a:chExt cx="7694613" cy="533400"/>
          </a:xfrm>
        </p:grpSpPr>
        <p:sp>
          <p:nvSpPr>
            <p:cNvPr id="211" name="Google Shape;211;p9"/>
            <p:cNvSpPr txBox="1"/>
            <p:nvPr/>
          </p:nvSpPr>
          <p:spPr>
            <a:xfrm>
              <a:off x="1192212" y="1492250"/>
              <a:ext cx="7531100"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 veces se le llama suerte, pero en realidad la incertidumbre es un concepto inherente a todo sistema complejo </a:t>
              </a:r>
              <a:endParaRPr/>
            </a:p>
          </p:txBody>
        </p:sp>
        <p:sp>
          <p:nvSpPr>
            <p:cNvPr id="212" name="Google Shape;212;p9"/>
            <p:cNvSpPr txBox="1"/>
            <p:nvPr/>
          </p:nvSpPr>
          <p:spPr>
            <a:xfrm rot="5400000">
              <a:off x="1019968" y="16200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13" name="Google Shape;213;p9"/>
          <p:cNvGrpSpPr/>
          <p:nvPr/>
        </p:nvGrpSpPr>
        <p:grpSpPr>
          <a:xfrm>
            <a:off x="1028700" y="2032000"/>
            <a:ext cx="7694613" cy="533400"/>
            <a:chOff x="1028700" y="2062162"/>
            <a:chExt cx="7694613" cy="533400"/>
          </a:xfrm>
        </p:grpSpPr>
        <p:sp>
          <p:nvSpPr>
            <p:cNvPr id="214" name="Google Shape;214;p9"/>
            <p:cNvSpPr txBox="1"/>
            <p:nvPr/>
          </p:nvSpPr>
          <p:spPr>
            <a:xfrm rot="5400000">
              <a:off x="1019968" y="21931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5" name="Google Shape;215;p9"/>
            <p:cNvSpPr txBox="1"/>
            <p:nvPr/>
          </p:nvSpPr>
          <p:spPr>
            <a:xfrm>
              <a:off x="1192212" y="2062162"/>
              <a:ext cx="7531100"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incertidumbre surge de la incapacidad que tenemos de controlar todas las variables que están implicadas en un proceso concreto</a:t>
              </a:r>
              <a:endParaRPr/>
            </a:p>
          </p:txBody>
        </p:sp>
      </p:grpSp>
      <p:grpSp>
        <p:nvGrpSpPr>
          <p:cNvPr id="216" name="Google Shape;216;p9"/>
          <p:cNvGrpSpPr/>
          <p:nvPr/>
        </p:nvGrpSpPr>
        <p:grpSpPr>
          <a:xfrm>
            <a:off x="1028700" y="2686050"/>
            <a:ext cx="7694613" cy="974725"/>
            <a:chOff x="1028700" y="2747962"/>
            <a:chExt cx="7694613" cy="974725"/>
          </a:xfrm>
        </p:grpSpPr>
        <p:sp>
          <p:nvSpPr>
            <p:cNvPr id="217" name="Google Shape;217;p9"/>
            <p:cNvSpPr txBox="1"/>
            <p:nvPr/>
          </p:nvSpPr>
          <p:spPr>
            <a:xfrm rot="5400000">
              <a:off x="1019968" y="2874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18" name="Google Shape;218;p9"/>
            <p:cNvSpPr txBox="1"/>
            <p:nvPr/>
          </p:nvSpPr>
          <p:spPr>
            <a:xfrm>
              <a:off x="1192212" y="2747962"/>
              <a:ext cx="7531100" cy="9747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Conforme aumenta la complejidad de un sistema, se reduce nuestra capacidad de hacer afirmaciones precisas y suficientemente significativas sobre su comportamiento, hasta llegar a un umbral sobre el cual la precisión y la relevancia son conceptos mutuamente excluyentes</a:t>
              </a:r>
              <a:endParaRPr/>
            </a:p>
          </p:txBody>
        </p:sp>
      </p:grpSp>
      <p:grpSp>
        <p:nvGrpSpPr>
          <p:cNvPr id="219" name="Google Shape;219;p9"/>
          <p:cNvGrpSpPr/>
          <p:nvPr/>
        </p:nvGrpSpPr>
        <p:grpSpPr>
          <a:xfrm>
            <a:off x="1028700" y="3781425"/>
            <a:ext cx="7694613" cy="754062"/>
            <a:chOff x="1028700" y="3841750"/>
            <a:chExt cx="7694613" cy="754062"/>
          </a:xfrm>
        </p:grpSpPr>
        <p:sp>
          <p:nvSpPr>
            <p:cNvPr id="220" name="Google Shape;220;p9"/>
            <p:cNvSpPr txBox="1"/>
            <p:nvPr/>
          </p:nvSpPr>
          <p:spPr>
            <a:xfrm rot="5400000">
              <a:off x="1019968" y="3979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1" name="Google Shape;221;p9"/>
            <p:cNvSpPr txBox="1"/>
            <p:nvPr/>
          </p:nvSpPr>
          <p:spPr>
            <a:xfrm>
              <a:off x="1192212" y="3841750"/>
              <a:ext cx="7531100" cy="75406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La combinación del proceso de análisis de la decisión, con la incertidumbre, dan lugar a un resultado. El hecho de que la incertidumbre forme parte del resultado hace que éste también sea incierto</a:t>
              </a:r>
              <a:endParaRPr/>
            </a:p>
          </p:txBody>
        </p:sp>
      </p:grpSp>
      <p:grpSp>
        <p:nvGrpSpPr>
          <p:cNvPr id="222" name="Google Shape;222;p9"/>
          <p:cNvGrpSpPr/>
          <p:nvPr/>
        </p:nvGrpSpPr>
        <p:grpSpPr>
          <a:xfrm>
            <a:off x="1028700" y="4656137"/>
            <a:ext cx="7694613" cy="533400"/>
            <a:chOff x="1028700" y="4808537"/>
            <a:chExt cx="7694613" cy="533400"/>
          </a:xfrm>
        </p:grpSpPr>
        <p:sp>
          <p:nvSpPr>
            <p:cNvPr id="223" name="Google Shape;223;p9"/>
            <p:cNvSpPr txBox="1"/>
            <p:nvPr/>
          </p:nvSpPr>
          <p:spPr>
            <a:xfrm rot="5400000">
              <a:off x="1019968" y="492521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24" name="Google Shape;224;p9"/>
            <p:cNvSpPr txBox="1"/>
            <p:nvPr/>
          </p:nvSpPr>
          <p:spPr>
            <a:xfrm>
              <a:off x="1192212" y="4808537"/>
              <a:ext cx="7531100"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Por tanto, el centro decisor asume cierto RIESGO a la hora de tomar una decisión</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5"/>
        <p:cNvGrpSpPr/>
        <p:nvPr/>
      </p:nvGrpSpPr>
      <p:grpSpPr>
        <a:xfrm>
          <a:off x="0" y="0"/>
          <a:ext cx="0" cy="0"/>
          <a:chOff x="0" y="0"/>
          <a:chExt cx="0" cy="0"/>
        </a:xfrm>
      </p:grpSpPr>
      <p:sp>
        <p:nvSpPr>
          <p:cNvPr id="2486" name="Google Shape;2486;p63"/>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487" name="Google Shape;2487;p63"/>
          <p:cNvGrpSpPr/>
          <p:nvPr/>
        </p:nvGrpSpPr>
        <p:grpSpPr>
          <a:xfrm>
            <a:off x="784225" y="831850"/>
            <a:ext cx="7966075" cy="336550"/>
            <a:chOff x="784225" y="1581150"/>
            <a:chExt cx="7966075" cy="336550"/>
          </a:xfrm>
        </p:grpSpPr>
        <p:sp>
          <p:nvSpPr>
            <p:cNvPr id="2488" name="Google Shape;2488;p63"/>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489" name="Google Shape;2489;p63"/>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490" name="Google Shape;2490;p63"/>
            <p:cNvSpPr txBox="1"/>
            <p:nvPr/>
          </p:nvSpPr>
          <p:spPr>
            <a:xfrm>
              <a:off x="977900" y="1581150"/>
              <a:ext cx="6072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información y adaptación para el análisis</a:t>
              </a:r>
              <a:endParaRPr/>
            </a:p>
          </p:txBody>
        </p:sp>
      </p:grpSp>
      <p:grpSp>
        <p:nvGrpSpPr>
          <p:cNvPr id="2491" name="Google Shape;2491;p63"/>
          <p:cNvGrpSpPr/>
          <p:nvPr/>
        </p:nvGrpSpPr>
        <p:grpSpPr>
          <a:xfrm>
            <a:off x="979488" y="1212850"/>
            <a:ext cx="4333874" cy="336550"/>
            <a:chOff x="979488" y="1212850"/>
            <a:chExt cx="4333874" cy="336550"/>
          </a:xfrm>
        </p:grpSpPr>
        <p:sp>
          <p:nvSpPr>
            <p:cNvPr id="2492" name="Google Shape;2492;p63"/>
            <p:cNvSpPr txBox="1"/>
            <p:nvPr/>
          </p:nvSpPr>
          <p:spPr>
            <a:xfrm>
              <a:off x="1028700" y="1212850"/>
              <a:ext cx="4284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Determinación de pesos entre los factores</a:t>
              </a:r>
              <a:endParaRPr/>
            </a:p>
          </p:txBody>
        </p:sp>
        <p:sp>
          <p:nvSpPr>
            <p:cNvPr id="2493" name="Google Shape;2493;p63"/>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494" name="Google Shape;2494;p63"/>
          <p:cNvGrpSpPr/>
          <p:nvPr/>
        </p:nvGrpSpPr>
        <p:grpSpPr>
          <a:xfrm>
            <a:off x="3167062" y="2322512"/>
            <a:ext cx="2511425" cy="2586037"/>
            <a:chOff x="8977312" y="3171825"/>
            <a:chExt cx="2511425" cy="2586037"/>
          </a:xfrm>
        </p:grpSpPr>
        <p:sp>
          <p:nvSpPr>
            <p:cNvPr id="2495" name="Google Shape;2495;p63"/>
            <p:cNvSpPr txBox="1"/>
            <p:nvPr/>
          </p:nvSpPr>
          <p:spPr>
            <a:xfrm>
              <a:off x="10587037" y="3171825"/>
              <a:ext cx="714375"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Pesos</a:t>
              </a:r>
              <a:endParaRPr/>
            </a:p>
          </p:txBody>
        </p:sp>
        <p:grpSp>
          <p:nvGrpSpPr>
            <p:cNvPr id="2496" name="Google Shape;2496;p63"/>
            <p:cNvGrpSpPr/>
            <p:nvPr/>
          </p:nvGrpSpPr>
          <p:grpSpPr>
            <a:xfrm>
              <a:off x="8977312" y="3582987"/>
              <a:ext cx="2511425" cy="2022475"/>
              <a:chOff x="1158875" y="2035175"/>
              <a:chExt cx="6967537" cy="2022475"/>
            </a:xfrm>
          </p:grpSpPr>
          <p:cxnSp>
            <p:nvCxnSpPr>
              <p:cNvPr id="2497" name="Google Shape;2497;p63"/>
              <p:cNvCxnSpPr/>
              <p:nvPr/>
            </p:nvCxnSpPr>
            <p:spPr>
              <a:xfrm>
                <a:off x="1158875" y="2433637"/>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498" name="Google Shape;2498;p63"/>
              <p:cNvCxnSpPr/>
              <p:nvPr/>
            </p:nvCxnSpPr>
            <p:spPr>
              <a:xfrm>
                <a:off x="1158875" y="2820987"/>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499" name="Google Shape;2499;p63"/>
              <p:cNvCxnSpPr/>
              <p:nvPr/>
            </p:nvCxnSpPr>
            <p:spPr>
              <a:xfrm>
                <a:off x="1158875" y="321945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500" name="Google Shape;2500;p63"/>
              <p:cNvCxnSpPr/>
              <p:nvPr/>
            </p:nvCxnSpPr>
            <p:spPr>
              <a:xfrm>
                <a:off x="1158875" y="360680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501" name="Google Shape;2501;p63"/>
              <p:cNvCxnSpPr/>
              <p:nvPr/>
            </p:nvCxnSpPr>
            <p:spPr>
              <a:xfrm>
                <a:off x="1158875" y="4057650"/>
                <a:ext cx="6967537" cy="0"/>
              </a:xfrm>
              <a:prstGeom prst="straightConnector1">
                <a:avLst/>
              </a:prstGeom>
              <a:noFill/>
              <a:ln w="28575" cap="flat" cmpd="sng">
                <a:solidFill>
                  <a:srgbClr val="1E582F"/>
                </a:solidFill>
                <a:prstDash val="solid"/>
                <a:miter lim="800000"/>
                <a:headEnd type="none" w="sm" len="sm"/>
                <a:tailEnd type="none" w="sm" len="sm"/>
              </a:ln>
            </p:spPr>
          </p:cxnSp>
          <p:cxnSp>
            <p:nvCxnSpPr>
              <p:cNvPr id="2502" name="Google Shape;2502;p63"/>
              <p:cNvCxnSpPr/>
              <p:nvPr/>
            </p:nvCxnSpPr>
            <p:spPr>
              <a:xfrm>
                <a:off x="1158875" y="2035175"/>
                <a:ext cx="6967537" cy="0"/>
              </a:xfrm>
              <a:prstGeom prst="straightConnector1">
                <a:avLst/>
              </a:prstGeom>
              <a:noFill/>
              <a:ln w="28575" cap="flat" cmpd="sng">
                <a:solidFill>
                  <a:srgbClr val="1E582F"/>
                </a:solidFill>
                <a:prstDash val="solid"/>
                <a:miter lim="800000"/>
                <a:headEnd type="none" w="sm" len="sm"/>
                <a:tailEnd type="none" w="sm" len="sm"/>
              </a:ln>
            </p:spPr>
          </p:cxnSp>
        </p:grpSp>
        <p:sp>
          <p:nvSpPr>
            <p:cNvPr id="2503" name="Google Shape;2503;p63"/>
            <p:cNvSpPr txBox="1"/>
            <p:nvPr/>
          </p:nvSpPr>
          <p:spPr>
            <a:xfrm>
              <a:off x="9144000" y="3624262"/>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Vegetación</a:t>
              </a:r>
              <a:endParaRPr/>
            </a:p>
          </p:txBody>
        </p:sp>
        <p:sp>
          <p:nvSpPr>
            <p:cNvPr id="2504" name="Google Shape;2504;p63"/>
            <p:cNvSpPr txBox="1"/>
            <p:nvPr/>
          </p:nvSpPr>
          <p:spPr>
            <a:xfrm>
              <a:off x="9144000" y="4030662"/>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Accesos</a:t>
              </a:r>
              <a:endParaRPr/>
            </a:p>
          </p:txBody>
        </p:sp>
        <p:sp>
          <p:nvSpPr>
            <p:cNvPr id="2505" name="Google Shape;2505;p63"/>
            <p:cNvSpPr txBox="1"/>
            <p:nvPr/>
          </p:nvSpPr>
          <p:spPr>
            <a:xfrm>
              <a:off x="9144000" y="4438650"/>
              <a:ext cx="128905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Orientaciones</a:t>
              </a:r>
              <a:endParaRPr/>
            </a:p>
          </p:txBody>
        </p:sp>
        <p:sp>
          <p:nvSpPr>
            <p:cNvPr id="2506" name="Google Shape;2506;p63"/>
            <p:cNvSpPr txBox="1"/>
            <p:nvPr/>
          </p:nvSpPr>
          <p:spPr>
            <a:xfrm>
              <a:off x="9144000" y="4846637"/>
              <a:ext cx="1177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Climatología</a:t>
              </a:r>
              <a:endParaRPr/>
            </a:p>
          </p:txBody>
        </p:sp>
        <p:sp>
          <p:nvSpPr>
            <p:cNvPr id="2507" name="Google Shape;2507;p63"/>
            <p:cNvSpPr txBox="1"/>
            <p:nvPr/>
          </p:nvSpPr>
          <p:spPr>
            <a:xfrm>
              <a:off x="9144000" y="5254625"/>
              <a:ext cx="10033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Hidrología</a:t>
              </a:r>
              <a:endParaRPr/>
            </a:p>
          </p:txBody>
        </p:sp>
        <p:cxnSp>
          <p:nvCxnSpPr>
            <p:cNvPr id="2508" name="Google Shape;2508;p63"/>
            <p:cNvCxnSpPr/>
            <p:nvPr/>
          </p:nvCxnSpPr>
          <p:spPr>
            <a:xfrm>
              <a:off x="10444162" y="3208337"/>
              <a:ext cx="0" cy="2549525"/>
            </a:xfrm>
            <a:prstGeom prst="straightConnector1">
              <a:avLst/>
            </a:prstGeom>
            <a:noFill/>
            <a:ln w="28575" cap="flat" cmpd="sng">
              <a:solidFill>
                <a:srgbClr val="1E582F"/>
              </a:solidFill>
              <a:prstDash val="solid"/>
              <a:miter lim="800000"/>
              <a:headEnd type="none" w="sm" len="sm"/>
              <a:tailEnd type="none" w="sm" len="sm"/>
            </a:ln>
          </p:spPr>
        </p:cxnSp>
        <p:sp>
          <p:nvSpPr>
            <p:cNvPr id="2509" name="Google Shape;2509;p63"/>
            <p:cNvSpPr txBox="1"/>
            <p:nvPr/>
          </p:nvSpPr>
          <p:spPr>
            <a:xfrm>
              <a:off x="10575925" y="3648075"/>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0.4985</a:t>
              </a:r>
              <a:endParaRPr/>
            </a:p>
          </p:txBody>
        </p:sp>
        <p:sp>
          <p:nvSpPr>
            <p:cNvPr id="2510" name="Google Shape;2510;p63"/>
            <p:cNvSpPr txBox="1"/>
            <p:nvPr/>
          </p:nvSpPr>
          <p:spPr>
            <a:xfrm>
              <a:off x="10575925" y="4021137"/>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0.0911</a:t>
              </a:r>
              <a:endParaRPr/>
            </a:p>
          </p:txBody>
        </p:sp>
        <p:sp>
          <p:nvSpPr>
            <p:cNvPr id="2511" name="Google Shape;2511;p63"/>
            <p:cNvSpPr txBox="1"/>
            <p:nvPr/>
          </p:nvSpPr>
          <p:spPr>
            <a:xfrm>
              <a:off x="10575925" y="4381500"/>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0.1739</a:t>
              </a:r>
              <a:endParaRPr/>
            </a:p>
          </p:txBody>
        </p:sp>
        <p:sp>
          <p:nvSpPr>
            <p:cNvPr id="2512" name="Google Shape;2512;p63"/>
            <p:cNvSpPr txBox="1"/>
            <p:nvPr/>
          </p:nvSpPr>
          <p:spPr>
            <a:xfrm>
              <a:off x="10575925" y="4779962"/>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0.1706</a:t>
              </a:r>
              <a:endParaRPr/>
            </a:p>
          </p:txBody>
        </p:sp>
        <p:sp>
          <p:nvSpPr>
            <p:cNvPr id="2513" name="Google Shape;2513;p63"/>
            <p:cNvSpPr txBox="1"/>
            <p:nvPr/>
          </p:nvSpPr>
          <p:spPr>
            <a:xfrm>
              <a:off x="10575925" y="5218112"/>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0.0659</a:t>
              </a:r>
              <a:endParaRPr/>
            </a:p>
          </p:txBody>
        </p:sp>
        <p:sp>
          <p:nvSpPr>
            <p:cNvPr id="2514" name="Google Shape;2514;p63"/>
            <p:cNvSpPr txBox="1"/>
            <p:nvPr/>
          </p:nvSpPr>
          <p:spPr>
            <a:xfrm>
              <a:off x="9147175" y="3171825"/>
              <a:ext cx="981075"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1" u="none">
                  <a:solidFill>
                    <a:srgbClr val="1E582F"/>
                  </a:solidFill>
                  <a:latin typeface="Arial"/>
                  <a:ea typeface="Arial"/>
                  <a:cs typeface="Arial"/>
                  <a:sym typeface="Arial"/>
                </a:rPr>
                <a:t>Variables</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18"/>
        <p:cNvGrpSpPr/>
        <p:nvPr/>
      </p:nvGrpSpPr>
      <p:grpSpPr>
        <a:xfrm>
          <a:off x="0" y="0"/>
          <a:ext cx="0" cy="0"/>
          <a:chOff x="0" y="0"/>
          <a:chExt cx="0" cy="0"/>
        </a:xfrm>
      </p:grpSpPr>
      <p:sp>
        <p:nvSpPr>
          <p:cNvPr id="2519" name="Google Shape;2519;p64"/>
          <p:cNvSpPr/>
          <p:nvPr/>
        </p:nvSpPr>
        <p:spPr>
          <a:xfrm>
            <a:off x="735012" y="1443037"/>
            <a:ext cx="8023225" cy="5151437"/>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520" name="Google Shape;2520;p64"/>
          <p:cNvGrpSpPr/>
          <p:nvPr/>
        </p:nvGrpSpPr>
        <p:grpSpPr>
          <a:xfrm>
            <a:off x="4408487" y="1498600"/>
            <a:ext cx="4535487" cy="3676650"/>
            <a:chOff x="1284287" y="1085850"/>
            <a:chExt cx="6727825" cy="5454649"/>
          </a:xfrm>
        </p:grpSpPr>
        <p:pic>
          <p:nvPicPr>
            <p:cNvPr id="2521" name="Google Shape;2521;p64"/>
            <p:cNvPicPr preferRelativeResize="0"/>
            <p:nvPr/>
          </p:nvPicPr>
          <p:blipFill rotWithShape="1">
            <a:blip r:embed="rId3">
              <a:alphaModFix/>
            </a:blip>
            <a:srcRect l="10055" t="3272" r="9792" b="3643"/>
            <a:stretch/>
          </p:blipFill>
          <p:spPr>
            <a:xfrm>
              <a:off x="1627187" y="1085850"/>
              <a:ext cx="5933107" cy="5325962"/>
            </a:xfrm>
            <a:prstGeom prst="rect">
              <a:avLst/>
            </a:prstGeom>
            <a:noFill/>
            <a:ln>
              <a:noFill/>
            </a:ln>
          </p:spPr>
        </p:pic>
        <p:sp>
          <p:nvSpPr>
            <p:cNvPr id="2522" name="Google Shape;2522;p64"/>
            <p:cNvSpPr txBox="1"/>
            <p:nvPr/>
          </p:nvSpPr>
          <p:spPr>
            <a:xfrm>
              <a:off x="1390650" y="6186487"/>
              <a:ext cx="1106487" cy="354012"/>
            </a:xfrm>
            <a:prstGeom prst="rect">
              <a:avLst/>
            </a:prstGeom>
            <a:noFill/>
            <a:ln>
              <a:noFill/>
            </a:ln>
          </p:spPr>
          <p:txBody>
            <a:bodyPr spcFirstLastPara="1" wrap="square" lIns="54075" tIns="27025" rIns="54075" bIns="27025" anchor="t" anchorCtr="0">
              <a:noAutofit/>
            </a:bodyPr>
            <a:lstStyle/>
            <a:p>
              <a:pPr marL="0" marR="0" lvl="0" indent="0" algn="r" rtl="0">
                <a:lnSpc>
                  <a:spcPct val="100000"/>
                </a:lnSpc>
                <a:spcBef>
                  <a:spcPts val="0"/>
                </a:spcBef>
                <a:spcAft>
                  <a:spcPts val="0"/>
                </a:spcAft>
                <a:buClr>
                  <a:schemeClr val="dk1"/>
                </a:buClr>
                <a:buFont typeface="Arial"/>
                <a:buNone/>
              </a:pPr>
              <a:r>
                <a:rPr lang="en-US" sz="600" b="1" i="0" u="none">
                  <a:solidFill>
                    <a:schemeClr val="dk1"/>
                  </a:solidFill>
                  <a:latin typeface="Arial"/>
                  <a:ea typeface="Arial"/>
                  <a:cs typeface="Arial"/>
                  <a:sym typeface="Arial"/>
                </a:rPr>
                <a:t>Aptitud global del</a:t>
              </a:r>
              <a:endParaRPr/>
            </a:p>
            <a:p>
              <a:pPr marL="0" marR="0" lvl="0" indent="0" algn="r" rtl="0">
                <a:lnSpc>
                  <a:spcPct val="100000"/>
                </a:lnSpc>
                <a:spcBef>
                  <a:spcPts val="0"/>
                </a:spcBef>
                <a:spcAft>
                  <a:spcPts val="0"/>
                </a:spcAft>
                <a:buClr>
                  <a:schemeClr val="dk1"/>
                </a:buClr>
                <a:buFont typeface="Arial"/>
                <a:buNone/>
              </a:pPr>
              <a:r>
                <a:rPr lang="en-US" sz="600" b="1" i="0" u="none">
                  <a:solidFill>
                    <a:schemeClr val="dk1"/>
                  </a:solidFill>
                  <a:latin typeface="Arial"/>
                  <a:ea typeface="Arial"/>
                  <a:cs typeface="Arial"/>
                  <a:sym typeface="Arial"/>
                </a:rPr>
                <a:t>territorio</a:t>
              </a:r>
              <a:endParaRPr/>
            </a:p>
          </p:txBody>
        </p:sp>
        <p:pic>
          <p:nvPicPr>
            <p:cNvPr id="2523" name="Google Shape;2523;p64"/>
            <p:cNvPicPr preferRelativeResize="0"/>
            <p:nvPr/>
          </p:nvPicPr>
          <p:blipFill rotWithShape="1">
            <a:blip r:embed="rId4">
              <a:alphaModFix/>
            </a:blip>
            <a:srcRect t="80000"/>
            <a:stretch/>
          </p:blipFill>
          <p:spPr>
            <a:xfrm>
              <a:off x="1379537" y="6026150"/>
              <a:ext cx="1359555" cy="87303"/>
            </a:xfrm>
            <a:prstGeom prst="rect">
              <a:avLst/>
            </a:prstGeom>
            <a:noFill/>
            <a:ln>
              <a:noFill/>
            </a:ln>
          </p:spPr>
        </p:pic>
        <p:sp>
          <p:nvSpPr>
            <p:cNvPr id="2524" name="Google Shape;2524;p64"/>
            <p:cNvSpPr txBox="1"/>
            <p:nvPr/>
          </p:nvSpPr>
          <p:spPr>
            <a:xfrm>
              <a:off x="1284287" y="6121400"/>
              <a:ext cx="212725" cy="192087"/>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500" b="1" i="1" u="none">
                  <a:solidFill>
                    <a:schemeClr val="dk1"/>
                  </a:solidFill>
                  <a:latin typeface="Arial"/>
                  <a:ea typeface="Arial"/>
                  <a:cs typeface="Arial"/>
                  <a:sym typeface="Arial"/>
                </a:rPr>
                <a:t>0</a:t>
              </a:r>
              <a:endParaRPr/>
            </a:p>
          </p:txBody>
        </p:sp>
        <p:sp>
          <p:nvSpPr>
            <p:cNvPr id="2525" name="Google Shape;2525;p64"/>
            <p:cNvSpPr txBox="1"/>
            <p:nvPr/>
          </p:nvSpPr>
          <p:spPr>
            <a:xfrm>
              <a:off x="2622550" y="6121400"/>
              <a:ext cx="314325" cy="192087"/>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500" b="1" i="1" u="none">
                  <a:solidFill>
                    <a:schemeClr val="dk1"/>
                  </a:solidFill>
                  <a:latin typeface="Arial"/>
                  <a:ea typeface="Arial"/>
                  <a:cs typeface="Arial"/>
                  <a:sym typeface="Arial"/>
                </a:rPr>
                <a:t>255</a:t>
              </a:r>
              <a:endParaRPr/>
            </a:p>
          </p:txBody>
        </p:sp>
        <p:grpSp>
          <p:nvGrpSpPr>
            <p:cNvPr id="2526" name="Google Shape;2526;p64"/>
            <p:cNvGrpSpPr/>
            <p:nvPr/>
          </p:nvGrpSpPr>
          <p:grpSpPr>
            <a:xfrm>
              <a:off x="5314950" y="6170612"/>
              <a:ext cx="2697162" cy="173037"/>
              <a:chOff x="9453562" y="10133012"/>
              <a:chExt cx="4175126" cy="246062"/>
            </a:xfrm>
          </p:grpSpPr>
          <p:grpSp>
            <p:nvGrpSpPr>
              <p:cNvPr id="2527" name="Google Shape;2527;p64"/>
              <p:cNvGrpSpPr/>
              <p:nvPr/>
            </p:nvGrpSpPr>
            <p:grpSpPr>
              <a:xfrm>
                <a:off x="9536112" y="10301287"/>
                <a:ext cx="3727449" cy="77787"/>
                <a:chOff x="1685925" y="10542587"/>
                <a:chExt cx="3727449" cy="125412"/>
              </a:xfrm>
            </p:grpSpPr>
            <p:sp>
              <p:nvSpPr>
                <p:cNvPr id="2528" name="Google Shape;2528;p64"/>
                <p:cNvSpPr/>
                <p:nvPr/>
              </p:nvSpPr>
              <p:spPr>
                <a:xfrm>
                  <a:off x="1685925" y="10542587"/>
                  <a:ext cx="628650" cy="635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29" name="Google Shape;2529;p64"/>
                <p:cNvSpPr/>
                <p:nvPr/>
              </p:nvSpPr>
              <p:spPr>
                <a:xfrm>
                  <a:off x="1685925" y="10606087"/>
                  <a:ext cx="628650" cy="6191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30" name="Google Shape;2530;p64"/>
                <p:cNvSpPr/>
                <p:nvPr/>
              </p:nvSpPr>
              <p:spPr>
                <a:xfrm>
                  <a:off x="2314575" y="10542587"/>
                  <a:ext cx="617537" cy="635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31" name="Google Shape;2531;p64"/>
                <p:cNvSpPr/>
                <p:nvPr/>
              </p:nvSpPr>
              <p:spPr>
                <a:xfrm>
                  <a:off x="2314575" y="10606087"/>
                  <a:ext cx="617537" cy="6191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32" name="Google Shape;2532;p64"/>
                <p:cNvSpPr/>
                <p:nvPr/>
              </p:nvSpPr>
              <p:spPr>
                <a:xfrm>
                  <a:off x="2932112" y="10542587"/>
                  <a:ext cx="1235075" cy="63500"/>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33" name="Google Shape;2533;p64"/>
                <p:cNvSpPr/>
                <p:nvPr/>
              </p:nvSpPr>
              <p:spPr>
                <a:xfrm>
                  <a:off x="2932112" y="10606087"/>
                  <a:ext cx="1235075" cy="6191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34" name="Google Shape;2534;p64"/>
                <p:cNvSpPr/>
                <p:nvPr/>
              </p:nvSpPr>
              <p:spPr>
                <a:xfrm>
                  <a:off x="4167187" y="10542587"/>
                  <a:ext cx="1246187" cy="635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35" name="Google Shape;2535;p64"/>
                <p:cNvSpPr/>
                <p:nvPr/>
              </p:nvSpPr>
              <p:spPr>
                <a:xfrm>
                  <a:off x="4167187" y="10606087"/>
                  <a:ext cx="1246187" cy="6191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2536" name="Google Shape;2536;p64"/>
              <p:cNvSpPr txBox="1"/>
              <p:nvPr/>
            </p:nvSpPr>
            <p:spPr>
              <a:xfrm>
                <a:off x="9453562" y="10133012"/>
                <a:ext cx="160337" cy="1603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75</a:t>
                </a:r>
                <a:endParaRPr/>
              </a:p>
            </p:txBody>
          </p:sp>
          <p:sp>
            <p:nvSpPr>
              <p:cNvPr id="2537" name="Google Shape;2537;p64"/>
              <p:cNvSpPr txBox="1"/>
              <p:nvPr/>
            </p:nvSpPr>
            <p:spPr>
              <a:xfrm>
                <a:off x="10726737" y="10133012"/>
                <a:ext cx="79375" cy="1603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0</a:t>
                </a:r>
                <a:endParaRPr/>
              </a:p>
            </p:txBody>
          </p:sp>
          <p:sp>
            <p:nvSpPr>
              <p:cNvPr id="2538" name="Google Shape;2538;p64"/>
              <p:cNvSpPr txBox="1"/>
              <p:nvPr/>
            </p:nvSpPr>
            <p:spPr>
              <a:xfrm>
                <a:off x="11933237" y="10133012"/>
                <a:ext cx="160337" cy="1603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75</a:t>
                </a:r>
                <a:endParaRPr/>
              </a:p>
            </p:txBody>
          </p:sp>
          <p:sp>
            <p:nvSpPr>
              <p:cNvPr id="2539" name="Google Shape;2539;p64"/>
              <p:cNvSpPr txBox="1"/>
              <p:nvPr/>
            </p:nvSpPr>
            <p:spPr>
              <a:xfrm>
                <a:off x="13150850" y="10133012"/>
                <a:ext cx="80962" cy="1603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1</a:t>
                </a:r>
                <a:endParaRPr/>
              </a:p>
            </p:txBody>
          </p:sp>
          <p:sp>
            <p:nvSpPr>
              <p:cNvPr id="2540" name="Google Shape;2540;p64"/>
              <p:cNvSpPr txBox="1"/>
              <p:nvPr/>
            </p:nvSpPr>
            <p:spPr>
              <a:xfrm>
                <a:off x="13209588" y="10133012"/>
                <a:ext cx="419100" cy="16033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Font typeface="Arial"/>
                  <a:buNone/>
                </a:pPr>
                <a:r>
                  <a:rPr lang="en-US" sz="500" b="0" i="0" u="none">
                    <a:solidFill>
                      <a:srgbClr val="000000"/>
                    </a:solidFill>
                    <a:latin typeface="Arial"/>
                    <a:ea typeface="Arial"/>
                    <a:cs typeface="Arial"/>
                    <a:sym typeface="Arial"/>
                  </a:rPr>
                  <a:t>50 Km</a:t>
                </a:r>
                <a:endParaRPr/>
              </a:p>
            </p:txBody>
          </p:sp>
        </p:grpSp>
        <p:grpSp>
          <p:nvGrpSpPr>
            <p:cNvPr id="2541" name="Google Shape;2541;p64"/>
            <p:cNvGrpSpPr/>
            <p:nvPr/>
          </p:nvGrpSpPr>
          <p:grpSpPr>
            <a:xfrm>
              <a:off x="5483225" y="5834062"/>
              <a:ext cx="2041526" cy="238125"/>
              <a:chOff x="9609137" y="8535987"/>
              <a:chExt cx="3567113" cy="384175"/>
            </a:xfrm>
          </p:grpSpPr>
          <p:sp>
            <p:nvSpPr>
              <p:cNvPr id="2542" name="Google Shape;2542;p64"/>
              <p:cNvSpPr/>
              <p:nvPr/>
            </p:nvSpPr>
            <p:spPr>
              <a:xfrm>
                <a:off x="9609137" y="8593137"/>
                <a:ext cx="276225" cy="169862"/>
              </a:xfrm>
              <a:prstGeom prst="rect">
                <a:avLst/>
              </a:prstGeom>
              <a:noFill/>
              <a:ln w="19050" cap="flat" cmpd="sng">
                <a:solidFill>
                  <a:schemeClr val="accent2"/>
                </a:solidFill>
                <a:prstDash val="solid"/>
                <a:miter lim="800000"/>
                <a:headEnd type="none" w="sm" len="sm"/>
                <a:tailEnd type="none" w="sm" len="sm"/>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43" name="Google Shape;2543;p64"/>
              <p:cNvSpPr txBox="1"/>
              <p:nvPr/>
            </p:nvSpPr>
            <p:spPr>
              <a:xfrm>
                <a:off x="9966325" y="8535987"/>
                <a:ext cx="3209925" cy="384175"/>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700" b="1" i="1" u="none">
                    <a:solidFill>
                      <a:schemeClr val="dk1"/>
                    </a:solidFill>
                    <a:latin typeface="Arial"/>
                    <a:ea typeface="Arial"/>
                    <a:cs typeface="Arial"/>
                    <a:sym typeface="Arial"/>
                  </a:rPr>
                  <a:t>Contorno montes públicos</a:t>
                </a:r>
                <a:endParaRPr/>
              </a:p>
            </p:txBody>
          </p:sp>
        </p:grpSp>
      </p:grpSp>
      <p:sp>
        <p:nvSpPr>
          <p:cNvPr id="2544" name="Google Shape;2544;p64"/>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545" name="Google Shape;2545;p64"/>
          <p:cNvGrpSpPr/>
          <p:nvPr/>
        </p:nvGrpSpPr>
        <p:grpSpPr>
          <a:xfrm>
            <a:off x="784225" y="831850"/>
            <a:ext cx="7966075" cy="336550"/>
            <a:chOff x="784225" y="1581150"/>
            <a:chExt cx="7966075" cy="336550"/>
          </a:xfrm>
        </p:grpSpPr>
        <p:sp>
          <p:nvSpPr>
            <p:cNvPr id="2546" name="Google Shape;2546;p64"/>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47" name="Google Shape;2547;p64"/>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48" name="Google Shape;2548;p64"/>
            <p:cNvSpPr txBox="1"/>
            <p:nvPr/>
          </p:nvSpPr>
          <p:spPr>
            <a:xfrm>
              <a:off x="977900" y="1581150"/>
              <a:ext cx="33162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5.- Integración de la información</a:t>
              </a:r>
              <a:endParaRPr/>
            </a:p>
          </p:txBody>
        </p:sp>
      </p:grpSp>
      <p:grpSp>
        <p:nvGrpSpPr>
          <p:cNvPr id="2549" name="Google Shape;2549;p64"/>
          <p:cNvGrpSpPr/>
          <p:nvPr/>
        </p:nvGrpSpPr>
        <p:grpSpPr>
          <a:xfrm>
            <a:off x="447675" y="1468437"/>
            <a:ext cx="4090987" cy="4845050"/>
            <a:chOff x="942975" y="1468437"/>
            <a:chExt cx="4090987" cy="4845050"/>
          </a:xfrm>
        </p:grpSpPr>
        <p:grpSp>
          <p:nvGrpSpPr>
            <p:cNvPr id="2550" name="Google Shape;2550;p64"/>
            <p:cNvGrpSpPr/>
            <p:nvPr/>
          </p:nvGrpSpPr>
          <p:grpSpPr>
            <a:xfrm>
              <a:off x="942975" y="4229100"/>
              <a:ext cx="2632075" cy="755650"/>
              <a:chOff x="782637" y="3921125"/>
              <a:chExt cx="3157537" cy="906462"/>
            </a:xfrm>
          </p:grpSpPr>
          <p:grpSp>
            <p:nvGrpSpPr>
              <p:cNvPr id="2551" name="Google Shape;2551;p64"/>
              <p:cNvGrpSpPr/>
              <p:nvPr/>
            </p:nvGrpSpPr>
            <p:grpSpPr>
              <a:xfrm>
                <a:off x="782637" y="3921125"/>
                <a:ext cx="3157537" cy="906462"/>
                <a:chOff x="782637" y="3921125"/>
                <a:chExt cx="3157537" cy="906462"/>
              </a:xfrm>
            </p:grpSpPr>
            <p:sp>
              <p:nvSpPr>
                <p:cNvPr id="2552" name="Google Shape;2552;p64"/>
                <p:cNvSpPr/>
                <p:nvPr/>
              </p:nvSpPr>
              <p:spPr>
                <a:xfrm>
                  <a:off x="782637" y="3921125"/>
                  <a:ext cx="3157537" cy="906462"/>
                </a:xfrm>
                <a:prstGeom prst="parallelogram">
                  <a:avLst>
                    <a:gd name="adj" fmla="val 25000"/>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553" name="Google Shape;2553;p64"/>
                <p:cNvGrpSpPr/>
                <p:nvPr/>
              </p:nvGrpSpPr>
              <p:grpSpPr>
                <a:xfrm rot="1740000">
                  <a:off x="1022350" y="4586287"/>
                  <a:ext cx="136525" cy="147637"/>
                  <a:chOff x="1104900" y="2840037"/>
                  <a:chExt cx="322262" cy="292100"/>
                </a:xfrm>
              </p:grpSpPr>
              <p:sp>
                <p:nvSpPr>
                  <p:cNvPr id="2554" name="Google Shape;2554;p64"/>
                  <p:cNvSpPr/>
                  <p:nvPr/>
                </p:nvSpPr>
                <p:spPr>
                  <a:xfrm>
                    <a:off x="1104900" y="2840037"/>
                    <a:ext cx="322262" cy="292100"/>
                  </a:xfrm>
                  <a:prstGeom prst="ellipse">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55" name="Google Shape;2555;p64"/>
                  <p:cNvSpPr/>
                  <p:nvPr/>
                </p:nvSpPr>
                <p:spPr>
                  <a:xfrm>
                    <a:off x="1185862" y="2840037"/>
                    <a:ext cx="160337" cy="266700"/>
                  </a:xfrm>
                  <a:custGeom>
                    <a:avLst/>
                    <a:gdLst/>
                    <a:ahLst/>
                    <a:cxnLst/>
                    <a:rect l="l" t="t" r="r" b="b"/>
                    <a:pathLst>
                      <a:path w="120000" h="120000" extrusionOk="0">
                        <a:moveTo>
                          <a:pt x="60594" y="0"/>
                        </a:moveTo>
                        <a:lnTo>
                          <a:pt x="0" y="120000"/>
                        </a:lnTo>
                        <a:lnTo>
                          <a:pt x="60594" y="109285"/>
                        </a:lnTo>
                        <a:lnTo>
                          <a:pt x="120000" y="120000"/>
                        </a:lnTo>
                        <a:lnTo>
                          <a:pt x="60594" y="0"/>
                        </a:lnTo>
                        <a:close/>
                      </a:path>
                    </a:pathLst>
                  </a:cu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pic>
            <p:nvPicPr>
              <p:cNvPr id="2556" name="Google Shape;2556;p64"/>
              <p:cNvPicPr preferRelativeResize="0"/>
              <p:nvPr/>
            </p:nvPicPr>
            <p:blipFill rotWithShape="1">
              <a:blip r:embed="rId5">
                <a:alphaModFix/>
              </a:blip>
              <a:srcRect l="24987" t="17715" r="7823" b="8316"/>
              <a:stretch/>
            </p:blipFill>
            <p:spPr>
              <a:xfrm>
                <a:off x="1143000" y="3979862"/>
                <a:ext cx="2558125" cy="743346"/>
              </a:xfrm>
              <a:prstGeom prst="rect">
                <a:avLst/>
              </a:prstGeom>
              <a:noFill/>
              <a:ln>
                <a:noFill/>
              </a:ln>
            </p:spPr>
          </p:pic>
        </p:grpSp>
        <p:sp>
          <p:nvSpPr>
            <p:cNvPr id="2557" name="Google Shape;2557;p64"/>
            <p:cNvSpPr txBox="1"/>
            <p:nvPr/>
          </p:nvSpPr>
          <p:spPr>
            <a:xfrm>
              <a:off x="3613150" y="4341812"/>
              <a:ext cx="1158875" cy="530225"/>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1E582F"/>
                </a:buClr>
                <a:buFont typeface="Arial"/>
                <a:buNone/>
              </a:pPr>
              <a:r>
                <a:rPr lang="en-US" sz="1200" b="1" i="1" u="sng">
                  <a:solidFill>
                    <a:srgbClr val="1E582F"/>
                  </a:solidFill>
                  <a:latin typeface="Arial"/>
                  <a:ea typeface="Arial"/>
                  <a:cs typeface="Arial"/>
                  <a:sym typeface="Arial"/>
                </a:rPr>
                <a:t>Accesos</a:t>
              </a:r>
              <a:endParaRPr sz="1200" b="1" i="1" u="none">
                <a:solidFill>
                  <a:srgbClr val="1E582F"/>
                </a:solidFill>
                <a:latin typeface="Arial"/>
                <a:ea typeface="Arial"/>
                <a:cs typeface="Arial"/>
                <a:sym typeface="Arial"/>
              </a:endParaRPr>
            </a:p>
            <a:p>
              <a:pPr marL="0" marR="0" lvl="0" indent="0" algn="l" rtl="0">
                <a:lnSpc>
                  <a:spcPct val="115000"/>
                </a:lnSpc>
                <a:spcBef>
                  <a:spcPts val="0"/>
                </a:spcBef>
                <a:spcAft>
                  <a:spcPts val="0"/>
                </a:spcAft>
                <a:buClr>
                  <a:srgbClr val="1E582F"/>
                </a:buClr>
                <a:buFont typeface="Arial"/>
                <a:buNone/>
              </a:pPr>
              <a:r>
                <a:rPr lang="en-US" sz="1300" b="0" i="0" u="none">
                  <a:solidFill>
                    <a:srgbClr val="1E582F"/>
                  </a:solidFill>
                  <a:latin typeface="Arial"/>
                  <a:ea typeface="Arial"/>
                  <a:cs typeface="Arial"/>
                  <a:sym typeface="Arial"/>
                </a:rPr>
                <a:t>Peso: 0.0911</a:t>
              </a:r>
              <a:endParaRPr/>
            </a:p>
          </p:txBody>
        </p:sp>
        <p:cxnSp>
          <p:nvCxnSpPr>
            <p:cNvPr id="2558" name="Google Shape;2558;p64"/>
            <p:cNvCxnSpPr/>
            <p:nvPr/>
          </p:nvCxnSpPr>
          <p:spPr>
            <a:xfrm rot="10800000">
              <a:off x="3109912" y="4543425"/>
              <a:ext cx="592137" cy="0"/>
            </a:xfrm>
            <a:prstGeom prst="straightConnector1">
              <a:avLst/>
            </a:prstGeom>
            <a:noFill/>
            <a:ln w="19050" cap="flat" cmpd="sng">
              <a:solidFill>
                <a:srgbClr val="1E582F"/>
              </a:solidFill>
              <a:prstDash val="solid"/>
              <a:miter lim="800000"/>
              <a:headEnd type="none" w="sm" len="sm"/>
              <a:tailEnd type="none" w="sm" len="sm"/>
            </a:ln>
          </p:spPr>
        </p:cxnSp>
        <p:grpSp>
          <p:nvGrpSpPr>
            <p:cNvPr id="2559" name="Google Shape;2559;p64"/>
            <p:cNvGrpSpPr/>
            <p:nvPr/>
          </p:nvGrpSpPr>
          <p:grpSpPr>
            <a:xfrm>
              <a:off x="942975" y="5556250"/>
              <a:ext cx="2632075" cy="757237"/>
              <a:chOff x="1614487" y="4779962"/>
              <a:chExt cx="3157537" cy="908050"/>
            </a:xfrm>
          </p:grpSpPr>
          <p:sp>
            <p:nvSpPr>
              <p:cNvPr id="2560" name="Google Shape;2560;p64"/>
              <p:cNvSpPr/>
              <p:nvPr/>
            </p:nvSpPr>
            <p:spPr>
              <a:xfrm>
                <a:off x="1614487" y="4779962"/>
                <a:ext cx="3157537" cy="908050"/>
              </a:xfrm>
              <a:prstGeom prst="parallelogram">
                <a:avLst>
                  <a:gd name="adj" fmla="val 25000"/>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561" name="Google Shape;2561;p64"/>
              <p:cNvPicPr preferRelativeResize="0"/>
              <p:nvPr/>
            </p:nvPicPr>
            <p:blipFill rotWithShape="1">
              <a:blip r:embed="rId6">
                <a:alphaModFix/>
              </a:blip>
              <a:srcRect l="22866" t="16580" r="8023" b="7659"/>
              <a:stretch/>
            </p:blipFill>
            <p:spPr>
              <a:xfrm>
                <a:off x="1973262" y="4841875"/>
                <a:ext cx="2642128" cy="735421"/>
              </a:xfrm>
              <a:prstGeom prst="rect">
                <a:avLst/>
              </a:prstGeom>
              <a:noFill/>
              <a:ln>
                <a:noFill/>
              </a:ln>
            </p:spPr>
          </p:pic>
          <p:cxnSp>
            <p:nvCxnSpPr>
              <p:cNvPr id="2562" name="Google Shape;2562;p64"/>
              <p:cNvCxnSpPr/>
              <p:nvPr/>
            </p:nvCxnSpPr>
            <p:spPr>
              <a:xfrm rot="10800000" flipH="1">
                <a:off x="1962150" y="4830762"/>
                <a:ext cx="398462" cy="449262"/>
              </a:xfrm>
              <a:prstGeom prst="straightConnector1">
                <a:avLst/>
              </a:prstGeom>
              <a:noFill/>
              <a:ln w="9525" cap="flat" cmpd="sng">
                <a:solidFill>
                  <a:schemeClr val="dk1"/>
                </a:solidFill>
                <a:prstDash val="solid"/>
                <a:miter lim="800000"/>
                <a:headEnd type="none" w="sm" len="sm"/>
                <a:tailEnd type="none" w="sm" len="sm"/>
              </a:ln>
            </p:spPr>
          </p:cxnSp>
          <p:cxnSp>
            <p:nvCxnSpPr>
              <p:cNvPr id="2563" name="Google Shape;2563;p64"/>
              <p:cNvCxnSpPr/>
              <p:nvPr/>
            </p:nvCxnSpPr>
            <p:spPr>
              <a:xfrm rot="10800000" flipH="1">
                <a:off x="4059237" y="4932362"/>
                <a:ext cx="581025" cy="674687"/>
              </a:xfrm>
              <a:prstGeom prst="straightConnector1">
                <a:avLst/>
              </a:prstGeom>
              <a:noFill/>
              <a:ln w="9525" cap="flat" cmpd="sng">
                <a:solidFill>
                  <a:schemeClr val="dk1"/>
                </a:solidFill>
                <a:prstDash val="solid"/>
                <a:miter lim="800000"/>
                <a:headEnd type="none" w="sm" len="sm"/>
                <a:tailEnd type="none" w="sm" len="sm"/>
              </a:ln>
            </p:spPr>
          </p:cxnSp>
          <p:grpSp>
            <p:nvGrpSpPr>
              <p:cNvPr id="2564" name="Google Shape;2564;p64"/>
              <p:cNvGrpSpPr/>
              <p:nvPr/>
            </p:nvGrpSpPr>
            <p:grpSpPr>
              <a:xfrm rot="1740000">
                <a:off x="1854200" y="5446712"/>
                <a:ext cx="136525" cy="147637"/>
                <a:chOff x="1104900" y="2840037"/>
                <a:chExt cx="322262" cy="292100"/>
              </a:xfrm>
            </p:grpSpPr>
            <p:sp>
              <p:nvSpPr>
                <p:cNvPr id="2565" name="Google Shape;2565;p64"/>
                <p:cNvSpPr/>
                <p:nvPr/>
              </p:nvSpPr>
              <p:spPr>
                <a:xfrm>
                  <a:off x="1104900" y="2840037"/>
                  <a:ext cx="322262" cy="292100"/>
                </a:xfrm>
                <a:prstGeom prst="ellipse">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66" name="Google Shape;2566;p64"/>
                <p:cNvSpPr/>
                <p:nvPr/>
              </p:nvSpPr>
              <p:spPr>
                <a:xfrm>
                  <a:off x="1185862" y="2840037"/>
                  <a:ext cx="160337" cy="266700"/>
                </a:xfrm>
                <a:custGeom>
                  <a:avLst/>
                  <a:gdLst/>
                  <a:ahLst/>
                  <a:cxnLst/>
                  <a:rect l="l" t="t" r="r" b="b"/>
                  <a:pathLst>
                    <a:path w="120000" h="120000" extrusionOk="0">
                      <a:moveTo>
                        <a:pt x="60594" y="0"/>
                      </a:moveTo>
                      <a:lnTo>
                        <a:pt x="0" y="120000"/>
                      </a:lnTo>
                      <a:lnTo>
                        <a:pt x="60594" y="109285"/>
                      </a:lnTo>
                      <a:lnTo>
                        <a:pt x="120000" y="120000"/>
                      </a:lnTo>
                      <a:lnTo>
                        <a:pt x="60594" y="0"/>
                      </a:lnTo>
                      <a:close/>
                    </a:path>
                  </a:pathLst>
                </a:cu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
          <p:nvSpPr>
            <p:cNvPr id="2567" name="Google Shape;2567;p64"/>
            <p:cNvSpPr txBox="1"/>
            <p:nvPr/>
          </p:nvSpPr>
          <p:spPr>
            <a:xfrm>
              <a:off x="3657600" y="3575050"/>
              <a:ext cx="1157287" cy="530225"/>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1E582F"/>
                </a:buClr>
                <a:buFont typeface="Arial"/>
                <a:buNone/>
              </a:pPr>
              <a:r>
                <a:rPr lang="en-US" sz="1200" b="1" i="1" u="sng">
                  <a:solidFill>
                    <a:srgbClr val="1E582F"/>
                  </a:solidFill>
                  <a:latin typeface="Arial"/>
                  <a:ea typeface="Arial"/>
                  <a:cs typeface="Arial"/>
                  <a:sym typeface="Arial"/>
                </a:rPr>
                <a:t>Hidrología</a:t>
              </a:r>
              <a:endParaRPr sz="1200" b="1" i="1" u="none">
                <a:solidFill>
                  <a:srgbClr val="1E582F"/>
                </a:solidFill>
                <a:latin typeface="Arial"/>
                <a:ea typeface="Arial"/>
                <a:cs typeface="Arial"/>
                <a:sym typeface="Arial"/>
              </a:endParaRPr>
            </a:p>
            <a:p>
              <a:pPr marL="0" marR="0" lvl="0" indent="0" algn="l" rtl="0">
                <a:lnSpc>
                  <a:spcPct val="115000"/>
                </a:lnSpc>
                <a:spcBef>
                  <a:spcPts val="0"/>
                </a:spcBef>
                <a:spcAft>
                  <a:spcPts val="0"/>
                </a:spcAft>
                <a:buClr>
                  <a:srgbClr val="1E582F"/>
                </a:buClr>
                <a:buFont typeface="Arial"/>
                <a:buNone/>
              </a:pPr>
              <a:r>
                <a:rPr lang="en-US" sz="1300" b="0" i="0" u="none">
                  <a:solidFill>
                    <a:srgbClr val="1E582F"/>
                  </a:solidFill>
                  <a:latin typeface="Arial"/>
                  <a:ea typeface="Arial"/>
                  <a:cs typeface="Arial"/>
                  <a:sym typeface="Arial"/>
                </a:rPr>
                <a:t>Peso: 0.0659</a:t>
              </a:r>
              <a:endParaRPr/>
            </a:p>
          </p:txBody>
        </p:sp>
        <p:cxnSp>
          <p:nvCxnSpPr>
            <p:cNvPr id="2568" name="Google Shape;2568;p64"/>
            <p:cNvCxnSpPr/>
            <p:nvPr/>
          </p:nvCxnSpPr>
          <p:spPr>
            <a:xfrm rot="10800000">
              <a:off x="3152775" y="3778250"/>
              <a:ext cx="592137" cy="0"/>
            </a:xfrm>
            <a:prstGeom prst="straightConnector1">
              <a:avLst/>
            </a:prstGeom>
            <a:noFill/>
            <a:ln w="19050" cap="flat" cmpd="sng">
              <a:solidFill>
                <a:srgbClr val="1E582F"/>
              </a:solidFill>
              <a:prstDash val="solid"/>
              <a:miter lim="800000"/>
              <a:headEnd type="none" w="sm" len="sm"/>
              <a:tailEnd type="none" w="sm" len="sm"/>
            </a:ln>
          </p:spPr>
        </p:cxnSp>
        <p:grpSp>
          <p:nvGrpSpPr>
            <p:cNvPr id="2569" name="Google Shape;2569;p64"/>
            <p:cNvGrpSpPr/>
            <p:nvPr/>
          </p:nvGrpSpPr>
          <p:grpSpPr>
            <a:xfrm>
              <a:off x="942975" y="3517900"/>
              <a:ext cx="2632075" cy="755650"/>
              <a:chOff x="1144587" y="3014662"/>
              <a:chExt cx="3157537" cy="906462"/>
            </a:xfrm>
          </p:grpSpPr>
          <p:sp>
            <p:nvSpPr>
              <p:cNvPr id="2570" name="Google Shape;2570;p64"/>
              <p:cNvSpPr/>
              <p:nvPr/>
            </p:nvSpPr>
            <p:spPr>
              <a:xfrm>
                <a:off x="1144587" y="3014662"/>
                <a:ext cx="3157537" cy="906462"/>
              </a:xfrm>
              <a:prstGeom prst="parallelogram">
                <a:avLst>
                  <a:gd name="adj" fmla="val 25000"/>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571" name="Google Shape;2571;p64"/>
              <p:cNvPicPr preferRelativeResize="0"/>
              <p:nvPr/>
            </p:nvPicPr>
            <p:blipFill rotWithShape="1">
              <a:blip r:embed="rId7">
                <a:alphaModFix/>
              </a:blip>
              <a:srcRect l="23957" t="16783" r="6828" b="7875"/>
              <a:stretch/>
            </p:blipFill>
            <p:spPr>
              <a:xfrm>
                <a:off x="1497012" y="3071812"/>
                <a:ext cx="2558125" cy="744931"/>
              </a:xfrm>
              <a:prstGeom prst="rect">
                <a:avLst/>
              </a:prstGeom>
              <a:noFill/>
              <a:ln>
                <a:noFill/>
              </a:ln>
            </p:spPr>
          </p:pic>
          <p:grpSp>
            <p:nvGrpSpPr>
              <p:cNvPr id="2572" name="Google Shape;2572;p64"/>
              <p:cNvGrpSpPr/>
              <p:nvPr/>
            </p:nvGrpSpPr>
            <p:grpSpPr>
              <a:xfrm rot="1740000">
                <a:off x="1384300" y="3679825"/>
                <a:ext cx="136525" cy="147637"/>
                <a:chOff x="1104900" y="2840037"/>
                <a:chExt cx="322262" cy="292100"/>
              </a:xfrm>
            </p:grpSpPr>
            <p:sp>
              <p:nvSpPr>
                <p:cNvPr id="2573" name="Google Shape;2573;p64"/>
                <p:cNvSpPr/>
                <p:nvPr/>
              </p:nvSpPr>
              <p:spPr>
                <a:xfrm>
                  <a:off x="1104900" y="2840037"/>
                  <a:ext cx="322262" cy="292100"/>
                </a:xfrm>
                <a:prstGeom prst="ellipse">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74" name="Google Shape;2574;p64"/>
                <p:cNvSpPr/>
                <p:nvPr/>
              </p:nvSpPr>
              <p:spPr>
                <a:xfrm>
                  <a:off x="1185862" y="2840037"/>
                  <a:ext cx="160337" cy="266700"/>
                </a:xfrm>
                <a:custGeom>
                  <a:avLst/>
                  <a:gdLst/>
                  <a:ahLst/>
                  <a:cxnLst/>
                  <a:rect l="l" t="t" r="r" b="b"/>
                  <a:pathLst>
                    <a:path w="120000" h="120000" extrusionOk="0">
                      <a:moveTo>
                        <a:pt x="60594" y="0"/>
                      </a:moveTo>
                      <a:lnTo>
                        <a:pt x="0" y="120000"/>
                      </a:lnTo>
                      <a:lnTo>
                        <a:pt x="60594" y="109285"/>
                      </a:lnTo>
                      <a:lnTo>
                        <a:pt x="120000" y="120000"/>
                      </a:lnTo>
                      <a:lnTo>
                        <a:pt x="60594" y="0"/>
                      </a:lnTo>
                      <a:close/>
                    </a:path>
                  </a:pathLst>
                </a:cu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
          <p:nvSpPr>
            <p:cNvPr id="2575" name="Google Shape;2575;p64"/>
            <p:cNvSpPr txBox="1"/>
            <p:nvPr/>
          </p:nvSpPr>
          <p:spPr>
            <a:xfrm>
              <a:off x="3611562" y="2936875"/>
              <a:ext cx="1158875" cy="530225"/>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1E582F"/>
                </a:buClr>
                <a:buFont typeface="Arial"/>
                <a:buNone/>
              </a:pPr>
              <a:r>
                <a:rPr lang="en-US" sz="1200" b="1" i="1" u="sng">
                  <a:solidFill>
                    <a:srgbClr val="1E582F"/>
                  </a:solidFill>
                  <a:latin typeface="Arial"/>
                  <a:ea typeface="Arial"/>
                  <a:cs typeface="Arial"/>
                  <a:sym typeface="Arial"/>
                </a:rPr>
                <a:t>Orientación</a:t>
              </a:r>
              <a:endParaRPr sz="1200" b="1" i="1" u="none">
                <a:solidFill>
                  <a:srgbClr val="1E582F"/>
                </a:solidFill>
                <a:latin typeface="Arial"/>
                <a:ea typeface="Arial"/>
                <a:cs typeface="Arial"/>
                <a:sym typeface="Arial"/>
              </a:endParaRPr>
            </a:p>
            <a:p>
              <a:pPr marL="0" marR="0" lvl="0" indent="0" algn="l" rtl="0">
                <a:lnSpc>
                  <a:spcPct val="115000"/>
                </a:lnSpc>
                <a:spcBef>
                  <a:spcPts val="0"/>
                </a:spcBef>
                <a:spcAft>
                  <a:spcPts val="0"/>
                </a:spcAft>
                <a:buClr>
                  <a:srgbClr val="1E582F"/>
                </a:buClr>
                <a:buFont typeface="Arial"/>
                <a:buNone/>
              </a:pPr>
              <a:r>
                <a:rPr lang="en-US" sz="1300" b="0" i="0" u="none">
                  <a:solidFill>
                    <a:srgbClr val="1E582F"/>
                  </a:solidFill>
                  <a:latin typeface="Arial"/>
                  <a:ea typeface="Arial"/>
                  <a:cs typeface="Arial"/>
                  <a:sym typeface="Arial"/>
                </a:rPr>
                <a:t>Peso: 0.1739</a:t>
              </a:r>
              <a:endParaRPr/>
            </a:p>
          </p:txBody>
        </p:sp>
        <p:cxnSp>
          <p:nvCxnSpPr>
            <p:cNvPr id="2576" name="Google Shape;2576;p64"/>
            <p:cNvCxnSpPr/>
            <p:nvPr/>
          </p:nvCxnSpPr>
          <p:spPr>
            <a:xfrm rot="10800000">
              <a:off x="3109912" y="3140075"/>
              <a:ext cx="592137" cy="0"/>
            </a:xfrm>
            <a:prstGeom prst="straightConnector1">
              <a:avLst/>
            </a:prstGeom>
            <a:noFill/>
            <a:ln w="19050" cap="flat" cmpd="sng">
              <a:solidFill>
                <a:srgbClr val="1E582F"/>
              </a:solidFill>
              <a:prstDash val="solid"/>
              <a:miter lim="800000"/>
              <a:headEnd type="none" w="sm" len="sm"/>
              <a:tailEnd type="none" w="sm" len="sm"/>
            </a:ln>
          </p:spPr>
        </p:cxnSp>
        <p:grpSp>
          <p:nvGrpSpPr>
            <p:cNvPr id="2577" name="Google Shape;2577;p64"/>
            <p:cNvGrpSpPr/>
            <p:nvPr/>
          </p:nvGrpSpPr>
          <p:grpSpPr>
            <a:xfrm>
              <a:off x="942975" y="2832100"/>
              <a:ext cx="2632075" cy="757237"/>
              <a:chOff x="2732087" y="615950"/>
              <a:chExt cx="4032250" cy="1158875"/>
            </a:xfrm>
          </p:grpSpPr>
          <p:sp>
            <p:nvSpPr>
              <p:cNvPr id="2578" name="Google Shape;2578;p64"/>
              <p:cNvSpPr/>
              <p:nvPr/>
            </p:nvSpPr>
            <p:spPr>
              <a:xfrm>
                <a:off x="2732087" y="615950"/>
                <a:ext cx="4032250" cy="1158875"/>
              </a:xfrm>
              <a:prstGeom prst="parallelogram">
                <a:avLst>
                  <a:gd name="adj" fmla="val 25000"/>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579" name="Google Shape;2579;p64"/>
              <p:cNvPicPr preferRelativeResize="0"/>
              <p:nvPr/>
            </p:nvPicPr>
            <p:blipFill rotWithShape="1">
              <a:blip r:embed="rId8">
                <a:alphaModFix/>
              </a:blip>
              <a:srcRect/>
              <a:stretch/>
            </p:blipFill>
            <p:spPr>
              <a:xfrm>
                <a:off x="3189287" y="711200"/>
                <a:ext cx="3269274" cy="951686"/>
              </a:xfrm>
              <a:prstGeom prst="rect">
                <a:avLst/>
              </a:prstGeom>
              <a:noFill/>
              <a:ln>
                <a:noFill/>
              </a:ln>
            </p:spPr>
          </p:pic>
          <p:grpSp>
            <p:nvGrpSpPr>
              <p:cNvPr id="2580" name="Google Shape;2580;p64"/>
              <p:cNvGrpSpPr/>
              <p:nvPr/>
            </p:nvGrpSpPr>
            <p:grpSpPr>
              <a:xfrm rot="1740000">
                <a:off x="3038475" y="1466850"/>
                <a:ext cx="174625" cy="188912"/>
                <a:chOff x="1104900" y="2840037"/>
                <a:chExt cx="322262" cy="292100"/>
              </a:xfrm>
            </p:grpSpPr>
            <p:sp>
              <p:nvSpPr>
                <p:cNvPr id="2581" name="Google Shape;2581;p64"/>
                <p:cNvSpPr/>
                <p:nvPr/>
              </p:nvSpPr>
              <p:spPr>
                <a:xfrm>
                  <a:off x="1104900" y="2840037"/>
                  <a:ext cx="322262" cy="292100"/>
                </a:xfrm>
                <a:prstGeom prst="ellipse">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82" name="Google Shape;2582;p64"/>
                <p:cNvSpPr/>
                <p:nvPr/>
              </p:nvSpPr>
              <p:spPr>
                <a:xfrm>
                  <a:off x="1185862" y="2840037"/>
                  <a:ext cx="160337" cy="266700"/>
                </a:xfrm>
                <a:custGeom>
                  <a:avLst/>
                  <a:gdLst/>
                  <a:ahLst/>
                  <a:cxnLst/>
                  <a:rect l="l" t="t" r="r" b="b"/>
                  <a:pathLst>
                    <a:path w="120000" h="120000" extrusionOk="0">
                      <a:moveTo>
                        <a:pt x="60594" y="0"/>
                      </a:moveTo>
                      <a:lnTo>
                        <a:pt x="0" y="120000"/>
                      </a:lnTo>
                      <a:lnTo>
                        <a:pt x="60594" y="109285"/>
                      </a:lnTo>
                      <a:lnTo>
                        <a:pt x="120000" y="120000"/>
                      </a:lnTo>
                      <a:lnTo>
                        <a:pt x="60594" y="0"/>
                      </a:lnTo>
                      <a:close/>
                    </a:path>
                  </a:pathLst>
                </a:cu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
          <p:nvSpPr>
            <p:cNvPr id="2583" name="Google Shape;2583;p64"/>
            <p:cNvSpPr txBox="1"/>
            <p:nvPr/>
          </p:nvSpPr>
          <p:spPr>
            <a:xfrm>
              <a:off x="3611562" y="2339975"/>
              <a:ext cx="1158875" cy="530225"/>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1E582F"/>
                </a:buClr>
                <a:buFont typeface="Arial"/>
                <a:buNone/>
              </a:pPr>
              <a:r>
                <a:rPr lang="en-US" sz="1200" b="1" i="1" u="sng">
                  <a:solidFill>
                    <a:srgbClr val="1E582F"/>
                  </a:solidFill>
                  <a:latin typeface="Arial"/>
                  <a:ea typeface="Arial"/>
                  <a:cs typeface="Arial"/>
                  <a:sym typeface="Arial"/>
                </a:rPr>
                <a:t>Climatología</a:t>
              </a:r>
              <a:endParaRPr sz="1200" b="1" i="1" u="none">
                <a:solidFill>
                  <a:srgbClr val="1E582F"/>
                </a:solidFill>
                <a:latin typeface="Arial"/>
                <a:ea typeface="Arial"/>
                <a:cs typeface="Arial"/>
                <a:sym typeface="Arial"/>
              </a:endParaRPr>
            </a:p>
            <a:p>
              <a:pPr marL="0" marR="0" lvl="0" indent="0" algn="l" rtl="0">
                <a:lnSpc>
                  <a:spcPct val="115000"/>
                </a:lnSpc>
                <a:spcBef>
                  <a:spcPts val="0"/>
                </a:spcBef>
                <a:spcAft>
                  <a:spcPts val="0"/>
                </a:spcAft>
                <a:buClr>
                  <a:srgbClr val="1E582F"/>
                </a:buClr>
                <a:buFont typeface="Arial"/>
                <a:buNone/>
              </a:pPr>
              <a:r>
                <a:rPr lang="en-US" sz="1300" b="0" i="0" u="none">
                  <a:solidFill>
                    <a:srgbClr val="1E582F"/>
                  </a:solidFill>
                  <a:latin typeface="Arial"/>
                  <a:ea typeface="Arial"/>
                  <a:cs typeface="Arial"/>
                  <a:sym typeface="Arial"/>
                </a:rPr>
                <a:t>Peso: 0.1706</a:t>
              </a:r>
              <a:endParaRPr/>
            </a:p>
          </p:txBody>
        </p:sp>
        <p:cxnSp>
          <p:nvCxnSpPr>
            <p:cNvPr id="2584" name="Google Shape;2584;p64"/>
            <p:cNvCxnSpPr/>
            <p:nvPr/>
          </p:nvCxnSpPr>
          <p:spPr>
            <a:xfrm rot="10800000">
              <a:off x="3109912" y="2543175"/>
              <a:ext cx="592137" cy="0"/>
            </a:xfrm>
            <a:prstGeom prst="straightConnector1">
              <a:avLst/>
            </a:prstGeom>
            <a:noFill/>
            <a:ln w="19050" cap="flat" cmpd="sng">
              <a:solidFill>
                <a:srgbClr val="1E582F"/>
              </a:solidFill>
              <a:prstDash val="solid"/>
              <a:miter lim="800000"/>
              <a:headEnd type="none" w="sm" len="sm"/>
              <a:tailEnd type="none" w="sm" len="sm"/>
            </a:ln>
          </p:spPr>
        </p:cxnSp>
        <p:grpSp>
          <p:nvGrpSpPr>
            <p:cNvPr id="2585" name="Google Shape;2585;p64"/>
            <p:cNvGrpSpPr/>
            <p:nvPr/>
          </p:nvGrpSpPr>
          <p:grpSpPr>
            <a:xfrm>
              <a:off x="942975" y="2220912"/>
              <a:ext cx="2632075" cy="757237"/>
              <a:chOff x="2544762" y="914400"/>
              <a:chExt cx="4032250" cy="1158875"/>
            </a:xfrm>
          </p:grpSpPr>
          <p:sp>
            <p:nvSpPr>
              <p:cNvPr id="2586" name="Google Shape;2586;p64"/>
              <p:cNvSpPr/>
              <p:nvPr/>
            </p:nvSpPr>
            <p:spPr>
              <a:xfrm>
                <a:off x="2544762" y="914400"/>
                <a:ext cx="4032250" cy="1158875"/>
              </a:xfrm>
              <a:prstGeom prst="parallelogram">
                <a:avLst>
                  <a:gd name="adj" fmla="val 25000"/>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587" name="Google Shape;2587;p64"/>
              <p:cNvGrpSpPr/>
              <p:nvPr/>
            </p:nvGrpSpPr>
            <p:grpSpPr>
              <a:xfrm rot="1740000">
                <a:off x="2851150" y="1765300"/>
                <a:ext cx="174625" cy="188912"/>
                <a:chOff x="1104900" y="2840037"/>
                <a:chExt cx="322262" cy="292100"/>
              </a:xfrm>
            </p:grpSpPr>
            <p:sp>
              <p:nvSpPr>
                <p:cNvPr id="2588" name="Google Shape;2588;p64"/>
                <p:cNvSpPr/>
                <p:nvPr/>
              </p:nvSpPr>
              <p:spPr>
                <a:xfrm>
                  <a:off x="1104900" y="2840037"/>
                  <a:ext cx="322262" cy="292100"/>
                </a:xfrm>
                <a:prstGeom prst="ellipse">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89" name="Google Shape;2589;p64"/>
                <p:cNvSpPr/>
                <p:nvPr/>
              </p:nvSpPr>
              <p:spPr>
                <a:xfrm>
                  <a:off x="1185862" y="2840037"/>
                  <a:ext cx="160337" cy="266700"/>
                </a:xfrm>
                <a:custGeom>
                  <a:avLst/>
                  <a:gdLst/>
                  <a:ahLst/>
                  <a:cxnLst/>
                  <a:rect l="l" t="t" r="r" b="b"/>
                  <a:pathLst>
                    <a:path w="120000" h="120000" extrusionOk="0">
                      <a:moveTo>
                        <a:pt x="60594" y="0"/>
                      </a:moveTo>
                      <a:lnTo>
                        <a:pt x="0" y="120000"/>
                      </a:lnTo>
                      <a:lnTo>
                        <a:pt x="60594" y="109285"/>
                      </a:lnTo>
                      <a:lnTo>
                        <a:pt x="120000" y="120000"/>
                      </a:lnTo>
                      <a:lnTo>
                        <a:pt x="60594" y="0"/>
                      </a:lnTo>
                      <a:close/>
                    </a:path>
                  </a:pathLst>
                </a:cu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2590" name="Google Shape;2590;p64"/>
              <p:cNvPicPr preferRelativeResize="0"/>
              <p:nvPr/>
            </p:nvPicPr>
            <p:blipFill rotWithShape="1">
              <a:blip r:embed="rId9">
                <a:alphaModFix/>
              </a:blip>
              <a:srcRect l="22332" t="16585" r="5757" b="7481"/>
              <a:stretch/>
            </p:blipFill>
            <p:spPr>
              <a:xfrm>
                <a:off x="3014662" y="1020762"/>
                <a:ext cx="3266602" cy="952560"/>
              </a:xfrm>
              <a:prstGeom prst="rect">
                <a:avLst/>
              </a:prstGeom>
              <a:noFill/>
              <a:ln>
                <a:noFill/>
              </a:ln>
            </p:spPr>
          </p:pic>
        </p:grpSp>
        <p:grpSp>
          <p:nvGrpSpPr>
            <p:cNvPr id="2591" name="Google Shape;2591;p64"/>
            <p:cNvGrpSpPr/>
            <p:nvPr/>
          </p:nvGrpSpPr>
          <p:grpSpPr>
            <a:xfrm>
              <a:off x="942975" y="5029200"/>
              <a:ext cx="2632075" cy="755650"/>
              <a:chOff x="4414837" y="3406775"/>
              <a:chExt cx="3157537" cy="908050"/>
            </a:xfrm>
          </p:grpSpPr>
          <p:sp>
            <p:nvSpPr>
              <p:cNvPr id="2592" name="Google Shape;2592;p64"/>
              <p:cNvSpPr/>
              <p:nvPr/>
            </p:nvSpPr>
            <p:spPr>
              <a:xfrm>
                <a:off x="4414837" y="3406775"/>
                <a:ext cx="3157537" cy="908050"/>
              </a:xfrm>
              <a:prstGeom prst="parallelogram">
                <a:avLst>
                  <a:gd name="adj" fmla="val 25000"/>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593" name="Google Shape;2593;p64"/>
              <p:cNvPicPr preferRelativeResize="0"/>
              <p:nvPr/>
            </p:nvPicPr>
            <p:blipFill rotWithShape="1">
              <a:blip r:embed="rId10">
                <a:alphaModFix/>
              </a:blip>
              <a:srcRect l="23252" t="16387" r="8009" b="7332"/>
              <a:stretch/>
            </p:blipFill>
            <p:spPr>
              <a:xfrm>
                <a:off x="4781550" y="3502025"/>
                <a:ext cx="2558125" cy="746516"/>
              </a:xfrm>
              <a:prstGeom prst="rect">
                <a:avLst/>
              </a:prstGeom>
              <a:noFill/>
              <a:ln>
                <a:noFill/>
              </a:ln>
            </p:spPr>
          </p:pic>
          <p:grpSp>
            <p:nvGrpSpPr>
              <p:cNvPr id="2594" name="Google Shape;2594;p64"/>
              <p:cNvGrpSpPr/>
              <p:nvPr/>
            </p:nvGrpSpPr>
            <p:grpSpPr>
              <a:xfrm rot="1740000">
                <a:off x="4654550" y="4073525"/>
                <a:ext cx="136525" cy="147637"/>
                <a:chOff x="1104900" y="2840037"/>
                <a:chExt cx="322262" cy="292100"/>
              </a:xfrm>
            </p:grpSpPr>
            <p:sp>
              <p:nvSpPr>
                <p:cNvPr id="2595" name="Google Shape;2595;p64"/>
                <p:cNvSpPr/>
                <p:nvPr/>
              </p:nvSpPr>
              <p:spPr>
                <a:xfrm>
                  <a:off x="1104900" y="2840037"/>
                  <a:ext cx="322262" cy="292100"/>
                </a:xfrm>
                <a:prstGeom prst="ellipse">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596" name="Google Shape;2596;p64"/>
                <p:cNvSpPr/>
                <p:nvPr/>
              </p:nvSpPr>
              <p:spPr>
                <a:xfrm>
                  <a:off x="1185862" y="2840037"/>
                  <a:ext cx="160337" cy="266700"/>
                </a:xfrm>
                <a:custGeom>
                  <a:avLst/>
                  <a:gdLst/>
                  <a:ahLst/>
                  <a:cxnLst/>
                  <a:rect l="l" t="t" r="r" b="b"/>
                  <a:pathLst>
                    <a:path w="120000" h="120000" extrusionOk="0">
                      <a:moveTo>
                        <a:pt x="60594" y="0"/>
                      </a:moveTo>
                      <a:lnTo>
                        <a:pt x="0" y="120000"/>
                      </a:lnTo>
                      <a:lnTo>
                        <a:pt x="60594" y="109285"/>
                      </a:lnTo>
                      <a:lnTo>
                        <a:pt x="120000" y="120000"/>
                      </a:lnTo>
                      <a:lnTo>
                        <a:pt x="60594" y="0"/>
                      </a:lnTo>
                      <a:close/>
                    </a:path>
                  </a:pathLst>
                </a:cu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2597" name="Google Shape;2597;p64"/>
              <p:cNvCxnSpPr/>
              <p:nvPr/>
            </p:nvCxnSpPr>
            <p:spPr>
              <a:xfrm rot="10800000" flipH="1">
                <a:off x="4762500" y="3486150"/>
                <a:ext cx="371475" cy="419100"/>
              </a:xfrm>
              <a:prstGeom prst="straightConnector1">
                <a:avLst/>
              </a:prstGeom>
              <a:noFill/>
              <a:ln w="9525" cap="flat" cmpd="sng">
                <a:solidFill>
                  <a:schemeClr val="dk1"/>
                </a:solidFill>
                <a:prstDash val="solid"/>
                <a:miter lim="800000"/>
                <a:headEnd type="none" w="sm" len="sm"/>
                <a:tailEnd type="none" w="sm" len="sm"/>
              </a:ln>
            </p:spPr>
          </p:cxnSp>
          <p:cxnSp>
            <p:nvCxnSpPr>
              <p:cNvPr id="2598" name="Google Shape;2598;p64"/>
              <p:cNvCxnSpPr/>
              <p:nvPr/>
            </p:nvCxnSpPr>
            <p:spPr>
              <a:xfrm rot="10800000" flipH="1">
                <a:off x="6848475" y="3676650"/>
                <a:ext cx="495300" cy="561975"/>
              </a:xfrm>
              <a:prstGeom prst="straightConnector1">
                <a:avLst/>
              </a:prstGeom>
              <a:noFill/>
              <a:ln w="9525" cap="flat" cmpd="sng">
                <a:solidFill>
                  <a:schemeClr val="dk1"/>
                </a:solidFill>
                <a:prstDash val="solid"/>
                <a:miter lim="800000"/>
                <a:headEnd type="none" w="sm" len="sm"/>
                <a:tailEnd type="none" w="sm" len="sm"/>
              </a:ln>
            </p:spPr>
          </p:cxnSp>
        </p:grpSp>
        <p:cxnSp>
          <p:nvCxnSpPr>
            <p:cNvPr id="2599" name="Google Shape;2599;p64"/>
            <p:cNvCxnSpPr/>
            <p:nvPr/>
          </p:nvCxnSpPr>
          <p:spPr>
            <a:xfrm>
              <a:off x="2454275" y="2309812"/>
              <a:ext cx="0" cy="338137"/>
            </a:xfrm>
            <a:prstGeom prst="straightConnector1">
              <a:avLst/>
            </a:prstGeom>
            <a:noFill/>
            <a:ln w="19050" cap="flat" cmpd="sng">
              <a:solidFill>
                <a:schemeClr val="dk1"/>
              </a:solidFill>
              <a:prstDash val="solid"/>
              <a:miter lim="800000"/>
              <a:headEnd type="none" w="sm" len="sm"/>
              <a:tailEnd type="triangle" w="med" len="med"/>
            </a:ln>
          </p:spPr>
        </p:cxnSp>
        <p:cxnSp>
          <p:nvCxnSpPr>
            <p:cNvPr id="2600" name="Google Shape;2600;p64"/>
            <p:cNvCxnSpPr/>
            <p:nvPr/>
          </p:nvCxnSpPr>
          <p:spPr>
            <a:xfrm>
              <a:off x="2454275" y="2973387"/>
              <a:ext cx="0" cy="293687"/>
            </a:xfrm>
            <a:prstGeom prst="straightConnector1">
              <a:avLst/>
            </a:prstGeom>
            <a:noFill/>
            <a:ln w="19050" cap="flat" cmpd="sng">
              <a:solidFill>
                <a:schemeClr val="dk1"/>
              </a:solidFill>
              <a:prstDash val="solid"/>
              <a:miter lim="800000"/>
              <a:headEnd type="none" w="sm" len="sm"/>
              <a:tailEnd type="triangle" w="med" len="med"/>
            </a:ln>
          </p:spPr>
        </p:cxnSp>
        <p:cxnSp>
          <p:nvCxnSpPr>
            <p:cNvPr id="2601" name="Google Shape;2601;p64"/>
            <p:cNvCxnSpPr/>
            <p:nvPr/>
          </p:nvCxnSpPr>
          <p:spPr>
            <a:xfrm>
              <a:off x="2454275" y="3581400"/>
              <a:ext cx="0" cy="381000"/>
            </a:xfrm>
            <a:prstGeom prst="straightConnector1">
              <a:avLst/>
            </a:prstGeom>
            <a:noFill/>
            <a:ln w="19050" cap="flat" cmpd="sng">
              <a:solidFill>
                <a:schemeClr val="dk1"/>
              </a:solidFill>
              <a:prstDash val="solid"/>
              <a:miter lim="800000"/>
              <a:headEnd type="none" w="sm" len="sm"/>
              <a:tailEnd type="triangle" w="med" len="med"/>
            </a:ln>
          </p:spPr>
        </p:cxnSp>
        <p:cxnSp>
          <p:nvCxnSpPr>
            <p:cNvPr id="2602" name="Google Shape;2602;p64"/>
            <p:cNvCxnSpPr/>
            <p:nvPr/>
          </p:nvCxnSpPr>
          <p:spPr>
            <a:xfrm>
              <a:off x="2454275" y="4278312"/>
              <a:ext cx="0" cy="360362"/>
            </a:xfrm>
            <a:prstGeom prst="straightConnector1">
              <a:avLst/>
            </a:prstGeom>
            <a:noFill/>
            <a:ln w="19050" cap="flat" cmpd="sng">
              <a:solidFill>
                <a:schemeClr val="dk1"/>
              </a:solidFill>
              <a:prstDash val="solid"/>
              <a:miter lim="800000"/>
              <a:headEnd type="none" w="sm" len="sm"/>
              <a:tailEnd type="triangle" w="med" len="med"/>
            </a:ln>
          </p:spPr>
        </p:cxnSp>
        <p:cxnSp>
          <p:nvCxnSpPr>
            <p:cNvPr id="2603" name="Google Shape;2603;p64"/>
            <p:cNvCxnSpPr/>
            <p:nvPr/>
          </p:nvCxnSpPr>
          <p:spPr>
            <a:xfrm>
              <a:off x="2454275" y="4997450"/>
              <a:ext cx="0" cy="434975"/>
            </a:xfrm>
            <a:prstGeom prst="straightConnector1">
              <a:avLst/>
            </a:prstGeom>
            <a:noFill/>
            <a:ln w="19050" cap="flat" cmpd="sng">
              <a:solidFill>
                <a:schemeClr val="dk1"/>
              </a:solidFill>
              <a:prstDash val="solid"/>
              <a:miter lim="800000"/>
              <a:headEnd type="none" w="sm" len="sm"/>
              <a:tailEnd type="triangle" w="med" len="med"/>
            </a:ln>
          </p:spPr>
        </p:cxnSp>
        <p:cxnSp>
          <p:nvCxnSpPr>
            <p:cNvPr id="2604" name="Google Shape;2604;p64"/>
            <p:cNvCxnSpPr/>
            <p:nvPr/>
          </p:nvCxnSpPr>
          <p:spPr>
            <a:xfrm>
              <a:off x="2454275" y="5781675"/>
              <a:ext cx="0" cy="239712"/>
            </a:xfrm>
            <a:prstGeom prst="straightConnector1">
              <a:avLst/>
            </a:prstGeom>
            <a:noFill/>
            <a:ln w="19050" cap="flat" cmpd="sng">
              <a:solidFill>
                <a:schemeClr val="dk1"/>
              </a:solidFill>
              <a:prstDash val="solid"/>
              <a:miter lim="800000"/>
              <a:headEnd type="none" w="sm" len="sm"/>
              <a:tailEnd type="triangle" w="med" len="med"/>
            </a:ln>
          </p:spPr>
        </p:cxnSp>
        <p:cxnSp>
          <p:nvCxnSpPr>
            <p:cNvPr id="2605" name="Google Shape;2605;p64"/>
            <p:cNvCxnSpPr/>
            <p:nvPr/>
          </p:nvCxnSpPr>
          <p:spPr>
            <a:xfrm rot="10800000">
              <a:off x="3103562" y="5557837"/>
              <a:ext cx="292100" cy="0"/>
            </a:xfrm>
            <a:prstGeom prst="straightConnector1">
              <a:avLst/>
            </a:prstGeom>
            <a:noFill/>
            <a:ln w="9525" cap="flat" cmpd="sng">
              <a:solidFill>
                <a:schemeClr val="dk1"/>
              </a:solidFill>
              <a:prstDash val="solid"/>
              <a:miter lim="800000"/>
              <a:headEnd type="none" w="sm" len="sm"/>
              <a:tailEnd type="none" w="sm" len="sm"/>
            </a:ln>
          </p:spPr>
        </p:cxnSp>
        <p:sp>
          <p:nvSpPr>
            <p:cNvPr id="2606" name="Google Shape;2606;p64"/>
            <p:cNvSpPr txBox="1"/>
            <p:nvPr/>
          </p:nvSpPr>
          <p:spPr>
            <a:xfrm>
              <a:off x="3613150" y="1670050"/>
              <a:ext cx="1158875" cy="530225"/>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1E582F"/>
                </a:buClr>
                <a:buFont typeface="Arial"/>
                <a:buNone/>
              </a:pPr>
              <a:r>
                <a:rPr lang="en-US" sz="1200" b="1" i="1" u="sng">
                  <a:solidFill>
                    <a:srgbClr val="1E582F"/>
                  </a:solidFill>
                  <a:latin typeface="Arial"/>
                  <a:ea typeface="Arial"/>
                  <a:cs typeface="Arial"/>
                  <a:sym typeface="Arial"/>
                </a:rPr>
                <a:t>Vegetación</a:t>
              </a:r>
              <a:endParaRPr sz="1200" b="1" i="1" u="none">
                <a:solidFill>
                  <a:srgbClr val="1E582F"/>
                </a:solidFill>
                <a:latin typeface="Arial"/>
                <a:ea typeface="Arial"/>
                <a:cs typeface="Arial"/>
                <a:sym typeface="Arial"/>
              </a:endParaRPr>
            </a:p>
            <a:p>
              <a:pPr marL="0" marR="0" lvl="0" indent="0" algn="l" rtl="0">
                <a:lnSpc>
                  <a:spcPct val="115000"/>
                </a:lnSpc>
                <a:spcBef>
                  <a:spcPts val="0"/>
                </a:spcBef>
                <a:spcAft>
                  <a:spcPts val="0"/>
                </a:spcAft>
                <a:buClr>
                  <a:srgbClr val="1E582F"/>
                </a:buClr>
                <a:buFont typeface="Arial"/>
                <a:buNone/>
              </a:pPr>
              <a:r>
                <a:rPr lang="en-US" sz="1300" b="0" i="0" u="none">
                  <a:solidFill>
                    <a:srgbClr val="1E582F"/>
                  </a:solidFill>
                  <a:latin typeface="Arial"/>
                  <a:ea typeface="Arial"/>
                  <a:cs typeface="Arial"/>
                  <a:sym typeface="Arial"/>
                </a:rPr>
                <a:t>Peso: 0.4985</a:t>
              </a:r>
              <a:endParaRPr/>
            </a:p>
          </p:txBody>
        </p:sp>
        <p:grpSp>
          <p:nvGrpSpPr>
            <p:cNvPr id="2607" name="Google Shape;2607;p64"/>
            <p:cNvGrpSpPr/>
            <p:nvPr/>
          </p:nvGrpSpPr>
          <p:grpSpPr>
            <a:xfrm>
              <a:off x="944562" y="1552575"/>
              <a:ext cx="2630487" cy="755650"/>
              <a:chOff x="4737100" y="1984375"/>
              <a:chExt cx="4032250" cy="1158875"/>
            </a:xfrm>
          </p:grpSpPr>
          <p:sp>
            <p:nvSpPr>
              <p:cNvPr id="2608" name="Google Shape;2608;p64"/>
              <p:cNvSpPr/>
              <p:nvPr/>
            </p:nvSpPr>
            <p:spPr>
              <a:xfrm>
                <a:off x="4737100" y="1984375"/>
                <a:ext cx="4032250" cy="1158875"/>
              </a:xfrm>
              <a:prstGeom prst="parallelogram">
                <a:avLst>
                  <a:gd name="adj" fmla="val 25000"/>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609" name="Google Shape;2609;p64"/>
              <p:cNvGrpSpPr/>
              <p:nvPr/>
            </p:nvGrpSpPr>
            <p:grpSpPr>
              <a:xfrm rot="1740000">
                <a:off x="5043487" y="2835275"/>
                <a:ext cx="174625" cy="188912"/>
                <a:chOff x="1104900" y="2840037"/>
                <a:chExt cx="322262" cy="292100"/>
              </a:xfrm>
            </p:grpSpPr>
            <p:sp>
              <p:nvSpPr>
                <p:cNvPr id="2610" name="Google Shape;2610;p64"/>
                <p:cNvSpPr/>
                <p:nvPr/>
              </p:nvSpPr>
              <p:spPr>
                <a:xfrm>
                  <a:off x="1104900" y="2840037"/>
                  <a:ext cx="322262" cy="292100"/>
                </a:xfrm>
                <a:prstGeom prst="ellipse">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11" name="Google Shape;2611;p64"/>
                <p:cNvSpPr/>
                <p:nvPr/>
              </p:nvSpPr>
              <p:spPr>
                <a:xfrm>
                  <a:off x="1185862" y="2840037"/>
                  <a:ext cx="160337" cy="266700"/>
                </a:xfrm>
                <a:custGeom>
                  <a:avLst/>
                  <a:gdLst/>
                  <a:ahLst/>
                  <a:cxnLst/>
                  <a:rect l="l" t="t" r="r" b="b"/>
                  <a:pathLst>
                    <a:path w="120000" h="120000" extrusionOk="0">
                      <a:moveTo>
                        <a:pt x="60594" y="0"/>
                      </a:moveTo>
                      <a:lnTo>
                        <a:pt x="0" y="120000"/>
                      </a:lnTo>
                      <a:lnTo>
                        <a:pt x="60594" y="109285"/>
                      </a:lnTo>
                      <a:lnTo>
                        <a:pt x="120000" y="120000"/>
                      </a:lnTo>
                      <a:lnTo>
                        <a:pt x="60594" y="0"/>
                      </a:lnTo>
                      <a:close/>
                    </a:path>
                  </a:pathLst>
                </a:cu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2612" name="Google Shape;2612;p64"/>
              <p:cNvPicPr preferRelativeResize="0"/>
              <p:nvPr/>
            </p:nvPicPr>
            <p:blipFill rotWithShape="1">
              <a:blip r:embed="rId11">
                <a:alphaModFix/>
              </a:blip>
              <a:srcRect l="25691" t="16389" r="3616" b="8710"/>
              <a:stretch/>
            </p:blipFill>
            <p:spPr>
              <a:xfrm>
                <a:off x="5272087" y="2054225"/>
                <a:ext cx="3266602" cy="952560"/>
              </a:xfrm>
              <a:prstGeom prst="rect">
                <a:avLst/>
              </a:prstGeom>
              <a:noFill/>
              <a:ln>
                <a:noFill/>
              </a:ln>
            </p:spPr>
          </p:pic>
          <p:cxnSp>
            <p:nvCxnSpPr>
              <p:cNvPr id="2613" name="Google Shape;2613;p64"/>
              <p:cNvCxnSpPr/>
              <p:nvPr/>
            </p:nvCxnSpPr>
            <p:spPr>
              <a:xfrm rot="10800000" flipH="1">
                <a:off x="5272087" y="2049462"/>
                <a:ext cx="417512" cy="495300"/>
              </a:xfrm>
              <a:prstGeom prst="straightConnector1">
                <a:avLst/>
              </a:prstGeom>
              <a:noFill/>
              <a:ln w="9525" cap="flat" cmpd="sng">
                <a:solidFill>
                  <a:schemeClr val="dk1"/>
                </a:solidFill>
                <a:prstDash val="solid"/>
                <a:miter lim="800000"/>
                <a:headEnd type="none" w="sm" len="sm"/>
                <a:tailEnd type="none" w="sm" len="sm"/>
              </a:ln>
            </p:spPr>
          </p:cxnSp>
          <p:cxnSp>
            <p:nvCxnSpPr>
              <p:cNvPr id="2614" name="Google Shape;2614;p64"/>
              <p:cNvCxnSpPr/>
              <p:nvPr/>
            </p:nvCxnSpPr>
            <p:spPr>
              <a:xfrm rot="10800000" flipH="1">
                <a:off x="7858125" y="2232025"/>
                <a:ext cx="692150" cy="808037"/>
              </a:xfrm>
              <a:prstGeom prst="straightConnector1">
                <a:avLst/>
              </a:prstGeom>
              <a:noFill/>
              <a:ln w="9525" cap="flat" cmpd="sng">
                <a:solidFill>
                  <a:schemeClr val="dk1"/>
                </a:solidFill>
                <a:prstDash val="solid"/>
                <a:miter lim="800000"/>
                <a:headEnd type="none" w="sm" len="sm"/>
                <a:tailEnd type="none" w="sm" len="sm"/>
              </a:ln>
            </p:spPr>
          </p:cxnSp>
        </p:grpSp>
        <p:cxnSp>
          <p:nvCxnSpPr>
            <p:cNvPr id="2615" name="Google Shape;2615;p64"/>
            <p:cNvCxnSpPr/>
            <p:nvPr/>
          </p:nvCxnSpPr>
          <p:spPr>
            <a:xfrm rot="10800000">
              <a:off x="3300412" y="1870075"/>
              <a:ext cx="401637" cy="1587"/>
            </a:xfrm>
            <a:prstGeom prst="straightConnector1">
              <a:avLst/>
            </a:prstGeom>
            <a:noFill/>
            <a:ln w="19050" cap="flat" cmpd="sng">
              <a:solidFill>
                <a:srgbClr val="1E582F"/>
              </a:solidFill>
              <a:prstDash val="solid"/>
              <a:miter lim="800000"/>
              <a:headEnd type="none" w="sm" len="sm"/>
              <a:tailEnd type="none" w="sm" len="sm"/>
            </a:ln>
          </p:spPr>
        </p:cxnSp>
        <p:cxnSp>
          <p:nvCxnSpPr>
            <p:cNvPr id="2616" name="Google Shape;2616;p64"/>
            <p:cNvCxnSpPr/>
            <p:nvPr/>
          </p:nvCxnSpPr>
          <p:spPr>
            <a:xfrm>
              <a:off x="2449512" y="1468437"/>
              <a:ext cx="0" cy="444500"/>
            </a:xfrm>
            <a:prstGeom prst="straightConnector1">
              <a:avLst/>
            </a:prstGeom>
            <a:noFill/>
            <a:ln w="9525" cap="flat" cmpd="sng">
              <a:solidFill>
                <a:schemeClr val="dk1"/>
              </a:solidFill>
              <a:prstDash val="solid"/>
              <a:miter lim="800000"/>
              <a:headEnd type="none" w="sm" len="sm"/>
              <a:tailEnd type="triangle" w="med" len="med"/>
            </a:ln>
          </p:spPr>
        </p:cxnSp>
        <p:sp>
          <p:nvSpPr>
            <p:cNvPr id="2617" name="Google Shape;2617;p64"/>
            <p:cNvSpPr txBox="1"/>
            <p:nvPr/>
          </p:nvSpPr>
          <p:spPr>
            <a:xfrm>
              <a:off x="3613150" y="5243512"/>
              <a:ext cx="1389062" cy="301625"/>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1E582F"/>
                </a:buClr>
                <a:buFont typeface="Arial"/>
                <a:buNone/>
              </a:pPr>
              <a:r>
                <a:rPr lang="en-US" sz="1200" b="1" i="1" u="sng">
                  <a:solidFill>
                    <a:srgbClr val="1E582F"/>
                  </a:solidFill>
                  <a:latin typeface="Arial"/>
                  <a:ea typeface="Arial"/>
                  <a:cs typeface="Arial"/>
                  <a:sym typeface="Arial"/>
                </a:rPr>
                <a:t>Montes públicos</a:t>
              </a:r>
              <a:endParaRPr/>
            </a:p>
          </p:txBody>
        </p:sp>
        <p:sp>
          <p:nvSpPr>
            <p:cNvPr id="2618" name="Google Shape;2618;p64"/>
            <p:cNvSpPr txBox="1"/>
            <p:nvPr/>
          </p:nvSpPr>
          <p:spPr>
            <a:xfrm>
              <a:off x="3613150" y="5848350"/>
              <a:ext cx="1420812" cy="301625"/>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1E582F"/>
                </a:buClr>
                <a:buFont typeface="Arial"/>
                <a:buNone/>
              </a:pPr>
              <a:r>
                <a:rPr lang="en-US" sz="1200" b="1" i="1" u="sng">
                  <a:solidFill>
                    <a:srgbClr val="1E582F"/>
                  </a:solidFill>
                  <a:latin typeface="Arial"/>
                  <a:ea typeface="Arial"/>
                  <a:cs typeface="Arial"/>
                  <a:sym typeface="Arial"/>
                </a:rPr>
                <a:t>Núcleos urbanos</a:t>
              </a:r>
              <a:endParaRPr/>
            </a:p>
          </p:txBody>
        </p:sp>
        <p:cxnSp>
          <p:nvCxnSpPr>
            <p:cNvPr id="2619" name="Google Shape;2619;p64"/>
            <p:cNvCxnSpPr/>
            <p:nvPr/>
          </p:nvCxnSpPr>
          <p:spPr>
            <a:xfrm rot="10800000">
              <a:off x="3135312" y="5418137"/>
              <a:ext cx="592137" cy="0"/>
            </a:xfrm>
            <a:prstGeom prst="straightConnector1">
              <a:avLst/>
            </a:prstGeom>
            <a:noFill/>
            <a:ln w="19050" cap="flat" cmpd="sng">
              <a:solidFill>
                <a:srgbClr val="1E582F"/>
              </a:solidFill>
              <a:prstDash val="solid"/>
              <a:miter lim="800000"/>
              <a:headEnd type="none" w="sm" len="sm"/>
              <a:tailEnd type="none" w="sm" len="sm"/>
            </a:ln>
          </p:spPr>
        </p:cxnSp>
        <p:cxnSp>
          <p:nvCxnSpPr>
            <p:cNvPr id="2620" name="Google Shape;2620;p64"/>
            <p:cNvCxnSpPr/>
            <p:nvPr/>
          </p:nvCxnSpPr>
          <p:spPr>
            <a:xfrm rot="10800000">
              <a:off x="3121025" y="6024562"/>
              <a:ext cx="592137" cy="0"/>
            </a:xfrm>
            <a:prstGeom prst="straightConnector1">
              <a:avLst/>
            </a:prstGeom>
            <a:noFill/>
            <a:ln w="19050" cap="flat" cmpd="sng">
              <a:solidFill>
                <a:srgbClr val="1E582F"/>
              </a:solidFill>
              <a:prstDash val="solid"/>
              <a:miter lim="800000"/>
              <a:headEnd type="none" w="sm" len="sm"/>
              <a:tailEnd type="none" w="sm" len="sm"/>
            </a:ln>
          </p:spPr>
        </p:cxnSp>
      </p:grpSp>
      <p:grpSp>
        <p:nvGrpSpPr>
          <p:cNvPr id="2621" name="Google Shape;2621;p64"/>
          <p:cNvGrpSpPr/>
          <p:nvPr/>
        </p:nvGrpSpPr>
        <p:grpSpPr>
          <a:xfrm>
            <a:off x="1931987" y="6118225"/>
            <a:ext cx="2871788" cy="411162"/>
            <a:chOff x="1931987" y="6118225"/>
            <a:chExt cx="2871788" cy="411162"/>
          </a:xfrm>
        </p:grpSpPr>
        <p:cxnSp>
          <p:nvCxnSpPr>
            <p:cNvPr id="2622" name="Google Shape;2622;p64"/>
            <p:cNvCxnSpPr/>
            <p:nvPr/>
          </p:nvCxnSpPr>
          <p:spPr>
            <a:xfrm>
              <a:off x="1931987" y="6323012"/>
              <a:ext cx="0" cy="180975"/>
            </a:xfrm>
            <a:prstGeom prst="straightConnector1">
              <a:avLst/>
            </a:prstGeom>
            <a:noFill/>
            <a:ln w="9525" cap="flat" cmpd="sng">
              <a:solidFill>
                <a:schemeClr val="dk1"/>
              </a:solidFill>
              <a:prstDash val="solid"/>
              <a:miter lim="800000"/>
              <a:headEnd type="none" w="sm" len="sm"/>
              <a:tailEnd type="none" w="sm" len="sm"/>
            </a:ln>
          </p:spPr>
        </p:cxnSp>
        <p:cxnSp>
          <p:nvCxnSpPr>
            <p:cNvPr id="2623" name="Google Shape;2623;p64"/>
            <p:cNvCxnSpPr/>
            <p:nvPr/>
          </p:nvCxnSpPr>
          <p:spPr>
            <a:xfrm>
              <a:off x="1931987" y="6529387"/>
              <a:ext cx="2859087" cy="0"/>
            </a:xfrm>
            <a:prstGeom prst="straightConnector1">
              <a:avLst/>
            </a:prstGeom>
            <a:noFill/>
            <a:ln w="9525" cap="flat" cmpd="sng">
              <a:solidFill>
                <a:schemeClr val="dk1"/>
              </a:solidFill>
              <a:prstDash val="solid"/>
              <a:miter lim="800000"/>
              <a:headEnd type="none" w="sm" len="sm"/>
              <a:tailEnd type="none" w="sm" len="sm"/>
            </a:ln>
          </p:spPr>
        </p:cxnSp>
        <p:cxnSp>
          <p:nvCxnSpPr>
            <p:cNvPr id="2624" name="Google Shape;2624;p64"/>
            <p:cNvCxnSpPr/>
            <p:nvPr/>
          </p:nvCxnSpPr>
          <p:spPr>
            <a:xfrm rot="10800000">
              <a:off x="4803775" y="6118225"/>
              <a:ext cx="0" cy="398462"/>
            </a:xfrm>
            <a:prstGeom prst="straightConnector1">
              <a:avLst/>
            </a:prstGeom>
            <a:noFill/>
            <a:ln w="9525" cap="flat" cmpd="sng">
              <a:solidFill>
                <a:schemeClr val="dk1"/>
              </a:solidFill>
              <a:prstDash val="solid"/>
              <a:miter lim="800000"/>
              <a:headEnd type="none" w="sm" len="sm"/>
              <a:tailEnd type="triangle" w="med" len="med"/>
            </a:ln>
          </p:spPr>
        </p:cxnSp>
      </p:grpSp>
      <p:sp>
        <p:nvSpPr>
          <p:cNvPr id="2625" name="Google Shape;2625;p64"/>
          <p:cNvSpPr txBox="1"/>
          <p:nvPr/>
        </p:nvSpPr>
        <p:spPr>
          <a:xfrm>
            <a:off x="4772025" y="5629275"/>
            <a:ext cx="3990975" cy="777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0" i="0" u="none">
                <a:solidFill>
                  <a:srgbClr val="1E582F"/>
                </a:solidFill>
                <a:latin typeface="Arial"/>
                <a:ea typeface="Arial"/>
                <a:cs typeface="Arial"/>
                <a:sym typeface="Arial"/>
              </a:rPr>
              <a:t>R = [(Veg · 0.49) + (Clim. · 0.17)+ (Ori · 0.17) + (Hidro · 0.06) + (Acce. · 0.09)] * Montes * Nucleos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29"/>
        <p:cNvGrpSpPr/>
        <p:nvPr/>
      </p:nvGrpSpPr>
      <p:grpSpPr>
        <a:xfrm>
          <a:off x="0" y="0"/>
          <a:ext cx="0" cy="0"/>
          <a:chOff x="0" y="0"/>
          <a:chExt cx="0" cy="0"/>
        </a:xfrm>
      </p:grpSpPr>
      <p:grpSp>
        <p:nvGrpSpPr>
          <p:cNvPr id="2630" name="Google Shape;2630;p65"/>
          <p:cNvGrpSpPr/>
          <p:nvPr/>
        </p:nvGrpSpPr>
        <p:grpSpPr>
          <a:xfrm>
            <a:off x="866775" y="4351337"/>
            <a:ext cx="7832725" cy="2051050"/>
            <a:chOff x="866775" y="4351337"/>
            <a:chExt cx="7832725" cy="2051050"/>
          </a:xfrm>
        </p:grpSpPr>
        <p:sp>
          <p:nvSpPr>
            <p:cNvPr id="2631" name="Google Shape;2631;p65"/>
            <p:cNvSpPr/>
            <p:nvPr/>
          </p:nvSpPr>
          <p:spPr>
            <a:xfrm flipH="1">
              <a:off x="866775" y="4506912"/>
              <a:ext cx="7832725" cy="1889125"/>
            </a:xfrm>
            <a:prstGeom prst="parallelogram">
              <a:avLst>
                <a:gd name="adj" fmla="val 6706"/>
              </a:avLst>
            </a:prstGeom>
            <a:solidFill>
              <a:srgbClr val="5A81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32" name="Google Shape;2632;p65"/>
            <p:cNvSpPr/>
            <p:nvPr/>
          </p:nvSpPr>
          <p:spPr>
            <a:xfrm>
              <a:off x="1752600" y="4506912"/>
              <a:ext cx="6108700" cy="1895475"/>
            </a:xfrm>
            <a:custGeom>
              <a:avLst/>
              <a:gdLst/>
              <a:ahLst/>
              <a:cxnLst/>
              <a:rect l="l" t="t" r="r" b="b"/>
              <a:pathLst>
                <a:path w="120000" h="120000" extrusionOk="0">
                  <a:moveTo>
                    <a:pt x="10651" y="0"/>
                  </a:moveTo>
                  <a:cubicBezTo>
                    <a:pt x="11595" y="252"/>
                    <a:pt x="9775" y="1199"/>
                    <a:pt x="9370" y="1830"/>
                  </a:cubicBezTo>
                  <a:cubicBezTo>
                    <a:pt x="8966" y="2461"/>
                    <a:pt x="8696" y="2272"/>
                    <a:pt x="8359" y="3661"/>
                  </a:cubicBezTo>
                  <a:cubicBezTo>
                    <a:pt x="8022" y="5049"/>
                    <a:pt x="7617" y="8395"/>
                    <a:pt x="7415" y="10099"/>
                  </a:cubicBezTo>
                  <a:cubicBezTo>
                    <a:pt x="7213" y="11804"/>
                    <a:pt x="6808" y="12561"/>
                    <a:pt x="7078" y="13761"/>
                  </a:cubicBezTo>
                  <a:cubicBezTo>
                    <a:pt x="7348" y="14960"/>
                    <a:pt x="7820" y="16223"/>
                    <a:pt x="9033" y="17422"/>
                  </a:cubicBezTo>
                  <a:cubicBezTo>
                    <a:pt x="10247" y="18621"/>
                    <a:pt x="12674" y="19758"/>
                    <a:pt x="14224" y="20768"/>
                  </a:cubicBezTo>
                  <a:cubicBezTo>
                    <a:pt x="15775" y="21778"/>
                    <a:pt x="16449" y="22472"/>
                    <a:pt x="18404" y="23545"/>
                  </a:cubicBezTo>
                  <a:cubicBezTo>
                    <a:pt x="20359" y="24618"/>
                    <a:pt x="23528" y="26133"/>
                    <a:pt x="25887" y="27269"/>
                  </a:cubicBezTo>
                  <a:cubicBezTo>
                    <a:pt x="28247" y="28406"/>
                    <a:pt x="29595" y="28847"/>
                    <a:pt x="32629" y="30299"/>
                  </a:cubicBezTo>
                  <a:cubicBezTo>
                    <a:pt x="35662" y="31751"/>
                    <a:pt x="41123" y="34339"/>
                    <a:pt x="43955" y="35791"/>
                  </a:cubicBezTo>
                  <a:cubicBezTo>
                    <a:pt x="46786" y="37243"/>
                    <a:pt x="47123" y="37496"/>
                    <a:pt x="49483" y="38821"/>
                  </a:cubicBezTo>
                  <a:cubicBezTo>
                    <a:pt x="51842" y="40147"/>
                    <a:pt x="55550" y="42167"/>
                    <a:pt x="58247" y="43745"/>
                  </a:cubicBezTo>
                  <a:cubicBezTo>
                    <a:pt x="60943" y="45323"/>
                    <a:pt x="62831" y="46586"/>
                    <a:pt x="65662" y="48353"/>
                  </a:cubicBezTo>
                  <a:cubicBezTo>
                    <a:pt x="68494" y="50120"/>
                    <a:pt x="72337" y="52393"/>
                    <a:pt x="75370" y="54476"/>
                  </a:cubicBezTo>
                  <a:cubicBezTo>
                    <a:pt x="78404" y="56559"/>
                    <a:pt x="81235" y="58832"/>
                    <a:pt x="83797" y="60915"/>
                  </a:cubicBezTo>
                  <a:lnTo>
                    <a:pt x="90876" y="67038"/>
                  </a:lnTo>
                  <a:lnTo>
                    <a:pt x="97078" y="74045"/>
                  </a:lnTo>
                  <a:cubicBezTo>
                    <a:pt x="99370" y="76507"/>
                    <a:pt x="102606" y="79410"/>
                    <a:pt x="104494" y="81746"/>
                  </a:cubicBezTo>
                  <a:cubicBezTo>
                    <a:pt x="106382" y="84082"/>
                    <a:pt x="107191" y="85912"/>
                    <a:pt x="108404" y="87869"/>
                  </a:cubicBezTo>
                  <a:lnTo>
                    <a:pt x="111640" y="93424"/>
                  </a:lnTo>
                  <a:lnTo>
                    <a:pt x="113865" y="100431"/>
                  </a:lnTo>
                  <a:lnTo>
                    <a:pt x="116494" y="107501"/>
                  </a:lnTo>
                  <a:lnTo>
                    <a:pt x="117775" y="112677"/>
                  </a:lnTo>
                  <a:lnTo>
                    <a:pt x="120000" y="120000"/>
                  </a:lnTo>
                  <a:cubicBezTo>
                    <a:pt x="120000" y="120000"/>
                    <a:pt x="81842" y="120000"/>
                    <a:pt x="81842" y="120000"/>
                  </a:cubicBezTo>
                  <a:cubicBezTo>
                    <a:pt x="81775" y="116591"/>
                    <a:pt x="81910" y="118421"/>
                    <a:pt x="81910" y="117601"/>
                  </a:cubicBezTo>
                  <a:cubicBezTo>
                    <a:pt x="81910" y="116780"/>
                    <a:pt x="81977" y="116780"/>
                    <a:pt x="81842" y="115139"/>
                  </a:cubicBezTo>
                  <a:cubicBezTo>
                    <a:pt x="81707" y="113119"/>
                    <a:pt x="81842" y="110720"/>
                    <a:pt x="80898" y="107753"/>
                  </a:cubicBezTo>
                  <a:cubicBezTo>
                    <a:pt x="79955" y="104786"/>
                    <a:pt x="77595" y="100746"/>
                    <a:pt x="76044" y="97338"/>
                  </a:cubicBezTo>
                  <a:cubicBezTo>
                    <a:pt x="74494" y="93929"/>
                    <a:pt x="73011" y="90205"/>
                    <a:pt x="71460" y="87301"/>
                  </a:cubicBezTo>
                  <a:cubicBezTo>
                    <a:pt x="69910" y="84397"/>
                    <a:pt x="68426" y="82251"/>
                    <a:pt x="66606" y="79915"/>
                  </a:cubicBezTo>
                  <a:cubicBezTo>
                    <a:pt x="64786" y="77580"/>
                    <a:pt x="62561" y="75433"/>
                    <a:pt x="60471" y="73477"/>
                  </a:cubicBezTo>
                  <a:cubicBezTo>
                    <a:pt x="58382" y="71520"/>
                    <a:pt x="55820" y="69879"/>
                    <a:pt x="54000" y="68237"/>
                  </a:cubicBezTo>
                  <a:cubicBezTo>
                    <a:pt x="52179" y="66596"/>
                    <a:pt x="51505" y="65712"/>
                    <a:pt x="49483" y="63692"/>
                  </a:cubicBezTo>
                  <a:cubicBezTo>
                    <a:pt x="47460" y="61672"/>
                    <a:pt x="44764" y="58958"/>
                    <a:pt x="42067" y="56307"/>
                  </a:cubicBezTo>
                  <a:cubicBezTo>
                    <a:pt x="39370" y="53655"/>
                    <a:pt x="36202" y="50310"/>
                    <a:pt x="33303" y="47785"/>
                  </a:cubicBezTo>
                  <a:cubicBezTo>
                    <a:pt x="30404" y="45260"/>
                    <a:pt x="27101" y="43240"/>
                    <a:pt x="24539" y="41031"/>
                  </a:cubicBezTo>
                  <a:cubicBezTo>
                    <a:pt x="21977" y="38821"/>
                    <a:pt x="19955" y="36359"/>
                    <a:pt x="17797" y="34592"/>
                  </a:cubicBezTo>
                  <a:cubicBezTo>
                    <a:pt x="15640" y="32824"/>
                    <a:pt x="13348" y="31436"/>
                    <a:pt x="11595" y="30299"/>
                  </a:cubicBezTo>
                  <a:cubicBezTo>
                    <a:pt x="9842" y="29163"/>
                    <a:pt x="8494" y="28974"/>
                    <a:pt x="7078" y="27901"/>
                  </a:cubicBezTo>
                  <a:cubicBezTo>
                    <a:pt x="5662" y="26827"/>
                    <a:pt x="3910" y="25376"/>
                    <a:pt x="2898" y="23861"/>
                  </a:cubicBezTo>
                  <a:cubicBezTo>
                    <a:pt x="1887" y="22346"/>
                    <a:pt x="1415" y="20578"/>
                    <a:pt x="943" y="18684"/>
                  </a:cubicBezTo>
                  <a:cubicBezTo>
                    <a:pt x="471" y="16791"/>
                    <a:pt x="0" y="14644"/>
                    <a:pt x="0" y="12561"/>
                  </a:cubicBezTo>
                  <a:cubicBezTo>
                    <a:pt x="0" y="10478"/>
                    <a:pt x="269" y="8143"/>
                    <a:pt x="943" y="6123"/>
                  </a:cubicBezTo>
                  <a:cubicBezTo>
                    <a:pt x="1617" y="4103"/>
                    <a:pt x="2224" y="1325"/>
                    <a:pt x="3842" y="315"/>
                  </a:cubicBezTo>
                  <a:lnTo>
                    <a:pt x="10651" y="0"/>
                  </a:lnTo>
                  <a:close/>
                </a:path>
              </a:pathLst>
            </a:custGeom>
            <a:solidFill>
              <a:srgbClr val="AFD7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33" name="Google Shape;2633;p65"/>
            <p:cNvSpPr/>
            <p:nvPr/>
          </p:nvSpPr>
          <p:spPr>
            <a:xfrm>
              <a:off x="3003550" y="4418012"/>
              <a:ext cx="3376612" cy="171450"/>
            </a:xfrm>
            <a:custGeom>
              <a:avLst/>
              <a:gdLst/>
              <a:ahLst/>
              <a:cxnLst/>
              <a:rect l="l" t="t" r="r" b="b"/>
              <a:pathLst>
                <a:path w="120000" h="120000" extrusionOk="0">
                  <a:moveTo>
                    <a:pt x="0" y="120000"/>
                  </a:moveTo>
                  <a:cubicBezTo>
                    <a:pt x="2195" y="116511"/>
                    <a:pt x="3292" y="112325"/>
                    <a:pt x="5243" y="106744"/>
                  </a:cubicBezTo>
                  <a:cubicBezTo>
                    <a:pt x="8048" y="98372"/>
                    <a:pt x="14634" y="90000"/>
                    <a:pt x="17560" y="86511"/>
                  </a:cubicBezTo>
                  <a:cubicBezTo>
                    <a:pt x="20731" y="83023"/>
                    <a:pt x="24878" y="79534"/>
                    <a:pt x="27560" y="69767"/>
                  </a:cubicBezTo>
                  <a:cubicBezTo>
                    <a:pt x="30365" y="59302"/>
                    <a:pt x="33170" y="49534"/>
                    <a:pt x="36341" y="43255"/>
                  </a:cubicBezTo>
                  <a:cubicBezTo>
                    <a:pt x="45487" y="5581"/>
                    <a:pt x="55487" y="2790"/>
                    <a:pt x="66707" y="0"/>
                  </a:cubicBezTo>
                  <a:cubicBezTo>
                    <a:pt x="75243" y="2093"/>
                    <a:pt x="81219" y="6976"/>
                    <a:pt x="89024" y="13255"/>
                  </a:cubicBezTo>
                  <a:cubicBezTo>
                    <a:pt x="91341" y="18139"/>
                    <a:pt x="93658" y="19534"/>
                    <a:pt x="95975" y="23023"/>
                  </a:cubicBezTo>
                  <a:cubicBezTo>
                    <a:pt x="97804" y="30000"/>
                    <a:pt x="99268" y="32790"/>
                    <a:pt x="101341" y="36279"/>
                  </a:cubicBezTo>
                  <a:cubicBezTo>
                    <a:pt x="103292" y="43953"/>
                    <a:pt x="105365" y="44651"/>
                    <a:pt x="107195" y="53023"/>
                  </a:cubicBezTo>
                  <a:cubicBezTo>
                    <a:pt x="111341" y="72558"/>
                    <a:pt x="114390" y="90000"/>
                    <a:pt x="120000" y="90000"/>
                  </a:cubicBezTo>
                  <a:lnTo>
                    <a:pt x="0" y="120000"/>
                  </a:lnTo>
                  <a:close/>
                </a:path>
              </a:pathLst>
            </a:custGeom>
            <a:solidFill>
              <a:srgbClr val="5A81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34" name="Google Shape;2634;p65"/>
            <p:cNvSpPr/>
            <p:nvPr/>
          </p:nvSpPr>
          <p:spPr>
            <a:xfrm>
              <a:off x="1635125" y="5073650"/>
              <a:ext cx="2846387" cy="1301750"/>
            </a:xfrm>
            <a:custGeom>
              <a:avLst/>
              <a:gdLst/>
              <a:ahLst/>
              <a:cxnLst/>
              <a:rect l="l" t="t" r="r" b="b"/>
              <a:pathLst>
                <a:path w="120000" h="120000" extrusionOk="0">
                  <a:moveTo>
                    <a:pt x="120000" y="120000"/>
                  </a:moveTo>
                  <a:lnTo>
                    <a:pt x="115649" y="100975"/>
                  </a:lnTo>
                  <a:lnTo>
                    <a:pt x="107016" y="83121"/>
                  </a:lnTo>
                  <a:lnTo>
                    <a:pt x="97780" y="72439"/>
                  </a:lnTo>
                  <a:lnTo>
                    <a:pt x="83658" y="60585"/>
                  </a:lnTo>
                  <a:lnTo>
                    <a:pt x="73351" y="53414"/>
                  </a:lnTo>
                  <a:lnTo>
                    <a:pt x="57021" y="40390"/>
                  </a:lnTo>
                  <a:lnTo>
                    <a:pt x="47250" y="33365"/>
                  </a:lnTo>
                  <a:lnTo>
                    <a:pt x="35337" y="22682"/>
                  </a:lnTo>
                  <a:lnTo>
                    <a:pt x="21215" y="13170"/>
                  </a:lnTo>
                  <a:lnTo>
                    <a:pt x="12515" y="8341"/>
                  </a:lnTo>
                  <a:lnTo>
                    <a:pt x="4350" y="3658"/>
                  </a:lnTo>
                  <a:lnTo>
                    <a:pt x="0" y="0"/>
                  </a:lnTo>
                  <a:lnTo>
                    <a:pt x="9771" y="12292"/>
                  </a:lnTo>
                  <a:lnTo>
                    <a:pt x="24428" y="20195"/>
                  </a:lnTo>
                  <a:lnTo>
                    <a:pt x="40758" y="34536"/>
                  </a:lnTo>
                  <a:lnTo>
                    <a:pt x="52136" y="42731"/>
                  </a:lnTo>
                  <a:lnTo>
                    <a:pt x="62442" y="52243"/>
                  </a:lnTo>
                  <a:lnTo>
                    <a:pt x="75493" y="65414"/>
                  </a:lnTo>
                  <a:lnTo>
                    <a:pt x="83658" y="78439"/>
                  </a:lnTo>
                  <a:lnTo>
                    <a:pt x="92292" y="92634"/>
                  </a:lnTo>
                  <a:lnTo>
                    <a:pt x="96642" y="104487"/>
                  </a:lnTo>
                  <a:lnTo>
                    <a:pt x="99921" y="120000"/>
                  </a:lnTo>
                  <a:lnTo>
                    <a:pt x="120000" y="120000"/>
                  </a:lnTo>
                  <a:close/>
                </a:path>
              </a:pathLst>
            </a:custGeom>
            <a:solidFill>
              <a:srgbClr val="B2B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2635" name="Google Shape;2635;p65"/>
            <p:cNvGrpSpPr/>
            <p:nvPr/>
          </p:nvGrpSpPr>
          <p:grpSpPr>
            <a:xfrm>
              <a:off x="3189287" y="4640262"/>
              <a:ext cx="1989137" cy="1689101"/>
              <a:chOff x="3189287" y="4640262"/>
              <a:chExt cx="1989137" cy="1689101"/>
            </a:xfrm>
          </p:grpSpPr>
          <p:grpSp>
            <p:nvGrpSpPr>
              <p:cNvPr id="2636" name="Google Shape;2636;p65"/>
              <p:cNvGrpSpPr/>
              <p:nvPr/>
            </p:nvGrpSpPr>
            <p:grpSpPr>
              <a:xfrm>
                <a:off x="4402137" y="5076825"/>
                <a:ext cx="776287" cy="1252538"/>
                <a:chOff x="4387850" y="5011737"/>
                <a:chExt cx="776287" cy="1252538"/>
              </a:xfrm>
            </p:grpSpPr>
            <p:sp>
              <p:nvSpPr>
                <p:cNvPr id="2637" name="Google Shape;2637;p65"/>
                <p:cNvSpPr/>
                <p:nvPr/>
              </p:nvSpPr>
              <p:spPr>
                <a:xfrm>
                  <a:off x="4549775" y="6172200"/>
                  <a:ext cx="449262" cy="92075"/>
                </a:xfrm>
                <a:custGeom>
                  <a:avLst/>
                  <a:gdLst/>
                  <a:ahLst/>
                  <a:cxnLst/>
                  <a:rect l="l" t="t" r="r" b="b"/>
                  <a:pathLst>
                    <a:path w="120000" h="120000" extrusionOk="0">
                      <a:moveTo>
                        <a:pt x="120000" y="59657"/>
                      </a:moveTo>
                      <a:lnTo>
                        <a:pt x="119576" y="65828"/>
                      </a:lnTo>
                      <a:lnTo>
                        <a:pt x="118729" y="72000"/>
                      </a:lnTo>
                      <a:lnTo>
                        <a:pt x="117317" y="77485"/>
                      </a:lnTo>
                      <a:lnTo>
                        <a:pt x="115341" y="82971"/>
                      </a:lnTo>
                      <a:lnTo>
                        <a:pt x="112800" y="88457"/>
                      </a:lnTo>
                      <a:lnTo>
                        <a:pt x="109694" y="93257"/>
                      </a:lnTo>
                      <a:lnTo>
                        <a:pt x="106164" y="98057"/>
                      </a:lnTo>
                      <a:lnTo>
                        <a:pt x="102352" y="102171"/>
                      </a:lnTo>
                      <a:lnTo>
                        <a:pt x="97976" y="106285"/>
                      </a:lnTo>
                      <a:lnTo>
                        <a:pt x="93458" y="109714"/>
                      </a:lnTo>
                      <a:lnTo>
                        <a:pt x="88376" y="112457"/>
                      </a:lnTo>
                      <a:lnTo>
                        <a:pt x="83294" y="115199"/>
                      </a:lnTo>
                      <a:lnTo>
                        <a:pt x="77647" y="117257"/>
                      </a:lnTo>
                      <a:lnTo>
                        <a:pt x="72000" y="119314"/>
                      </a:lnTo>
                      <a:lnTo>
                        <a:pt x="65929" y="119999"/>
                      </a:lnTo>
                      <a:lnTo>
                        <a:pt x="60000" y="119999"/>
                      </a:lnTo>
                      <a:lnTo>
                        <a:pt x="53929" y="119999"/>
                      </a:lnTo>
                      <a:lnTo>
                        <a:pt x="47858" y="119314"/>
                      </a:lnTo>
                      <a:lnTo>
                        <a:pt x="42211" y="117257"/>
                      </a:lnTo>
                      <a:lnTo>
                        <a:pt x="36564" y="115199"/>
                      </a:lnTo>
                      <a:lnTo>
                        <a:pt x="31482" y="112457"/>
                      </a:lnTo>
                      <a:lnTo>
                        <a:pt x="26400" y="109714"/>
                      </a:lnTo>
                      <a:lnTo>
                        <a:pt x="21882" y="106285"/>
                      </a:lnTo>
                      <a:lnTo>
                        <a:pt x="17647" y="102171"/>
                      </a:lnTo>
                      <a:lnTo>
                        <a:pt x="13835" y="98057"/>
                      </a:lnTo>
                      <a:lnTo>
                        <a:pt x="10305" y="93257"/>
                      </a:lnTo>
                      <a:lnTo>
                        <a:pt x="7341" y="88457"/>
                      </a:lnTo>
                      <a:lnTo>
                        <a:pt x="4800" y="82971"/>
                      </a:lnTo>
                      <a:lnTo>
                        <a:pt x="2682" y="77485"/>
                      </a:lnTo>
                      <a:lnTo>
                        <a:pt x="1270" y="72000"/>
                      </a:lnTo>
                      <a:lnTo>
                        <a:pt x="423" y="65828"/>
                      </a:lnTo>
                      <a:lnTo>
                        <a:pt x="0" y="59657"/>
                      </a:lnTo>
                      <a:lnTo>
                        <a:pt x="423" y="54171"/>
                      </a:lnTo>
                      <a:lnTo>
                        <a:pt x="1270" y="47314"/>
                      </a:lnTo>
                      <a:lnTo>
                        <a:pt x="2682" y="41828"/>
                      </a:lnTo>
                      <a:lnTo>
                        <a:pt x="4800" y="37028"/>
                      </a:lnTo>
                      <a:lnTo>
                        <a:pt x="7341" y="30857"/>
                      </a:lnTo>
                      <a:lnTo>
                        <a:pt x="10305" y="26057"/>
                      </a:lnTo>
                      <a:lnTo>
                        <a:pt x="13835" y="21942"/>
                      </a:lnTo>
                      <a:lnTo>
                        <a:pt x="17647" y="17142"/>
                      </a:lnTo>
                      <a:lnTo>
                        <a:pt x="21882" y="13714"/>
                      </a:lnTo>
                      <a:lnTo>
                        <a:pt x="26400" y="10971"/>
                      </a:lnTo>
                      <a:lnTo>
                        <a:pt x="31482" y="7542"/>
                      </a:lnTo>
                      <a:lnTo>
                        <a:pt x="36564" y="4800"/>
                      </a:lnTo>
                      <a:lnTo>
                        <a:pt x="42211" y="2742"/>
                      </a:lnTo>
                      <a:lnTo>
                        <a:pt x="47858" y="685"/>
                      </a:lnTo>
                      <a:lnTo>
                        <a:pt x="53929" y="0"/>
                      </a:lnTo>
                      <a:lnTo>
                        <a:pt x="60000" y="0"/>
                      </a:lnTo>
                      <a:lnTo>
                        <a:pt x="65929" y="0"/>
                      </a:lnTo>
                      <a:lnTo>
                        <a:pt x="72000" y="685"/>
                      </a:lnTo>
                      <a:lnTo>
                        <a:pt x="77647" y="2742"/>
                      </a:lnTo>
                      <a:lnTo>
                        <a:pt x="83294" y="4800"/>
                      </a:lnTo>
                      <a:lnTo>
                        <a:pt x="88376" y="7542"/>
                      </a:lnTo>
                      <a:lnTo>
                        <a:pt x="93458" y="10971"/>
                      </a:lnTo>
                      <a:lnTo>
                        <a:pt x="97976" y="13714"/>
                      </a:lnTo>
                      <a:lnTo>
                        <a:pt x="102352" y="17142"/>
                      </a:lnTo>
                      <a:lnTo>
                        <a:pt x="106164" y="21942"/>
                      </a:lnTo>
                      <a:lnTo>
                        <a:pt x="109694" y="26057"/>
                      </a:lnTo>
                      <a:lnTo>
                        <a:pt x="112800" y="30857"/>
                      </a:lnTo>
                      <a:lnTo>
                        <a:pt x="115341" y="37028"/>
                      </a:lnTo>
                      <a:lnTo>
                        <a:pt x="117317" y="41828"/>
                      </a:lnTo>
                      <a:lnTo>
                        <a:pt x="118729" y="47314"/>
                      </a:lnTo>
                      <a:lnTo>
                        <a:pt x="119576" y="54171"/>
                      </a:lnTo>
                      <a:lnTo>
                        <a:pt x="120000" y="59657"/>
                      </a:lnTo>
                      <a:close/>
                    </a:path>
                  </a:pathLst>
                </a:custGeom>
                <a:solidFill>
                  <a:srgbClr val="D3EA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38" name="Google Shape;2638;p65"/>
                <p:cNvSpPr/>
                <p:nvPr/>
              </p:nvSpPr>
              <p:spPr>
                <a:xfrm>
                  <a:off x="4560887" y="6173787"/>
                  <a:ext cx="427037" cy="84137"/>
                </a:xfrm>
                <a:custGeom>
                  <a:avLst/>
                  <a:gdLst/>
                  <a:ahLst/>
                  <a:cxnLst/>
                  <a:rect l="l" t="t" r="r" b="b"/>
                  <a:pathLst>
                    <a:path w="120000" h="120000" extrusionOk="0">
                      <a:moveTo>
                        <a:pt x="120000" y="60000"/>
                      </a:moveTo>
                      <a:lnTo>
                        <a:pt x="119702" y="66835"/>
                      </a:lnTo>
                      <a:lnTo>
                        <a:pt x="118808" y="72151"/>
                      </a:lnTo>
                      <a:lnTo>
                        <a:pt x="117320" y="77468"/>
                      </a:lnTo>
                      <a:lnTo>
                        <a:pt x="115235" y="82784"/>
                      </a:lnTo>
                      <a:lnTo>
                        <a:pt x="112853" y="88101"/>
                      </a:lnTo>
                      <a:lnTo>
                        <a:pt x="109727" y="93417"/>
                      </a:lnTo>
                      <a:lnTo>
                        <a:pt x="106302" y="97974"/>
                      </a:lnTo>
                      <a:lnTo>
                        <a:pt x="102580" y="101772"/>
                      </a:lnTo>
                      <a:lnTo>
                        <a:pt x="98114" y="106329"/>
                      </a:lnTo>
                      <a:lnTo>
                        <a:pt x="93498" y="110126"/>
                      </a:lnTo>
                      <a:lnTo>
                        <a:pt x="88585" y="112405"/>
                      </a:lnTo>
                      <a:lnTo>
                        <a:pt x="83225" y="115443"/>
                      </a:lnTo>
                      <a:lnTo>
                        <a:pt x="77717" y="116962"/>
                      </a:lnTo>
                      <a:lnTo>
                        <a:pt x="72059" y="119240"/>
                      </a:lnTo>
                      <a:lnTo>
                        <a:pt x="66104" y="120000"/>
                      </a:lnTo>
                      <a:lnTo>
                        <a:pt x="59851" y="120000"/>
                      </a:lnTo>
                      <a:lnTo>
                        <a:pt x="53895" y="120000"/>
                      </a:lnTo>
                      <a:lnTo>
                        <a:pt x="47940" y="119240"/>
                      </a:lnTo>
                      <a:lnTo>
                        <a:pt x="42282" y="116962"/>
                      </a:lnTo>
                      <a:lnTo>
                        <a:pt x="36774" y="115443"/>
                      </a:lnTo>
                      <a:lnTo>
                        <a:pt x="31414" y="112405"/>
                      </a:lnTo>
                      <a:lnTo>
                        <a:pt x="26501" y="110126"/>
                      </a:lnTo>
                      <a:lnTo>
                        <a:pt x="21885" y="106329"/>
                      </a:lnTo>
                      <a:lnTo>
                        <a:pt x="17568" y="101772"/>
                      </a:lnTo>
                      <a:lnTo>
                        <a:pt x="13697" y="97974"/>
                      </a:lnTo>
                      <a:lnTo>
                        <a:pt x="10272" y="93417"/>
                      </a:lnTo>
                      <a:lnTo>
                        <a:pt x="7146" y="88101"/>
                      </a:lnTo>
                      <a:lnTo>
                        <a:pt x="4764" y="82784"/>
                      </a:lnTo>
                      <a:lnTo>
                        <a:pt x="2531" y="77468"/>
                      </a:lnTo>
                      <a:lnTo>
                        <a:pt x="1191" y="72151"/>
                      </a:lnTo>
                      <a:lnTo>
                        <a:pt x="297" y="66835"/>
                      </a:lnTo>
                      <a:lnTo>
                        <a:pt x="0" y="60000"/>
                      </a:lnTo>
                      <a:lnTo>
                        <a:pt x="297" y="53924"/>
                      </a:lnTo>
                      <a:lnTo>
                        <a:pt x="1191" y="47848"/>
                      </a:lnTo>
                      <a:lnTo>
                        <a:pt x="2531" y="42531"/>
                      </a:lnTo>
                      <a:lnTo>
                        <a:pt x="4764" y="36455"/>
                      </a:lnTo>
                      <a:lnTo>
                        <a:pt x="7146" y="31139"/>
                      </a:lnTo>
                      <a:lnTo>
                        <a:pt x="10272" y="26582"/>
                      </a:lnTo>
                      <a:lnTo>
                        <a:pt x="13697" y="21265"/>
                      </a:lnTo>
                      <a:lnTo>
                        <a:pt x="17568" y="17468"/>
                      </a:lnTo>
                      <a:lnTo>
                        <a:pt x="21885" y="12911"/>
                      </a:lnTo>
                      <a:lnTo>
                        <a:pt x="26501" y="9873"/>
                      </a:lnTo>
                      <a:lnTo>
                        <a:pt x="31414" y="6835"/>
                      </a:lnTo>
                      <a:lnTo>
                        <a:pt x="36774" y="4556"/>
                      </a:lnTo>
                      <a:lnTo>
                        <a:pt x="42282" y="2278"/>
                      </a:lnTo>
                      <a:lnTo>
                        <a:pt x="47940" y="759"/>
                      </a:lnTo>
                      <a:lnTo>
                        <a:pt x="53895" y="0"/>
                      </a:lnTo>
                      <a:lnTo>
                        <a:pt x="59851" y="0"/>
                      </a:lnTo>
                      <a:lnTo>
                        <a:pt x="66104" y="0"/>
                      </a:lnTo>
                      <a:lnTo>
                        <a:pt x="72059" y="759"/>
                      </a:lnTo>
                      <a:lnTo>
                        <a:pt x="77717" y="2278"/>
                      </a:lnTo>
                      <a:lnTo>
                        <a:pt x="83225" y="4556"/>
                      </a:lnTo>
                      <a:lnTo>
                        <a:pt x="88585" y="6835"/>
                      </a:lnTo>
                      <a:lnTo>
                        <a:pt x="93498" y="9873"/>
                      </a:lnTo>
                      <a:lnTo>
                        <a:pt x="98114" y="12911"/>
                      </a:lnTo>
                      <a:lnTo>
                        <a:pt x="102580" y="17468"/>
                      </a:lnTo>
                      <a:lnTo>
                        <a:pt x="106302" y="21265"/>
                      </a:lnTo>
                      <a:lnTo>
                        <a:pt x="109727" y="26582"/>
                      </a:lnTo>
                      <a:lnTo>
                        <a:pt x="112853" y="31139"/>
                      </a:lnTo>
                      <a:lnTo>
                        <a:pt x="115235" y="36455"/>
                      </a:lnTo>
                      <a:lnTo>
                        <a:pt x="117320" y="42531"/>
                      </a:lnTo>
                      <a:lnTo>
                        <a:pt x="118808" y="47848"/>
                      </a:lnTo>
                      <a:lnTo>
                        <a:pt x="119702" y="53924"/>
                      </a:lnTo>
                      <a:lnTo>
                        <a:pt x="120000" y="60000"/>
                      </a:lnTo>
                      <a:close/>
                    </a:path>
                  </a:pathLst>
                </a:custGeom>
                <a:solidFill>
                  <a:srgbClr val="BCE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39" name="Google Shape;2639;p65"/>
                <p:cNvSpPr/>
                <p:nvPr/>
              </p:nvSpPr>
              <p:spPr>
                <a:xfrm>
                  <a:off x="4572000" y="6175375"/>
                  <a:ext cx="404812" cy="74612"/>
                </a:xfrm>
                <a:custGeom>
                  <a:avLst/>
                  <a:gdLst/>
                  <a:ahLst/>
                  <a:cxnLst/>
                  <a:rect l="l" t="t" r="r" b="b"/>
                  <a:pathLst>
                    <a:path w="120000" h="120000" extrusionOk="0">
                      <a:moveTo>
                        <a:pt x="120000" y="60845"/>
                      </a:moveTo>
                      <a:lnTo>
                        <a:pt x="119528" y="66760"/>
                      </a:lnTo>
                      <a:lnTo>
                        <a:pt x="118743" y="72676"/>
                      </a:lnTo>
                      <a:lnTo>
                        <a:pt x="117329" y="77746"/>
                      </a:lnTo>
                      <a:lnTo>
                        <a:pt x="115287" y="83661"/>
                      </a:lnTo>
                      <a:lnTo>
                        <a:pt x="112774" y="88732"/>
                      </a:lnTo>
                      <a:lnTo>
                        <a:pt x="109633" y="93802"/>
                      </a:lnTo>
                      <a:lnTo>
                        <a:pt x="106335" y="98028"/>
                      </a:lnTo>
                      <a:lnTo>
                        <a:pt x="102408" y="101408"/>
                      </a:lnTo>
                      <a:lnTo>
                        <a:pt x="98167" y="105633"/>
                      </a:lnTo>
                      <a:lnTo>
                        <a:pt x="93455" y="109859"/>
                      </a:lnTo>
                      <a:lnTo>
                        <a:pt x="88586" y="112394"/>
                      </a:lnTo>
                      <a:lnTo>
                        <a:pt x="83246" y="114929"/>
                      </a:lnTo>
                      <a:lnTo>
                        <a:pt x="77748" y="116619"/>
                      </a:lnTo>
                      <a:lnTo>
                        <a:pt x="72094" y="119154"/>
                      </a:lnTo>
                      <a:lnTo>
                        <a:pt x="66125" y="120000"/>
                      </a:lnTo>
                      <a:lnTo>
                        <a:pt x="59842" y="120000"/>
                      </a:lnTo>
                      <a:lnTo>
                        <a:pt x="53717" y="120000"/>
                      </a:lnTo>
                      <a:lnTo>
                        <a:pt x="47748" y="119154"/>
                      </a:lnTo>
                      <a:lnTo>
                        <a:pt x="42094" y="116619"/>
                      </a:lnTo>
                      <a:lnTo>
                        <a:pt x="36596" y="114929"/>
                      </a:lnTo>
                      <a:lnTo>
                        <a:pt x="31413" y="112394"/>
                      </a:lnTo>
                      <a:lnTo>
                        <a:pt x="26544" y="109859"/>
                      </a:lnTo>
                      <a:lnTo>
                        <a:pt x="21832" y="105633"/>
                      </a:lnTo>
                      <a:lnTo>
                        <a:pt x="17591" y="101408"/>
                      </a:lnTo>
                      <a:lnTo>
                        <a:pt x="13664" y="98028"/>
                      </a:lnTo>
                      <a:lnTo>
                        <a:pt x="10209" y="93802"/>
                      </a:lnTo>
                      <a:lnTo>
                        <a:pt x="7225" y="88732"/>
                      </a:lnTo>
                      <a:lnTo>
                        <a:pt x="4712" y="83661"/>
                      </a:lnTo>
                      <a:lnTo>
                        <a:pt x="2670" y="77746"/>
                      </a:lnTo>
                      <a:lnTo>
                        <a:pt x="1256" y="72676"/>
                      </a:lnTo>
                      <a:lnTo>
                        <a:pt x="314" y="66760"/>
                      </a:lnTo>
                      <a:lnTo>
                        <a:pt x="0" y="60845"/>
                      </a:lnTo>
                      <a:lnTo>
                        <a:pt x="314" y="54084"/>
                      </a:lnTo>
                      <a:lnTo>
                        <a:pt x="1256" y="48169"/>
                      </a:lnTo>
                      <a:lnTo>
                        <a:pt x="2670" y="42253"/>
                      </a:lnTo>
                      <a:lnTo>
                        <a:pt x="4712" y="37183"/>
                      </a:lnTo>
                      <a:lnTo>
                        <a:pt x="7225" y="31267"/>
                      </a:lnTo>
                      <a:lnTo>
                        <a:pt x="10209" y="27042"/>
                      </a:lnTo>
                      <a:lnTo>
                        <a:pt x="13664" y="21971"/>
                      </a:lnTo>
                      <a:lnTo>
                        <a:pt x="17591" y="18591"/>
                      </a:lnTo>
                      <a:lnTo>
                        <a:pt x="21832" y="14366"/>
                      </a:lnTo>
                      <a:lnTo>
                        <a:pt x="26544" y="10140"/>
                      </a:lnTo>
                      <a:lnTo>
                        <a:pt x="31413" y="7605"/>
                      </a:lnTo>
                      <a:lnTo>
                        <a:pt x="36596" y="5070"/>
                      </a:lnTo>
                      <a:lnTo>
                        <a:pt x="42094" y="3380"/>
                      </a:lnTo>
                      <a:lnTo>
                        <a:pt x="47748" y="845"/>
                      </a:lnTo>
                      <a:lnTo>
                        <a:pt x="53717" y="0"/>
                      </a:lnTo>
                      <a:lnTo>
                        <a:pt x="59842" y="0"/>
                      </a:lnTo>
                      <a:lnTo>
                        <a:pt x="66125" y="0"/>
                      </a:lnTo>
                      <a:lnTo>
                        <a:pt x="72094" y="845"/>
                      </a:lnTo>
                      <a:lnTo>
                        <a:pt x="77748" y="3380"/>
                      </a:lnTo>
                      <a:lnTo>
                        <a:pt x="83246" y="5070"/>
                      </a:lnTo>
                      <a:lnTo>
                        <a:pt x="88586" y="7605"/>
                      </a:lnTo>
                      <a:lnTo>
                        <a:pt x="93455" y="10140"/>
                      </a:lnTo>
                      <a:lnTo>
                        <a:pt x="98167" y="14366"/>
                      </a:lnTo>
                      <a:lnTo>
                        <a:pt x="102408" y="18591"/>
                      </a:lnTo>
                      <a:lnTo>
                        <a:pt x="106335" y="21971"/>
                      </a:lnTo>
                      <a:lnTo>
                        <a:pt x="109633" y="27042"/>
                      </a:lnTo>
                      <a:lnTo>
                        <a:pt x="112774" y="31267"/>
                      </a:lnTo>
                      <a:lnTo>
                        <a:pt x="115287" y="37183"/>
                      </a:lnTo>
                      <a:lnTo>
                        <a:pt x="117329" y="42253"/>
                      </a:lnTo>
                      <a:lnTo>
                        <a:pt x="118743" y="48169"/>
                      </a:lnTo>
                      <a:lnTo>
                        <a:pt x="119528" y="54084"/>
                      </a:lnTo>
                      <a:lnTo>
                        <a:pt x="120000" y="60845"/>
                      </a:lnTo>
                      <a:close/>
                    </a:path>
                  </a:pathLst>
                </a:custGeom>
                <a:solidFill>
                  <a:srgbClr val="A5D8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0" name="Google Shape;2640;p65"/>
                <p:cNvSpPr/>
                <p:nvPr/>
              </p:nvSpPr>
              <p:spPr>
                <a:xfrm>
                  <a:off x="4583112" y="6178550"/>
                  <a:ext cx="381000" cy="65087"/>
                </a:xfrm>
                <a:custGeom>
                  <a:avLst/>
                  <a:gdLst/>
                  <a:ahLst/>
                  <a:cxnLst/>
                  <a:rect l="l" t="t" r="r" b="b"/>
                  <a:pathLst>
                    <a:path w="120000" h="120000" extrusionOk="0">
                      <a:moveTo>
                        <a:pt x="120000" y="60000"/>
                      </a:moveTo>
                      <a:lnTo>
                        <a:pt x="119666" y="65806"/>
                      </a:lnTo>
                      <a:lnTo>
                        <a:pt x="118833" y="71612"/>
                      </a:lnTo>
                      <a:lnTo>
                        <a:pt x="117333" y="77419"/>
                      </a:lnTo>
                      <a:lnTo>
                        <a:pt x="115333" y="83225"/>
                      </a:lnTo>
                      <a:lnTo>
                        <a:pt x="112666" y="87096"/>
                      </a:lnTo>
                      <a:lnTo>
                        <a:pt x="109666" y="92903"/>
                      </a:lnTo>
                      <a:lnTo>
                        <a:pt x="106333" y="97741"/>
                      </a:lnTo>
                      <a:lnTo>
                        <a:pt x="102500" y="101612"/>
                      </a:lnTo>
                      <a:lnTo>
                        <a:pt x="98333" y="105483"/>
                      </a:lnTo>
                      <a:lnTo>
                        <a:pt x="93500" y="109354"/>
                      </a:lnTo>
                      <a:lnTo>
                        <a:pt x="88500" y="113225"/>
                      </a:lnTo>
                      <a:lnTo>
                        <a:pt x="83500" y="115161"/>
                      </a:lnTo>
                      <a:lnTo>
                        <a:pt x="77833" y="117096"/>
                      </a:lnTo>
                      <a:lnTo>
                        <a:pt x="72166" y="119032"/>
                      </a:lnTo>
                      <a:lnTo>
                        <a:pt x="66166" y="120000"/>
                      </a:lnTo>
                      <a:lnTo>
                        <a:pt x="60000" y="120000"/>
                      </a:lnTo>
                      <a:lnTo>
                        <a:pt x="54000" y="120000"/>
                      </a:lnTo>
                      <a:lnTo>
                        <a:pt x="48000" y="119032"/>
                      </a:lnTo>
                      <a:lnTo>
                        <a:pt x="42166" y="117096"/>
                      </a:lnTo>
                      <a:lnTo>
                        <a:pt x="36666" y="115161"/>
                      </a:lnTo>
                      <a:lnTo>
                        <a:pt x="31500" y="113225"/>
                      </a:lnTo>
                      <a:lnTo>
                        <a:pt x="26666" y="109354"/>
                      </a:lnTo>
                      <a:lnTo>
                        <a:pt x="21833" y="105483"/>
                      </a:lnTo>
                      <a:lnTo>
                        <a:pt x="17666" y="101612"/>
                      </a:lnTo>
                      <a:lnTo>
                        <a:pt x="13666" y="97741"/>
                      </a:lnTo>
                      <a:lnTo>
                        <a:pt x="10333" y="92903"/>
                      </a:lnTo>
                      <a:lnTo>
                        <a:pt x="7333" y="87096"/>
                      </a:lnTo>
                      <a:lnTo>
                        <a:pt x="4833" y="83225"/>
                      </a:lnTo>
                      <a:lnTo>
                        <a:pt x="2833" y="77419"/>
                      </a:lnTo>
                      <a:lnTo>
                        <a:pt x="1333" y="71612"/>
                      </a:lnTo>
                      <a:lnTo>
                        <a:pt x="500" y="65806"/>
                      </a:lnTo>
                      <a:lnTo>
                        <a:pt x="0" y="60000"/>
                      </a:lnTo>
                      <a:lnTo>
                        <a:pt x="500" y="54193"/>
                      </a:lnTo>
                      <a:lnTo>
                        <a:pt x="1333" y="47419"/>
                      </a:lnTo>
                      <a:lnTo>
                        <a:pt x="2833" y="41612"/>
                      </a:lnTo>
                      <a:lnTo>
                        <a:pt x="4833" y="36774"/>
                      </a:lnTo>
                      <a:lnTo>
                        <a:pt x="7333" y="30967"/>
                      </a:lnTo>
                      <a:lnTo>
                        <a:pt x="10333" y="26129"/>
                      </a:lnTo>
                      <a:lnTo>
                        <a:pt x="13666" y="22258"/>
                      </a:lnTo>
                      <a:lnTo>
                        <a:pt x="17666" y="17419"/>
                      </a:lnTo>
                      <a:lnTo>
                        <a:pt x="21833" y="13548"/>
                      </a:lnTo>
                      <a:lnTo>
                        <a:pt x="26666" y="10645"/>
                      </a:lnTo>
                      <a:lnTo>
                        <a:pt x="31500" y="6774"/>
                      </a:lnTo>
                      <a:lnTo>
                        <a:pt x="36666" y="4838"/>
                      </a:lnTo>
                      <a:lnTo>
                        <a:pt x="42166" y="1935"/>
                      </a:lnTo>
                      <a:lnTo>
                        <a:pt x="48000" y="967"/>
                      </a:lnTo>
                      <a:lnTo>
                        <a:pt x="54000" y="0"/>
                      </a:lnTo>
                      <a:lnTo>
                        <a:pt x="60000" y="0"/>
                      </a:lnTo>
                      <a:lnTo>
                        <a:pt x="66166" y="0"/>
                      </a:lnTo>
                      <a:lnTo>
                        <a:pt x="72166" y="967"/>
                      </a:lnTo>
                      <a:lnTo>
                        <a:pt x="77833" y="1935"/>
                      </a:lnTo>
                      <a:lnTo>
                        <a:pt x="83500" y="4838"/>
                      </a:lnTo>
                      <a:lnTo>
                        <a:pt x="88500" y="6774"/>
                      </a:lnTo>
                      <a:lnTo>
                        <a:pt x="93500" y="10645"/>
                      </a:lnTo>
                      <a:lnTo>
                        <a:pt x="98333" y="13548"/>
                      </a:lnTo>
                      <a:lnTo>
                        <a:pt x="102500" y="17419"/>
                      </a:lnTo>
                      <a:lnTo>
                        <a:pt x="106333" y="22258"/>
                      </a:lnTo>
                      <a:lnTo>
                        <a:pt x="109666" y="26129"/>
                      </a:lnTo>
                      <a:lnTo>
                        <a:pt x="112666" y="30967"/>
                      </a:lnTo>
                      <a:lnTo>
                        <a:pt x="115333" y="36774"/>
                      </a:lnTo>
                      <a:lnTo>
                        <a:pt x="117333" y="41612"/>
                      </a:lnTo>
                      <a:lnTo>
                        <a:pt x="118833" y="47419"/>
                      </a:lnTo>
                      <a:lnTo>
                        <a:pt x="119666" y="54193"/>
                      </a:lnTo>
                      <a:lnTo>
                        <a:pt x="120000" y="60000"/>
                      </a:lnTo>
                      <a:close/>
                    </a:path>
                  </a:pathLst>
                </a:custGeom>
                <a:solidFill>
                  <a:srgbClr val="91CE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1" name="Google Shape;2641;p65"/>
                <p:cNvSpPr/>
                <p:nvPr/>
              </p:nvSpPr>
              <p:spPr>
                <a:xfrm>
                  <a:off x="4594225" y="6180137"/>
                  <a:ext cx="358775" cy="57150"/>
                </a:xfrm>
                <a:custGeom>
                  <a:avLst/>
                  <a:gdLst/>
                  <a:ahLst/>
                  <a:cxnLst/>
                  <a:rect l="l" t="t" r="r" b="b"/>
                  <a:pathLst>
                    <a:path w="120000" h="120000" extrusionOk="0">
                      <a:moveTo>
                        <a:pt x="120000" y="59439"/>
                      </a:moveTo>
                      <a:lnTo>
                        <a:pt x="119822" y="65046"/>
                      </a:lnTo>
                      <a:lnTo>
                        <a:pt x="118759" y="71775"/>
                      </a:lnTo>
                      <a:lnTo>
                        <a:pt x="117163" y="77383"/>
                      </a:lnTo>
                      <a:lnTo>
                        <a:pt x="115391" y="81869"/>
                      </a:lnTo>
                      <a:lnTo>
                        <a:pt x="112555" y="87476"/>
                      </a:lnTo>
                      <a:lnTo>
                        <a:pt x="109719" y="93084"/>
                      </a:lnTo>
                      <a:lnTo>
                        <a:pt x="106351" y="96448"/>
                      </a:lnTo>
                      <a:lnTo>
                        <a:pt x="102274" y="100934"/>
                      </a:lnTo>
                      <a:lnTo>
                        <a:pt x="98020" y="105420"/>
                      </a:lnTo>
                      <a:lnTo>
                        <a:pt x="93412" y="108785"/>
                      </a:lnTo>
                      <a:lnTo>
                        <a:pt x="88449" y="111028"/>
                      </a:lnTo>
                      <a:lnTo>
                        <a:pt x="83131" y="114392"/>
                      </a:lnTo>
                      <a:lnTo>
                        <a:pt x="77636" y="116635"/>
                      </a:lnTo>
                      <a:lnTo>
                        <a:pt x="71964" y="117757"/>
                      </a:lnTo>
                      <a:lnTo>
                        <a:pt x="65937" y="120000"/>
                      </a:lnTo>
                      <a:lnTo>
                        <a:pt x="59734" y="120000"/>
                      </a:lnTo>
                      <a:lnTo>
                        <a:pt x="53707" y="120000"/>
                      </a:lnTo>
                      <a:lnTo>
                        <a:pt x="47680" y="117757"/>
                      </a:lnTo>
                      <a:lnTo>
                        <a:pt x="42008" y="116635"/>
                      </a:lnTo>
                      <a:lnTo>
                        <a:pt x="36514" y="114392"/>
                      </a:lnTo>
                      <a:lnTo>
                        <a:pt x="31373" y="111028"/>
                      </a:lnTo>
                      <a:lnTo>
                        <a:pt x="26410" y="108785"/>
                      </a:lnTo>
                      <a:lnTo>
                        <a:pt x="21802" y="105420"/>
                      </a:lnTo>
                      <a:lnTo>
                        <a:pt x="17725" y="100934"/>
                      </a:lnTo>
                      <a:lnTo>
                        <a:pt x="13648" y="96448"/>
                      </a:lnTo>
                      <a:lnTo>
                        <a:pt x="10280" y="93084"/>
                      </a:lnTo>
                      <a:lnTo>
                        <a:pt x="7090" y="87476"/>
                      </a:lnTo>
                      <a:lnTo>
                        <a:pt x="4608" y="81869"/>
                      </a:lnTo>
                      <a:lnTo>
                        <a:pt x="2658" y="77383"/>
                      </a:lnTo>
                      <a:lnTo>
                        <a:pt x="1240" y="71775"/>
                      </a:lnTo>
                      <a:lnTo>
                        <a:pt x="177" y="65046"/>
                      </a:lnTo>
                      <a:lnTo>
                        <a:pt x="0" y="59439"/>
                      </a:lnTo>
                      <a:lnTo>
                        <a:pt x="177" y="52710"/>
                      </a:lnTo>
                      <a:lnTo>
                        <a:pt x="1240" y="47102"/>
                      </a:lnTo>
                      <a:lnTo>
                        <a:pt x="2658" y="42616"/>
                      </a:lnTo>
                      <a:lnTo>
                        <a:pt x="4608" y="35887"/>
                      </a:lnTo>
                      <a:lnTo>
                        <a:pt x="7090" y="30280"/>
                      </a:lnTo>
                      <a:lnTo>
                        <a:pt x="10280" y="25794"/>
                      </a:lnTo>
                      <a:lnTo>
                        <a:pt x="13648" y="21308"/>
                      </a:lnTo>
                      <a:lnTo>
                        <a:pt x="17725" y="16822"/>
                      </a:lnTo>
                      <a:lnTo>
                        <a:pt x="21802" y="12336"/>
                      </a:lnTo>
                      <a:lnTo>
                        <a:pt x="26410" y="10093"/>
                      </a:lnTo>
                      <a:lnTo>
                        <a:pt x="31373" y="5607"/>
                      </a:lnTo>
                      <a:lnTo>
                        <a:pt x="36514" y="4485"/>
                      </a:lnTo>
                      <a:lnTo>
                        <a:pt x="42008" y="2242"/>
                      </a:lnTo>
                      <a:lnTo>
                        <a:pt x="47680" y="1121"/>
                      </a:lnTo>
                      <a:lnTo>
                        <a:pt x="53707" y="0"/>
                      </a:lnTo>
                      <a:lnTo>
                        <a:pt x="59734" y="0"/>
                      </a:lnTo>
                      <a:lnTo>
                        <a:pt x="65937" y="0"/>
                      </a:lnTo>
                      <a:lnTo>
                        <a:pt x="71964" y="1121"/>
                      </a:lnTo>
                      <a:lnTo>
                        <a:pt x="77636" y="2242"/>
                      </a:lnTo>
                      <a:lnTo>
                        <a:pt x="83131" y="4485"/>
                      </a:lnTo>
                      <a:lnTo>
                        <a:pt x="88449" y="5607"/>
                      </a:lnTo>
                      <a:lnTo>
                        <a:pt x="93412" y="10093"/>
                      </a:lnTo>
                      <a:lnTo>
                        <a:pt x="98020" y="12336"/>
                      </a:lnTo>
                      <a:lnTo>
                        <a:pt x="102274" y="16822"/>
                      </a:lnTo>
                      <a:lnTo>
                        <a:pt x="106351" y="21308"/>
                      </a:lnTo>
                      <a:lnTo>
                        <a:pt x="109719" y="25794"/>
                      </a:lnTo>
                      <a:lnTo>
                        <a:pt x="112555" y="30280"/>
                      </a:lnTo>
                      <a:lnTo>
                        <a:pt x="115391" y="35887"/>
                      </a:lnTo>
                      <a:lnTo>
                        <a:pt x="117163" y="42616"/>
                      </a:lnTo>
                      <a:lnTo>
                        <a:pt x="118759" y="47102"/>
                      </a:lnTo>
                      <a:lnTo>
                        <a:pt x="119822" y="52710"/>
                      </a:lnTo>
                      <a:lnTo>
                        <a:pt x="120000" y="59439"/>
                      </a:lnTo>
                      <a:close/>
                    </a:path>
                  </a:pathLst>
                </a:custGeom>
                <a:solidFill>
                  <a:srgbClr val="7CC46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2" name="Google Shape;2642;p65"/>
                <p:cNvSpPr/>
                <p:nvPr/>
              </p:nvSpPr>
              <p:spPr>
                <a:xfrm>
                  <a:off x="4754562" y="5983287"/>
                  <a:ext cx="42862" cy="215900"/>
                </a:xfrm>
                <a:custGeom>
                  <a:avLst/>
                  <a:gdLst/>
                  <a:ahLst/>
                  <a:cxnLst/>
                  <a:rect l="l" t="t" r="r" b="b"/>
                  <a:pathLst>
                    <a:path w="120000" h="120000" extrusionOk="0">
                      <a:moveTo>
                        <a:pt x="120000" y="119705"/>
                      </a:moveTo>
                      <a:lnTo>
                        <a:pt x="117000" y="119705"/>
                      </a:lnTo>
                      <a:lnTo>
                        <a:pt x="106500" y="120000"/>
                      </a:lnTo>
                      <a:lnTo>
                        <a:pt x="90000" y="120000"/>
                      </a:lnTo>
                      <a:lnTo>
                        <a:pt x="70500" y="120000"/>
                      </a:lnTo>
                      <a:lnTo>
                        <a:pt x="51000" y="120000"/>
                      </a:lnTo>
                      <a:lnTo>
                        <a:pt x="31500" y="119411"/>
                      </a:lnTo>
                      <a:lnTo>
                        <a:pt x="13500" y="117941"/>
                      </a:lnTo>
                      <a:lnTo>
                        <a:pt x="0" y="116176"/>
                      </a:lnTo>
                      <a:lnTo>
                        <a:pt x="4500" y="102352"/>
                      </a:lnTo>
                      <a:lnTo>
                        <a:pt x="15000" y="69117"/>
                      </a:lnTo>
                      <a:lnTo>
                        <a:pt x="24000" y="30588"/>
                      </a:lnTo>
                      <a:lnTo>
                        <a:pt x="19500" y="0"/>
                      </a:lnTo>
                      <a:lnTo>
                        <a:pt x="90000" y="2058"/>
                      </a:lnTo>
                      <a:lnTo>
                        <a:pt x="88500" y="6470"/>
                      </a:lnTo>
                      <a:lnTo>
                        <a:pt x="87000" y="17941"/>
                      </a:lnTo>
                      <a:lnTo>
                        <a:pt x="82500" y="34411"/>
                      </a:lnTo>
                      <a:lnTo>
                        <a:pt x="82500" y="54117"/>
                      </a:lnTo>
                      <a:lnTo>
                        <a:pt x="85500" y="74411"/>
                      </a:lnTo>
                      <a:lnTo>
                        <a:pt x="90000" y="93529"/>
                      </a:lnTo>
                      <a:lnTo>
                        <a:pt x="102000" y="109411"/>
                      </a:lnTo>
                      <a:lnTo>
                        <a:pt x="120000" y="119705"/>
                      </a:lnTo>
                      <a:close/>
                    </a:path>
                  </a:pathLst>
                </a:custGeom>
                <a:solidFill>
                  <a:srgbClr val="E8F4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3" name="Google Shape;2643;p65"/>
                <p:cNvSpPr/>
                <p:nvPr/>
              </p:nvSpPr>
              <p:spPr>
                <a:xfrm>
                  <a:off x="4398962" y="5024437"/>
                  <a:ext cx="703262" cy="1058862"/>
                </a:xfrm>
                <a:custGeom>
                  <a:avLst/>
                  <a:gdLst/>
                  <a:ahLst/>
                  <a:cxnLst/>
                  <a:rect l="l" t="t" r="r" b="b"/>
                  <a:pathLst>
                    <a:path w="120000" h="120000" extrusionOk="0">
                      <a:moveTo>
                        <a:pt x="72831" y="7732"/>
                      </a:moveTo>
                      <a:lnTo>
                        <a:pt x="73102" y="8091"/>
                      </a:lnTo>
                      <a:lnTo>
                        <a:pt x="74186" y="8151"/>
                      </a:lnTo>
                      <a:lnTo>
                        <a:pt x="75903" y="7972"/>
                      </a:lnTo>
                      <a:lnTo>
                        <a:pt x="77891" y="7732"/>
                      </a:lnTo>
                      <a:lnTo>
                        <a:pt x="79879" y="7552"/>
                      </a:lnTo>
                      <a:lnTo>
                        <a:pt x="81686" y="7372"/>
                      </a:lnTo>
                      <a:lnTo>
                        <a:pt x="83132" y="7492"/>
                      </a:lnTo>
                      <a:lnTo>
                        <a:pt x="83765" y="7912"/>
                      </a:lnTo>
                      <a:lnTo>
                        <a:pt x="83584" y="8751"/>
                      </a:lnTo>
                      <a:lnTo>
                        <a:pt x="82590" y="9830"/>
                      </a:lnTo>
                      <a:lnTo>
                        <a:pt x="80963" y="11088"/>
                      </a:lnTo>
                      <a:lnTo>
                        <a:pt x="79156" y="12527"/>
                      </a:lnTo>
                      <a:lnTo>
                        <a:pt x="77439" y="14025"/>
                      </a:lnTo>
                      <a:lnTo>
                        <a:pt x="76174" y="15644"/>
                      </a:lnTo>
                      <a:lnTo>
                        <a:pt x="75361" y="17322"/>
                      </a:lnTo>
                      <a:lnTo>
                        <a:pt x="75722" y="19000"/>
                      </a:lnTo>
                      <a:lnTo>
                        <a:pt x="76355" y="20379"/>
                      </a:lnTo>
                      <a:lnTo>
                        <a:pt x="76807" y="21518"/>
                      </a:lnTo>
                      <a:lnTo>
                        <a:pt x="77078" y="22537"/>
                      </a:lnTo>
                      <a:lnTo>
                        <a:pt x="77168" y="23376"/>
                      </a:lnTo>
                      <a:lnTo>
                        <a:pt x="77439" y="24155"/>
                      </a:lnTo>
                      <a:lnTo>
                        <a:pt x="77710" y="24995"/>
                      </a:lnTo>
                      <a:lnTo>
                        <a:pt x="78253" y="25954"/>
                      </a:lnTo>
                      <a:lnTo>
                        <a:pt x="79066" y="26913"/>
                      </a:lnTo>
                      <a:lnTo>
                        <a:pt x="79427" y="27152"/>
                      </a:lnTo>
                      <a:lnTo>
                        <a:pt x="80240" y="27212"/>
                      </a:lnTo>
                      <a:lnTo>
                        <a:pt x="81144" y="27092"/>
                      </a:lnTo>
                      <a:lnTo>
                        <a:pt x="82319" y="26733"/>
                      </a:lnTo>
                      <a:lnTo>
                        <a:pt x="83674" y="26373"/>
                      </a:lnTo>
                      <a:lnTo>
                        <a:pt x="85120" y="25894"/>
                      </a:lnTo>
                      <a:lnTo>
                        <a:pt x="86656" y="25294"/>
                      </a:lnTo>
                      <a:lnTo>
                        <a:pt x="88283" y="24755"/>
                      </a:lnTo>
                      <a:lnTo>
                        <a:pt x="89728" y="24095"/>
                      </a:lnTo>
                      <a:lnTo>
                        <a:pt x="91265" y="23616"/>
                      </a:lnTo>
                      <a:lnTo>
                        <a:pt x="92801" y="23076"/>
                      </a:lnTo>
                      <a:lnTo>
                        <a:pt x="94066" y="22657"/>
                      </a:lnTo>
                      <a:lnTo>
                        <a:pt x="95240" y="22357"/>
                      </a:lnTo>
                      <a:lnTo>
                        <a:pt x="96144" y="22237"/>
                      </a:lnTo>
                      <a:lnTo>
                        <a:pt x="96777" y="22297"/>
                      </a:lnTo>
                      <a:lnTo>
                        <a:pt x="97138" y="22537"/>
                      </a:lnTo>
                      <a:lnTo>
                        <a:pt x="97409" y="23796"/>
                      </a:lnTo>
                      <a:lnTo>
                        <a:pt x="96596" y="24935"/>
                      </a:lnTo>
                      <a:lnTo>
                        <a:pt x="95331" y="26133"/>
                      </a:lnTo>
                      <a:lnTo>
                        <a:pt x="93704" y="27272"/>
                      </a:lnTo>
                      <a:lnTo>
                        <a:pt x="92259" y="28411"/>
                      </a:lnTo>
                      <a:lnTo>
                        <a:pt x="91174" y="29550"/>
                      </a:lnTo>
                      <a:lnTo>
                        <a:pt x="90813" y="30809"/>
                      </a:lnTo>
                      <a:lnTo>
                        <a:pt x="91626" y="32007"/>
                      </a:lnTo>
                      <a:lnTo>
                        <a:pt x="92530" y="32247"/>
                      </a:lnTo>
                      <a:lnTo>
                        <a:pt x="94518" y="32127"/>
                      </a:lnTo>
                      <a:lnTo>
                        <a:pt x="96957" y="31948"/>
                      </a:lnTo>
                      <a:lnTo>
                        <a:pt x="99759" y="31588"/>
                      </a:lnTo>
                      <a:lnTo>
                        <a:pt x="102560" y="31288"/>
                      </a:lnTo>
                      <a:lnTo>
                        <a:pt x="104909" y="31048"/>
                      </a:lnTo>
                      <a:lnTo>
                        <a:pt x="106716" y="31048"/>
                      </a:lnTo>
                      <a:lnTo>
                        <a:pt x="107620" y="31348"/>
                      </a:lnTo>
                      <a:lnTo>
                        <a:pt x="107620" y="31948"/>
                      </a:lnTo>
                      <a:lnTo>
                        <a:pt x="107168" y="32547"/>
                      </a:lnTo>
                      <a:lnTo>
                        <a:pt x="106174" y="33206"/>
                      </a:lnTo>
                      <a:lnTo>
                        <a:pt x="104819" y="33986"/>
                      </a:lnTo>
                      <a:lnTo>
                        <a:pt x="103192" y="34765"/>
                      </a:lnTo>
                      <a:lnTo>
                        <a:pt x="101385" y="35664"/>
                      </a:lnTo>
                      <a:lnTo>
                        <a:pt x="99307" y="36563"/>
                      </a:lnTo>
                      <a:lnTo>
                        <a:pt x="97409" y="37642"/>
                      </a:lnTo>
                      <a:lnTo>
                        <a:pt x="95421" y="38781"/>
                      </a:lnTo>
                      <a:lnTo>
                        <a:pt x="93614" y="39980"/>
                      </a:lnTo>
                      <a:lnTo>
                        <a:pt x="92168" y="41358"/>
                      </a:lnTo>
                      <a:lnTo>
                        <a:pt x="90813" y="42797"/>
                      </a:lnTo>
                      <a:lnTo>
                        <a:pt x="90000" y="44355"/>
                      </a:lnTo>
                      <a:lnTo>
                        <a:pt x="89638" y="46033"/>
                      </a:lnTo>
                      <a:lnTo>
                        <a:pt x="90000" y="47892"/>
                      </a:lnTo>
                      <a:lnTo>
                        <a:pt x="90813" y="49930"/>
                      </a:lnTo>
                      <a:lnTo>
                        <a:pt x="91445" y="51488"/>
                      </a:lnTo>
                      <a:lnTo>
                        <a:pt x="91445" y="52807"/>
                      </a:lnTo>
                      <a:lnTo>
                        <a:pt x="90813" y="53946"/>
                      </a:lnTo>
                      <a:lnTo>
                        <a:pt x="90000" y="54905"/>
                      </a:lnTo>
                      <a:lnTo>
                        <a:pt x="88915" y="55684"/>
                      </a:lnTo>
                      <a:lnTo>
                        <a:pt x="88012" y="56343"/>
                      </a:lnTo>
                      <a:lnTo>
                        <a:pt x="87379" y="56883"/>
                      </a:lnTo>
                      <a:lnTo>
                        <a:pt x="87289" y="57422"/>
                      </a:lnTo>
                      <a:lnTo>
                        <a:pt x="87740" y="57842"/>
                      </a:lnTo>
                      <a:lnTo>
                        <a:pt x="88734" y="58081"/>
                      </a:lnTo>
                      <a:lnTo>
                        <a:pt x="90090" y="58381"/>
                      </a:lnTo>
                      <a:lnTo>
                        <a:pt x="91897" y="58621"/>
                      </a:lnTo>
                      <a:lnTo>
                        <a:pt x="93975" y="58741"/>
                      </a:lnTo>
                      <a:lnTo>
                        <a:pt x="96234" y="58921"/>
                      </a:lnTo>
                      <a:lnTo>
                        <a:pt x="98674" y="58981"/>
                      </a:lnTo>
                      <a:lnTo>
                        <a:pt x="101114" y="59040"/>
                      </a:lnTo>
                      <a:lnTo>
                        <a:pt x="103734" y="59100"/>
                      </a:lnTo>
                      <a:lnTo>
                        <a:pt x="106084" y="59280"/>
                      </a:lnTo>
                      <a:lnTo>
                        <a:pt x="108343" y="59340"/>
                      </a:lnTo>
                      <a:lnTo>
                        <a:pt x="110512" y="59520"/>
                      </a:lnTo>
                      <a:lnTo>
                        <a:pt x="112228" y="59760"/>
                      </a:lnTo>
                      <a:lnTo>
                        <a:pt x="113584" y="59940"/>
                      </a:lnTo>
                      <a:lnTo>
                        <a:pt x="114578" y="60299"/>
                      </a:lnTo>
                      <a:lnTo>
                        <a:pt x="115030" y="60779"/>
                      </a:lnTo>
                      <a:lnTo>
                        <a:pt x="115030" y="61558"/>
                      </a:lnTo>
                      <a:lnTo>
                        <a:pt x="114668" y="62277"/>
                      </a:lnTo>
                      <a:lnTo>
                        <a:pt x="114036" y="63116"/>
                      </a:lnTo>
                      <a:lnTo>
                        <a:pt x="112951" y="63896"/>
                      </a:lnTo>
                      <a:lnTo>
                        <a:pt x="111777" y="64735"/>
                      </a:lnTo>
                      <a:lnTo>
                        <a:pt x="110331" y="65574"/>
                      </a:lnTo>
                      <a:lnTo>
                        <a:pt x="108885" y="66473"/>
                      </a:lnTo>
                      <a:lnTo>
                        <a:pt x="107349" y="67252"/>
                      </a:lnTo>
                      <a:lnTo>
                        <a:pt x="105722" y="68091"/>
                      </a:lnTo>
                      <a:lnTo>
                        <a:pt x="104277" y="68931"/>
                      </a:lnTo>
                      <a:lnTo>
                        <a:pt x="103012" y="69830"/>
                      </a:lnTo>
                      <a:lnTo>
                        <a:pt x="101746" y="70669"/>
                      </a:lnTo>
                      <a:lnTo>
                        <a:pt x="100843" y="71448"/>
                      </a:lnTo>
                      <a:lnTo>
                        <a:pt x="100030" y="72287"/>
                      </a:lnTo>
                      <a:lnTo>
                        <a:pt x="99759" y="73006"/>
                      </a:lnTo>
                      <a:lnTo>
                        <a:pt x="99849" y="73786"/>
                      </a:lnTo>
                      <a:lnTo>
                        <a:pt x="100301" y="74445"/>
                      </a:lnTo>
                      <a:lnTo>
                        <a:pt x="101114" y="74925"/>
                      </a:lnTo>
                      <a:lnTo>
                        <a:pt x="102198" y="75224"/>
                      </a:lnTo>
                      <a:lnTo>
                        <a:pt x="103463" y="75524"/>
                      </a:lnTo>
                      <a:lnTo>
                        <a:pt x="105000" y="75644"/>
                      </a:lnTo>
                      <a:lnTo>
                        <a:pt x="106626" y="75824"/>
                      </a:lnTo>
                      <a:lnTo>
                        <a:pt x="108253" y="75824"/>
                      </a:lnTo>
                      <a:lnTo>
                        <a:pt x="110060" y="75884"/>
                      </a:lnTo>
                      <a:lnTo>
                        <a:pt x="111777" y="75884"/>
                      </a:lnTo>
                      <a:lnTo>
                        <a:pt x="113493" y="75944"/>
                      </a:lnTo>
                      <a:lnTo>
                        <a:pt x="115120" y="76003"/>
                      </a:lnTo>
                      <a:lnTo>
                        <a:pt x="116475" y="76243"/>
                      </a:lnTo>
                      <a:lnTo>
                        <a:pt x="117740" y="76423"/>
                      </a:lnTo>
                      <a:lnTo>
                        <a:pt x="118825" y="76783"/>
                      </a:lnTo>
                      <a:lnTo>
                        <a:pt x="119638" y="77202"/>
                      </a:lnTo>
                      <a:lnTo>
                        <a:pt x="119999" y="77862"/>
                      </a:lnTo>
                      <a:lnTo>
                        <a:pt x="119999" y="79000"/>
                      </a:lnTo>
                      <a:lnTo>
                        <a:pt x="119096" y="80079"/>
                      </a:lnTo>
                      <a:lnTo>
                        <a:pt x="117469" y="81158"/>
                      </a:lnTo>
                      <a:lnTo>
                        <a:pt x="115120" y="82177"/>
                      </a:lnTo>
                      <a:lnTo>
                        <a:pt x="112319" y="83136"/>
                      </a:lnTo>
                      <a:lnTo>
                        <a:pt x="109066" y="84155"/>
                      </a:lnTo>
                      <a:lnTo>
                        <a:pt x="105632" y="85054"/>
                      </a:lnTo>
                      <a:lnTo>
                        <a:pt x="102018" y="86073"/>
                      </a:lnTo>
                      <a:lnTo>
                        <a:pt x="98313" y="87092"/>
                      </a:lnTo>
                      <a:lnTo>
                        <a:pt x="94698" y="88051"/>
                      </a:lnTo>
                      <a:lnTo>
                        <a:pt x="91355" y="89070"/>
                      </a:lnTo>
                      <a:lnTo>
                        <a:pt x="88283" y="90149"/>
                      </a:lnTo>
                      <a:lnTo>
                        <a:pt x="85662" y="91288"/>
                      </a:lnTo>
                      <a:lnTo>
                        <a:pt x="83674" y="92427"/>
                      </a:lnTo>
                      <a:lnTo>
                        <a:pt x="82319" y="93626"/>
                      </a:lnTo>
                      <a:lnTo>
                        <a:pt x="81867" y="94945"/>
                      </a:lnTo>
                      <a:lnTo>
                        <a:pt x="82138" y="95544"/>
                      </a:lnTo>
                      <a:lnTo>
                        <a:pt x="83132" y="95964"/>
                      </a:lnTo>
                      <a:lnTo>
                        <a:pt x="84578" y="96263"/>
                      </a:lnTo>
                      <a:lnTo>
                        <a:pt x="86656" y="96443"/>
                      </a:lnTo>
                      <a:lnTo>
                        <a:pt x="88915" y="96443"/>
                      </a:lnTo>
                      <a:lnTo>
                        <a:pt x="91445" y="96323"/>
                      </a:lnTo>
                      <a:lnTo>
                        <a:pt x="94246" y="96203"/>
                      </a:lnTo>
                      <a:lnTo>
                        <a:pt x="97048" y="96083"/>
                      </a:lnTo>
                      <a:lnTo>
                        <a:pt x="99849" y="95904"/>
                      </a:lnTo>
                      <a:lnTo>
                        <a:pt x="102560" y="95724"/>
                      </a:lnTo>
                      <a:lnTo>
                        <a:pt x="105000" y="95604"/>
                      </a:lnTo>
                      <a:lnTo>
                        <a:pt x="107168" y="95544"/>
                      </a:lnTo>
                      <a:lnTo>
                        <a:pt x="108885" y="95604"/>
                      </a:lnTo>
                      <a:lnTo>
                        <a:pt x="110060" y="95784"/>
                      </a:lnTo>
                      <a:lnTo>
                        <a:pt x="110692" y="96083"/>
                      </a:lnTo>
                      <a:lnTo>
                        <a:pt x="110692" y="96563"/>
                      </a:lnTo>
                      <a:lnTo>
                        <a:pt x="109608" y="97762"/>
                      </a:lnTo>
                      <a:lnTo>
                        <a:pt x="108433" y="98901"/>
                      </a:lnTo>
                      <a:lnTo>
                        <a:pt x="106897" y="100039"/>
                      </a:lnTo>
                      <a:lnTo>
                        <a:pt x="105451" y="100999"/>
                      </a:lnTo>
                      <a:lnTo>
                        <a:pt x="103825" y="101898"/>
                      </a:lnTo>
                      <a:lnTo>
                        <a:pt x="102198" y="102737"/>
                      </a:lnTo>
                      <a:lnTo>
                        <a:pt x="100572" y="103576"/>
                      </a:lnTo>
                      <a:lnTo>
                        <a:pt x="99126" y="104235"/>
                      </a:lnTo>
                      <a:lnTo>
                        <a:pt x="97680" y="104835"/>
                      </a:lnTo>
                      <a:lnTo>
                        <a:pt x="96415" y="105374"/>
                      </a:lnTo>
                      <a:lnTo>
                        <a:pt x="95421" y="105914"/>
                      </a:lnTo>
                      <a:lnTo>
                        <a:pt x="94608" y="106273"/>
                      </a:lnTo>
                      <a:lnTo>
                        <a:pt x="94066" y="106633"/>
                      </a:lnTo>
                      <a:lnTo>
                        <a:pt x="93975" y="106813"/>
                      </a:lnTo>
                      <a:lnTo>
                        <a:pt x="94156" y="107052"/>
                      </a:lnTo>
                      <a:lnTo>
                        <a:pt x="94789" y="107112"/>
                      </a:lnTo>
                      <a:lnTo>
                        <a:pt x="97048" y="107352"/>
                      </a:lnTo>
                      <a:lnTo>
                        <a:pt x="99216" y="107532"/>
                      </a:lnTo>
                      <a:lnTo>
                        <a:pt x="101295" y="107712"/>
                      </a:lnTo>
                      <a:lnTo>
                        <a:pt x="103283" y="107892"/>
                      </a:lnTo>
                      <a:lnTo>
                        <a:pt x="105180" y="108131"/>
                      </a:lnTo>
                      <a:lnTo>
                        <a:pt x="107078" y="108371"/>
                      </a:lnTo>
                      <a:lnTo>
                        <a:pt x="108795" y="108611"/>
                      </a:lnTo>
                      <a:lnTo>
                        <a:pt x="110240" y="108851"/>
                      </a:lnTo>
                      <a:lnTo>
                        <a:pt x="111686" y="109030"/>
                      </a:lnTo>
                      <a:lnTo>
                        <a:pt x="112951" y="109270"/>
                      </a:lnTo>
                      <a:lnTo>
                        <a:pt x="114036" y="109450"/>
                      </a:lnTo>
                      <a:lnTo>
                        <a:pt x="115030" y="109690"/>
                      </a:lnTo>
                      <a:lnTo>
                        <a:pt x="115662" y="109870"/>
                      </a:lnTo>
                      <a:lnTo>
                        <a:pt x="116204" y="110109"/>
                      </a:lnTo>
                      <a:lnTo>
                        <a:pt x="116475" y="110229"/>
                      </a:lnTo>
                      <a:lnTo>
                        <a:pt x="116475" y="110469"/>
                      </a:lnTo>
                      <a:lnTo>
                        <a:pt x="114849" y="112987"/>
                      </a:lnTo>
                      <a:lnTo>
                        <a:pt x="112861" y="114965"/>
                      </a:lnTo>
                      <a:lnTo>
                        <a:pt x="110331" y="116463"/>
                      </a:lnTo>
                      <a:lnTo>
                        <a:pt x="107620" y="117662"/>
                      </a:lnTo>
                      <a:lnTo>
                        <a:pt x="104457" y="118441"/>
                      </a:lnTo>
                      <a:lnTo>
                        <a:pt x="101114" y="118981"/>
                      </a:lnTo>
                      <a:lnTo>
                        <a:pt x="97500" y="119220"/>
                      </a:lnTo>
                      <a:lnTo>
                        <a:pt x="93704" y="119220"/>
                      </a:lnTo>
                      <a:lnTo>
                        <a:pt x="89728" y="119160"/>
                      </a:lnTo>
                      <a:lnTo>
                        <a:pt x="85753" y="118861"/>
                      </a:lnTo>
                      <a:lnTo>
                        <a:pt x="81686" y="118501"/>
                      </a:lnTo>
                      <a:lnTo>
                        <a:pt x="77530" y="118201"/>
                      </a:lnTo>
                      <a:lnTo>
                        <a:pt x="73554" y="117842"/>
                      </a:lnTo>
                      <a:lnTo>
                        <a:pt x="69578" y="117482"/>
                      </a:lnTo>
                      <a:lnTo>
                        <a:pt x="65692" y="117242"/>
                      </a:lnTo>
                      <a:lnTo>
                        <a:pt x="62078" y="117182"/>
                      </a:lnTo>
                      <a:lnTo>
                        <a:pt x="59006" y="117242"/>
                      </a:lnTo>
                      <a:lnTo>
                        <a:pt x="55662" y="117362"/>
                      </a:lnTo>
                      <a:lnTo>
                        <a:pt x="52048" y="117662"/>
                      </a:lnTo>
                      <a:lnTo>
                        <a:pt x="48343" y="117962"/>
                      </a:lnTo>
                      <a:lnTo>
                        <a:pt x="44457" y="118321"/>
                      </a:lnTo>
                      <a:lnTo>
                        <a:pt x="40481" y="118681"/>
                      </a:lnTo>
                      <a:lnTo>
                        <a:pt x="36415" y="119100"/>
                      </a:lnTo>
                      <a:lnTo>
                        <a:pt x="32439" y="119400"/>
                      </a:lnTo>
                      <a:lnTo>
                        <a:pt x="28373" y="119700"/>
                      </a:lnTo>
                      <a:lnTo>
                        <a:pt x="24487" y="119880"/>
                      </a:lnTo>
                      <a:lnTo>
                        <a:pt x="20602" y="120000"/>
                      </a:lnTo>
                      <a:lnTo>
                        <a:pt x="16987" y="120000"/>
                      </a:lnTo>
                      <a:lnTo>
                        <a:pt x="13463" y="119880"/>
                      </a:lnTo>
                      <a:lnTo>
                        <a:pt x="10210" y="119520"/>
                      </a:lnTo>
                      <a:lnTo>
                        <a:pt x="7228" y="119040"/>
                      </a:lnTo>
                      <a:lnTo>
                        <a:pt x="4518" y="118321"/>
                      </a:lnTo>
                      <a:lnTo>
                        <a:pt x="3614" y="117962"/>
                      </a:lnTo>
                      <a:lnTo>
                        <a:pt x="2620" y="117542"/>
                      </a:lnTo>
                      <a:lnTo>
                        <a:pt x="1897" y="117122"/>
                      </a:lnTo>
                      <a:lnTo>
                        <a:pt x="1174" y="116703"/>
                      </a:lnTo>
                      <a:lnTo>
                        <a:pt x="722" y="116163"/>
                      </a:lnTo>
                      <a:lnTo>
                        <a:pt x="361" y="115684"/>
                      </a:lnTo>
                      <a:lnTo>
                        <a:pt x="180" y="115084"/>
                      </a:lnTo>
                      <a:lnTo>
                        <a:pt x="0" y="114605"/>
                      </a:lnTo>
                      <a:lnTo>
                        <a:pt x="0" y="114005"/>
                      </a:lnTo>
                      <a:lnTo>
                        <a:pt x="271" y="113526"/>
                      </a:lnTo>
                      <a:lnTo>
                        <a:pt x="722" y="112987"/>
                      </a:lnTo>
                      <a:lnTo>
                        <a:pt x="1174" y="112447"/>
                      </a:lnTo>
                      <a:lnTo>
                        <a:pt x="1897" y="111968"/>
                      </a:lnTo>
                      <a:lnTo>
                        <a:pt x="2801" y="111368"/>
                      </a:lnTo>
                      <a:lnTo>
                        <a:pt x="3885" y="110949"/>
                      </a:lnTo>
                      <a:lnTo>
                        <a:pt x="5150" y="110469"/>
                      </a:lnTo>
                      <a:lnTo>
                        <a:pt x="7048" y="110049"/>
                      </a:lnTo>
                      <a:lnTo>
                        <a:pt x="9307" y="109810"/>
                      </a:lnTo>
                      <a:lnTo>
                        <a:pt x="11746" y="109690"/>
                      </a:lnTo>
                      <a:lnTo>
                        <a:pt x="14186" y="109630"/>
                      </a:lnTo>
                      <a:lnTo>
                        <a:pt x="16536" y="109450"/>
                      </a:lnTo>
                      <a:lnTo>
                        <a:pt x="18795" y="109090"/>
                      </a:lnTo>
                      <a:lnTo>
                        <a:pt x="20512" y="108611"/>
                      </a:lnTo>
                      <a:lnTo>
                        <a:pt x="21867" y="107832"/>
                      </a:lnTo>
                      <a:lnTo>
                        <a:pt x="21957" y="107472"/>
                      </a:lnTo>
                      <a:lnTo>
                        <a:pt x="21506" y="107232"/>
                      </a:lnTo>
                      <a:lnTo>
                        <a:pt x="20783" y="107052"/>
                      </a:lnTo>
                      <a:lnTo>
                        <a:pt x="19608" y="106873"/>
                      </a:lnTo>
                      <a:lnTo>
                        <a:pt x="18162" y="106753"/>
                      </a:lnTo>
                      <a:lnTo>
                        <a:pt x="16536" y="106633"/>
                      </a:lnTo>
                      <a:lnTo>
                        <a:pt x="14728" y="106453"/>
                      </a:lnTo>
                      <a:lnTo>
                        <a:pt x="12921" y="106273"/>
                      </a:lnTo>
                      <a:lnTo>
                        <a:pt x="11024" y="106033"/>
                      </a:lnTo>
                      <a:lnTo>
                        <a:pt x="9036" y="105734"/>
                      </a:lnTo>
                      <a:lnTo>
                        <a:pt x="7228" y="105374"/>
                      </a:lnTo>
                      <a:lnTo>
                        <a:pt x="5512" y="104895"/>
                      </a:lnTo>
                      <a:lnTo>
                        <a:pt x="4156" y="104415"/>
                      </a:lnTo>
                      <a:lnTo>
                        <a:pt x="2891" y="103696"/>
                      </a:lnTo>
                      <a:lnTo>
                        <a:pt x="2078" y="102857"/>
                      </a:lnTo>
                      <a:lnTo>
                        <a:pt x="1626" y="101838"/>
                      </a:lnTo>
                      <a:lnTo>
                        <a:pt x="1897" y="101478"/>
                      </a:lnTo>
                      <a:lnTo>
                        <a:pt x="2620" y="101178"/>
                      </a:lnTo>
                      <a:lnTo>
                        <a:pt x="3795" y="100939"/>
                      </a:lnTo>
                      <a:lnTo>
                        <a:pt x="5331" y="100639"/>
                      </a:lnTo>
                      <a:lnTo>
                        <a:pt x="7228" y="100399"/>
                      </a:lnTo>
                      <a:lnTo>
                        <a:pt x="9307" y="100219"/>
                      </a:lnTo>
                      <a:lnTo>
                        <a:pt x="11475" y="99980"/>
                      </a:lnTo>
                      <a:lnTo>
                        <a:pt x="13915" y="99740"/>
                      </a:lnTo>
                      <a:lnTo>
                        <a:pt x="16265" y="99560"/>
                      </a:lnTo>
                      <a:lnTo>
                        <a:pt x="18524" y="99440"/>
                      </a:lnTo>
                      <a:lnTo>
                        <a:pt x="20512" y="99200"/>
                      </a:lnTo>
                      <a:lnTo>
                        <a:pt x="22500" y="98961"/>
                      </a:lnTo>
                      <a:lnTo>
                        <a:pt x="24216" y="98781"/>
                      </a:lnTo>
                      <a:lnTo>
                        <a:pt x="25391" y="98541"/>
                      </a:lnTo>
                      <a:lnTo>
                        <a:pt x="26204" y="98361"/>
                      </a:lnTo>
                      <a:lnTo>
                        <a:pt x="26566" y="98121"/>
                      </a:lnTo>
                      <a:lnTo>
                        <a:pt x="26475" y="97342"/>
                      </a:lnTo>
                      <a:lnTo>
                        <a:pt x="25933" y="96683"/>
                      </a:lnTo>
                      <a:lnTo>
                        <a:pt x="24939" y="96203"/>
                      </a:lnTo>
                      <a:lnTo>
                        <a:pt x="23674" y="95784"/>
                      </a:lnTo>
                      <a:lnTo>
                        <a:pt x="22048" y="95424"/>
                      </a:lnTo>
                      <a:lnTo>
                        <a:pt x="20150" y="95064"/>
                      </a:lnTo>
                      <a:lnTo>
                        <a:pt x="18162" y="94765"/>
                      </a:lnTo>
                      <a:lnTo>
                        <a:pt x="15993" y="94405"/>
                      </a:lnTo>
                      <a:lnTo>
                        <a:pt x="13915" y="94105"/>
                      </a:lnTo>
                      <a:lnTo>
                        <a:pt x="11746" y="93806"/>
                      </a:lnTo>
                      <a:lnTo>
                        <a:pt x="9668" y="93326"/>
                      </a:lnTo>
                      <a:lnTo>
                        <a:pt x="7861" y="92907"/>
                      </a:lnTo>
                      <a:lnTo>
                        <a:pt x="6144" y="92367"/>
                      </a:lnTo>
                      <a:lnTo>
                        <a:pt x="4789" y="91648"/>
                      </a:lnTo>
                      <a:lnTo>
                        <a:pt x="3704" y="90869"/>
                      </a:lnTo>
                      <a:lnTo>
                        <a:pt x="3072" y="89850"/>
                      </a:lnTo>
                      <a:lnTo>
                        <a:pt x="2620" y="88411"/>
                      </a:lnTo>
                      <a:lnTo>
                        <a:pt x="2530" y="86913"/>
                      </a:lnTo>
                      <a:lnTo>
                        <a:pt x="2620" y="85414"/>
                      </a:lnTo>
                      <a:lnTo>
                        <a:pt x="2891" y="83976"/>
                      </a:lnTo>
                      <a:lnTo>
                        <a:pt x="3614" y="82417"/>
                      </a:lnTo>
                      <a:lnTo>
                        <a:pt x="4337" y="80919"/>
                      </a:lnTo>
                      <a:lnTo>
                        <a:pt x="5331" y="79360"/>
                      </a:lnTo>
                      <a:lnTo>
                        <a:pt x="6325" y="77802"/>
                      </a:lnTo>
                      <a:lnTo>
                        <a:pt x="7409" y="76243"/>
                      </a:lnTo>
                      <a:lnTo>
                        <a:pt x="8584" y="74745"/>
                      </a:lnTo>
                      <a:lnTo>
                        <a:pt x="9759" y="73186"/>
                      </a:lnTo>
                      <a:lnTo>
                        <a:pt x="11024" y="71688"/>
                      </a:lnTo>
                      <a:lnTo>
                        <a:pt x="11656" y="71028"/>
                      </a:lnTo>
                      <a:lnTo>
                        <a:pt x="12560" y="70669"/>
                      </a:lnTo>
                      <a:lnTo>
                        <a:pt x="13734" y="70549"/>
                      </a:lnTo>
                      <a:lnTo>
                        <a:pt x="15180" y="70549"/>
                      </a:lnTo>
                      <a:lnTo>
                        <a:pt x="16626" y="70669"/>
                      </a:lnTo>
                      <a:lnTo>
                        <a:pt x="18433" y="70909"/>
                      </a:lnTo>
                      <a:lnTo>
                        <a:pt x="19969" y="71208"/>
                      </a:lnTo>
                      <a:lnTo>
                        <a:pt x="21867" y="71688"/>
                      </a:lnTo>
                      <a:lnTo>
                        <a:pt x="23403" y="72167"/>
                      </a:lnTo>
                      <a:lnTo>
                        <a:pt x="25120" y="72647"/>
                      </a:lnTo>
                      <a:lnTo>
                        <a:pt x="26656" y="73066"/>
                      </a:lnTo>
                      <a:lnTo>
                        <a:pt x="28012" y="73546"/>
                      </a:lnTo>
                      <a:lnTo>
                        <a:pt x="29367" y="73846"/>
                      </a:lnTo>
                      <a:lnTo>
                        <a:pt x="30451" y="74145"/>
                      </a:lnTo>
                      <a:lnTo>
                        <a:pt x="31174" y="74325"/>
                      </a:lnTo>
                      <a:lnTo>
                        <a:pt x="31626" y="74325"/>
                      </a:lnTo>
                      <a:lnTo>
                        <a:pt x="32801" y="73786"/>
                      </a:lnTo>
                      <a:lnTo>
                        <a:pt x="33524" y="73306"/>
                      </a:lnTo>
                      <a:lnTo>
                        <a:pt x="33704" y="72707"/>
                      </a:lnTo>
                      <a:lnTo>
                        <a:pt x="33524" y="72167"/>
                      </a:lnTo>
                      <a:lnTo>
                        <a:pt x="33072" y="71448"/>
                      </a:lnTo>
                      <a:lnTo>
                        <a:pt x="32259" y="70789"/>
                      </a:lnTo>
                      <a:lnTo>
                        <a:pt x="31265" y="70009"/>
                      </a:lnTo>
                      <a:lnTo>
                        <a:pt x="29999" y="69230"/>
                      </a:lnTo>
                      <a:lnTo>
                        <a:pt x="28734" y="68391"/>
                      </a:lnTo>
                      <a:lnTo>
                        <a:pt x="27289" y="67552"/>
                      </a:lnTo>
                      <a:lnTo>
                        <a:pt x="25753" y="66533"/>
                      </a:lnTo>
                      <a:lnTo>
                        <a:pt x="24397" y="65514"/>
                      </a:lnTo>
                      <a:lnTo>
                        <a:pt x="23132" y="64435"/>
                      </a:lnTo>
                      <a:lnTo>
                        <a:pt x="22048" y="63416"/>
                      </a:lnTo>
                      <a:lnTo>
                        <a:pt x="21054" y="62157"/>
                      </a:lnTo>
                      <a:lnTo>
                        <a:pt x="20331" y="60959"/>
                      </a:lnTo>
                      <a:lnTo>
                        <a:pt x="19879" y="59880"/>
                      </a:lnTo>
                      <a:lnTo>
                        <a:pt x="19427" y="58801"/>
                      </a:lnTo>
                      <a:lnTo>
                        <a:pt x="19156" y="57842"/>
                      </a:lnTo>
                      <a:lnTo>
                        <a:pt x="18885" y="56763"/>
                      </a:lnTo>
                      <a:lnTo>
                        <a:pt x="19066" y="55924"/>
                      </a:lnTo>
                      <a:lnTo>
                        <a:pt x="19337" y="55024"/>
                      </a:lnTo>
                      <a:lnTo>
                        <a:pt x="19969" y="54245"/>
                      </a:lnTo>
                      <a:lnTo>
                        <a:pt x="20963" y="53466"/>
                      </a:lnTo>
                      <a:lnTo>
                        <a:pt x="22228" y="52807"/>
                      </a:lnTo>
                      <a:lnTo>
                        <a:pt x="23945" y="52267"/>
                      </a:lnTo>
                      <a:lnTo>
                        <a:pt x="26204" y="51788"/>
                      </a:lnTo>
                      <a:lnTo>
                        <a:pt x="29006" y="51308"/>
                      </a:lnTo>
                      <a:lnTo>
                        <a:pt x="29999" y="51248"/>
                      </a:lnTo>
                      <a:lnTo>
                        <a:pt x="31084" y="51308"/>
                      </a:lnTo>
                      <a:lnTo>
                        <a:pt x="32259" y="51488"/>
                      </a:lnTo>
                      <a:lnTo>
                        <a:pt x="33524" y="51608"/>
                      </a:lnTo>
                      <a:lnTo>
                        <a:pt x="34789" y="51848"/>
                      </a:lnTo>
                      <a:lnTo>
                        <a:pt x="36234" y="52027"/>
                      </a:lnTo>
                      <a:lnTo>
                        <a:pt x="37680" y="52327"/>
                      </a:lnTo>
                      <a:lnTo>
                        <a:pt x="39126" y="52627"/>
                      </a:lnTo>
                      <a:lnTo>
                        <a:pt x="40481" y="52927"/>
                      </a:lnTo>
                      <a:lnTo>
                        <a:pt x="41927" y="53106"/>
                      </a:lnTo>
                      <a:lnTo>
                        <a:pt x="43192" y="53346"/>
                      </a:lnTo>
                      <a:lnTo>
                        <a:pt x="44457" y="53466"/>
                      </a:lnTo>
                      <a:lnTo>
                        <a:pt x="45542" y="53526"/>
                      </a:lnTo>
                      <a:lnTo>
                        <a:pt x="46626" y="53526"/>
                      </a:lnTo>
                      <a:lnTo>
                        <a:pt x="47439" y="53466"/>
                      </a:lnTo>
                      <a:lnTo>
                        <a:pt x="48162" y="53286"/>
                      </a:lnTo>
                      <a:lnTo>
                        <a:pt x="48795" y="52807"/>
                      </a:lnTo>
                      <a:lnTo>
                        <a:pt x="48975" y="52267"/>
                      </a:lnTo>
                      <a:lnTo>
                        <a:pt x="48795" y="51608"/>
                      </a:lnTo>
                      <a:lnTo>
                        <a:pt x="48253" y="50829"/>
                      </a:lnTo>
                      <a:lnTo>
                        <a:pt x="47349" y="50049"/>
                      </a:lnTo>
                      <a:lnTo>
                        <a:pt x="46445" y="49150"/>
                      </a:lnTo>
                      <a:lnTo>
                        <a:pt x="45090" y="48191"/>
                      </a:lnTo>
                      <a:lnTo>
                        <a:pt x="43825" y="47292"/>
                      </a:lnTo>
                      <a:lnTo>
                        <a:pt x="42469" y="46273"/>
                      </a:lnTo>
                      <a:lnTo>
                        <a:pt x="41114" y="45254"/>
                      </a:lnTo>
                      <a:lnTo>
                        <a:pt x="39939" y="44355"/>
                      </a:lnTo>
                      <a:lnTo>
                        <a:pt x="38855" y="43336"/>
                      </a:lnTo>
                      <a:lnTo>
                        <a:pt x="38042" y="42497"/>
                      </a:lnTo>
                      <a:lnTo>
                        <a:pt x="37409" y="41658"/>
                      </a:lnTo>
                      <a:lnTo>
                        <a:pt x="37138" y="40879"/>
                      </a:lnTo>
                      <a:lnTo>
                        <a:pt x="37319" y="40159"/>
                      </a:lnTo>
                      <a:lnTo>
                        <a:pt x="37590" y="39980"/>
                      </a:lnTo>
                      <a:lnTo>
                        <a:pt x="38313" y="39980"/>
                      </a:lnTo>
                      <a:lnTo>
                        <a:pt x="39307" y="40039"/>
                      </a:lnTo>
                      <a:lnTo>
                        <a:pt x="40572" y="40339"/>
                      </a:lnTo>
                      <a:lnTo>
                        <a:pt x="42018" y="40639"/>
                      </a:lnTo>
                      <a:lnTo>
                        <a:pt x="43644" y="40999"/>
                      </a:lnTo>
                      <a:lnTo>
                        <a:pt x="45361" y="41418"/>
                      </a:lnTo>
                      <a:lnTo>
                        <a:pt x="47078" y="41778"/>
                      </a:lnTo>
                      <a:lnTo>
                        <a:pt x="48885" y="42197"/>
                      </a:lnTo>
                      <a:lnTo>
                        <a:pt x="50512" y="42617"/>
                      </a:lnTo>
                      <a:lnTo>
                        <a:pt x="52048" y="42977"/>
                      </a:lnTo>
                      <a:lnTo>
                        <a:pt x="53584" y="43276"/>
                      </a:lnTo>
                      <a:lnTo>
                        <a:pt x="54759" y="43576"/>
                      </a:lnTo>
                      <a:lnTo>
                        <a:pt x="55753" y="43636"/>
                      </a:lnTo>
                      <a:lnTo>
                        <a:pt x="56385" y="43636"/>
                      </a:lnTo>
                      <a:lnTo>
                        <a:pt x="56746" y="43516"/>
                      </a:lnTo>
                      <a:lnTo>
                        <a:pt x="56927" y="42497"/>
                      </a:lnTo>
                      <a:lnTo>
                        <a:pt x="56475" y="41538"/>
                      </a:lnTo>
                      <a:lnTo>
                        <a:pt x="55662" y="40759"/>
                      </a:lnTo>
                      <a:lnTo>
                        <a:pt x="54578" y="39920"/>
                      </a:lnTo>
                      <a:lnTo>
                        <a:pt x="53493" y="39140"/>
                      </a:lnTo>
                      <a:lnTo>
                        <a:pt x="52500" y="38181"/>
                      </a:lnTo>
                      <a:lnTo>
                        <a:pt x="51867" y="37222"/>
                      </a:lnTo>
                      <a:lnTo>
                        <a:pt x="51777" y="36083"/>
                      </a:lnTo>
                      <a:lnTo>
                        <a:pt x="51596" y="34765"/>
                      </a:lnTo>
                      <a:lnTo>
                        <a:pt x="50783" y="33266"/>
                      </a:lnTo>
                      <a:lnTo>
                        <a:pt x="49608" y="31708"/>
                      </a:lnTo>
                      <a:lnTo>
                        <a:pt x="48343" y="30149"/>
                      </a:lnTo>
                      <a:lnTo>
                        <a:pt x="46897" y="28531"/>
                      </a:lnTo>
                      <a:lnTo>
                        <a:pt x="45722" y="26913"/>
                      </a:lnTo>
                      <a:lnTo>
                        <a:pt x="45000" y="25414"/>
                      </a:lnTo>
                      <a:lnTo>
                        <a:pt x="44909" y="24095"/>
                      </a:lnTo>
                      <a:lnTo>
                        <a:pt x="45451" y="23316"/>
                      </a:lnTo>
                      <a:lnTo>
                        <a:pt x="46626" y="22597"/>
                      </a:lnTo>
                      <a:lnTo>
                        <a:pt x="48253" y="21938"/>
                      </a:lnTo>
                      <a:lnTo>
                        <a:pt x="50060" y="21398"/>
                      </a:lnTo>
                      <a:lnTo>
                        <a:pt x="51957" y="20799"/>
                      </a:lnTo>
                      <a:lnTo>
                        <a:pt x="53674" y="20139"/>
                      </a:lnTo>
                      <a:lnTo>
                        <a:pt x="55030" y="19540"/>
                      </a:lnTo>
                      <a:lnTo>
                        <a:pt x="55753" y="18821"/>
                      </a:lnTo>
                      <a:lnTo>
                        <a:pt x="55753" y="17682"/>
                      </a:lnTo>
                      <a:lnTo>
                        <a:pt x="55120" y="16123"/>
                      </a:lnTo>
                      <a:lnTo>
                        <a:pt x="54036" y="14325"/>
                      </a:lnTo>
                      <a:lnTo>
                        <a:pt x="52771" y="12467"/>
                      </a:lnTo>
                      <a:lnTo>
                        <a:pt x="51325" y="10549"/>
                      </a:lnTo>
                      <a:lnTo>
                        <a:pt x="50150" y="8751"/>
                      </a:lnTo>
                      <a:lnTo>
                        <a:pt x="49337" y="7192"/>
                      </a:lnTo>
                      <a:lnTo>
                        <a:pt x="48975" y="5994"/>
                      </a:lnTo>
                      <a:lnTo>
                        <a:pt x="49427" y="4255"/>
                      </a:lnTo>
                      <a:lnTo>
                        <a:pt x="50331" y="2997"/>
                      </a:lnTo>
                      <a:lnTo>
                        <a:pt x="51867" y="1978"/>
                      </a:lnTo>
                      <a:lnTo>
                        <a:pt x="53765" y="1198"/>
                      </a:lnTo>
                      <a:lnTo>
                        <a:pt x="55933" y="719"/>
                      </a:lnTo>
                      <a:lnTo>
                        <a:pt x="58283" y="419"/>
                      </a:lnTo>
                      <a:lnTo>
                        <a:pt x="60722" y="179"/>
                      </a:lnTo>
                      <a:lnTo>
                        <a:pt x="62891" y="119"/>
                      </a:lnTo>
                      <a:lnTo>
                        <a:pt x="63704" y="119"/>
                      </a:lnTo>
                      <a:lnTo>
                        <a:pt x="64427" y="59"/>
                      </a:lnTo>
                      <a:lnTo>
                        <a:pt x="65060" y="59"/>
                      </a:lnTo>
                      <a:lnTo>
                        <a:pt x="65873" y="59"/>
                      </a:lnTo>
                      <a:lnTo>
                        <a:pt x="66325" y="59"/>
                      </a:lnTo>
                      <a:lnTo>
                        <a:pt x="67048" y="59"/>
                      </a:lnTo>
                      <a:lnTo>
                        <a:pt x="67590" y="0"/>
                      </a:lnTo>
                      <a:lnTo>
                        <a:pt x="67951" y="0"/>
                      </a:lnTo>
                      <a:lnTo>
                        <a:pt x="68945" y="0"/>
                      </a:lnTo>
                      <a:lnTo>
                        <a:pt x="70120" y="239"/>
                      </a:lnTo>
                      <a:lnTo>
                        <a:pt x="71204" y="839"/>
                      </a:lnTo>
                      <a:lnTo>
                        <a:pt x="72289" y="1618"/>
                      </a:lnTo>
                      <a:lnTo>
                        <a:pt x="73102" y="2697"/>
                      </a:lnTo>
                      <a:lnTo>
                        <a:pt x="73554" y="4015"/>
                      </a:lnTo>
                      <a:lnTo>
                        <a:pt x="73463" y="5754"/>
                      </a:lnTo>
                      <a:lnTo>
                        <a:pt x="72831" y="77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4" name="Google Shape;2644;p65"/>
                <p:cNvSpPr/>
                <p:nvPr/>
              </p:nvSpPr>
              <p:spPr>
                <a:xfrm>
                  <a:off x="4422775" y="5048250"/>
                  <a:ext cx="654050" cy="1030287"/>
                </a:xfrm>
                <a:custGeom>
                  <a:avLst/>
                  <a:gdLst/>
                  <a:ahLst/>
                  <a:cxnLst/>
                  <a:rect l="l" t="t" r="r" b="b"/>
                  <a:pathLst>
                    <a:path w="120000" h="120000" extrusionOk="0">
                      <a:moveTo>
                        <a:pt x="81809" y="94866"/>
                      </a:moveTo>
                      <a:lnTo>
                        <a:pt x="81906" y="95359"/>
                      </a:lnTo>
                      <a:lnTo>
                        <a:pt x="82487" y="95728"/>
                      </a:lnTo>
                      <a:lnTo>
                        <a:pt x="83263" y="96036"/>
                      </a:lnTo>
                      <a:lnTo>
                        <a:pt x="84426" y="96283"/>
                      </a:lnTo>
                      <a:lnTo>
                        <a:pt x="85686" y="96406"/>
                      </a:lnTo>
                      <a:lnTo>
                        <a:pt x="87237" y="96529"/>
                      </a:lnTo>
                      <a:lnTo>
                        <a:pt x="88885" y="96529"/>
                      </a:lnTo>
                      <a:lnTo>
                        <a:pt x="90726" y="96529"/>
                      </a:lnTo>
                      <a:lnTo>
                        <a:pt x="92762" y="96529"/>
                      </a:lnTo>
                      <a:lnTo>
                        <a:pt x="94701" y="96468"/>
                      </a:lnTo>
                      <a:lnTo>
                        <a:pt x="96639" y="96406"/>
                      </a:lnTo>
                      <a:lnTo>
                        <a:pt x="98675" y="96344"/>
                      </a:lnTo>
                      <a:lnTo>
                        <a:pt x="100516" y="96160"/>
                      </a:lnTo>
                      <a:lnTo>
                        <a:pt x="102358" y="96160"/>
                      </a:lnTo>
                      <a:lnTo>
                        <a:pt x="104103" y="96098"/>
                      </a:lnTo>
                      <a:lnTo>
                        <a:pt x="105751" y="96098"/>
                      </a:lnTo>
                      <a:lnTo>
                        <a:pt x="106914" y="96098"/>
                      </a:lnTo>
                      <a:lnTo>
                        <a:pt x="107786" y="96160"/>
                      </a:lnTo>
                      <a:lnTo>
                        <a:pt x="108562" y="96283"/>
                      </a:lnTo>
                      <a:lnTo>
                        <a:pt x="109337" y="96406"/>
                      </a:lnTo>
                      <a:lnTo>
                        <a:pt x="109919" y="96529"/>
                      </a:lnTo>
                      <a:lnTo>
                        <a:pt x="110113" y="96776"/>
                      </a:lnTo>
                      <a:lnTo>
                        <a:pt x="110210" y="96960"/>
                      </a:lnTo>
                      <a:lnTo>
                        <a:pt x="110113" y="97268"/>
                      </a:lnTo>
                      <a:lnTo>
                        <a:pt x="109434" y="98069"/>
                      </a:lnTo>
                      <a:lnTo>
                        <a:pt x="108756" y="98809"/>
                      </a:lnTo>
                      <a:lnTo>
                        <a:pt x="107883" y="99548"/>
                      </a:lnTo>
                      <a:lnTo>
                        <a:pt x="107011" y="100225"/>
                      </a:lnTo>
                      <a:lnTo>
                        <a:pt x="106042" y="100780"/>
                      </a:lnTo>
                      <a:lnTo>
                        <a:pt x="105169" y="101396"/>
                      </a:lnTo>
                      <a:lnTo>
                        <a:pt x="104200" y="101889"/>
                      </a:lnTo>
                      <a:lnTo>
                        <a:pt x="103327" y="102443"/>
                      </a:lnTo>
                      <a:lnTo>
                        <a:pt x="101195" y="103429"/>
                      </a:lnTo>
                      <a:lnTo>
                        <a:pt x="99256" y="104414"/>
                      </a:lnTo>
                      <a:lnTo>
                        <a:pt x="97512" y="105215"/>
                      </a:lnTo>
                      <a:lnTo>
                        <a:pt x="96058" y="105831"/>
                      </a:lnTo>
                      <a:lnTo>
                        <a:pt x="94894" y="106447"/>
                      </a:lnTo>
                      <a:lnTo>
                        <a:pt x="94313" y="106878"/>
                      </a:lnTo>
                      <a:lnTo>
                        <a:pt x="94410" y="107186"/>
                      </a:lnTo>
                      <a:lnTo>
                        <a:pt x="95282" y="107371"/>
                      </a:lnTo>
                      <a:lnTo>
                        <a:pt x="97415" y="107618"/>
                      </a:lnTo>
                      <a:lnTo>
                        <a:pt x="99644" y="107864"/>
                      </a:lnTo>
                      <a:lnTo>
                        <a:pt x="101680" y="108049"/>
                      </a:lnTo>
                      <a:lnTo>
                        <a:pt x="103812" y="108295"/>
                      </a:lnTo>
                      <a:lnTo>
                        <a:pt x="105654" y="108480"/>
                      </a:lnTo>
                      <a:lnTo>
                        <a:pt x="107495" y="108788"/>
                      </a:lnTo>
                      <a:lnTo>
                        <a:pt x="109143" y="109034"/>
                      </a:lnTo>
                      <a:lnTo>
                        <a:pt x="110791" y="109219"/>
                      </a:lnTo>
                      <a:lnTo>
                        <a:pt x="112148" y="109466"/>
                      </a:lnTo>
                      <a:lnTo>
                        <a:pt x="113408" y="109650"/>
                      </a:lnTo>
                      <a:lnTo>
                        <a:pt x="114571" y="109958"/>
                      </a:lnTo>
                      <a:lnTo>
                        <a:pt x="115541" y="110205"/>
                      </a:lnTo>
                      <a:lnTo>
                        <a:pt x="116219" y="110328"/>
                      </a:lnTo>
                      <a:lnTo>
                        <a:pt x="116704" y="110574"/>
                      </a:lnTo>
                      <a:lnTo>
                        <a:pt x="116995" y="110759"/>
                      </a:lnTo>
                      <a:lnTo>
                        <a:pt x="116995" y="110944"/>
                      </a:lnTo>
                      <a:lnTo>
                        <a:pt x="115444" y="113285"/>
                      </a:lnTo>
                      <a:lnTo>
                        <a:pt x="113311" y="115195"/>
                      </a:lnTo>
                      <a:lnTo>
                        <a:pt x="110888" y="116611"/>
                      </a:lnTo>
                      <a:lnTo>
                        <a:pt x="108077" y="117720"/>
                      </a:lnTo>
                      <a:lnTo>
                        <a:pt x="104878" y="118459"/>
                      </a:lnTo>
                      <a:lnTo>
                        <a:pt x="101583" y="118952"/>
                      </a:lnTo>
                      <a:lnTo>
                        <a:pt x="97899" y="119199"/>
                      </a:lnTo>
                      <a:lnTo>
                        <a:pt x="94119" y="119199"/>
                      </a:lnTo>
                      <a:lnTo>
                        <a:pt x="90145" y="119075"/>
                      </a:lnTo>
                      <a:lnTo>
                        <a:pt x="86074" y="118767"/>
                      </a:lnTo>
                      <a:lnTo>
                        <a:pt x="82003" y="118459"/>
                      </a:lnTo>
                      <a:lnTo>
                        <a:pt x="77835" y="118028"/>
                      </a:lnTo>
                      <a:lnTo>
                        <a:pt x="73861" y="117659"/>
                      </a:lnTo>
                      <a:lnTo>
                        <a:pt x="69886" y="117351"/>
                      </a:lnTo>
                      <a:lnTo>
                        <a:pt x="66106" y="117166"/>
                      </a:lnTo>
                      <a:lnTo>
                        <a:pt x="62423" y="117104"/>
                      </a:lnTo>
                      <a:lnTo>
                        <a:pt x="59321" y="117166"/>
                      </a:lnTo>
                      <a:lnTo>
                        <a:pt x="56025" y="117289"/>
                      </a:lnTo>
                      <a:lnTo>
                        <a:pt x="52439" y="117597"/>
                      </a:lnTo>
                      <a:lnTo>
                        <a:pt x="48756" y="117905"/>
                      </a:lnTo>
                      <a:lnTo>
                        <a:pt x="44781" y="118275"/>
                      </a:lnTo>
                      <a:lnTo>
                        <a:pt x="40807" y="118644"/>
                      </a:lnTo>
                      <a:lnTo>
                        <a:pt x="36639" y="119075"/>
                      </a:lnTo>
                      <a:lnTo>
                        <a:pt x="32568" y="119322"/>
                      </a:lnTo>
                      <a:lnTo>
                        <a:pt x="28594" y="119630"/>
                      </a:lnTo>
                      <a:lnTo>
                        <a:pt x="24523" y="119876"/>
                      </a:lnTo>
                      <a:lnTo>
                        <a:pt x="20646" y="120000"/>
                      </a:lnTo>
                      <a:lnTo>
                        <a:pt x="16962" y="120000"/>
                      </a:lnTo>
                      <a:lnTo>
                        <a:pt x="13376" y="119876"/>
                      </a:lnTo>
                      <a:lnTo>
                        <a:pt x="10080" y="119568"/>
                      </a:lnTo>
                      <a:lnTo>
                        <a:pt x="7075" y="119075"/>
                      </a:lnTo>
                      <a:lnTo>
                        <a:pt x="4361" y="118336"/>
                      </a:lnTo>
                      <a:lnTo>
                        <a:pt x="2810" y="117659"/>
                      </a:lnTo>
                      <a:lnTo>
                        <a:pt x="1550" y="116981"/>
                      </a:lnTo>
                      <a:lnTo>
                        <a:pt x="678" y="116180"/>
                      </a:lnTo>
                      <a:lnTo>
                        <a:pt x="193" y="115379"/>
                      </a:lnTo>
                      <a:lnTo>
                        <a:pt x="0" y="114517"/>
                      </a:lnTo>
                      <a:lnTo>
                        <a:pt x="387" y="113531"/>
                      </a:lnTo>
                      <a:lnTo>
                        <a:pt x="1163" y="112669"/>
                      </a:lnTo>
                      <a:lnTo>
                        <a:pt x="2423" y="111806"/>
                      </a:lnTo>
                      <a:lnTo>
                        <a:pt x="3004" y="111498"/>
                      </a:lnTo>
                      <a:lnTo>
                        <a:pt x="3877" y="111190"/>
                      </a:lnTo>
                      <a:lnTo>
                        <a:pt x="4555" y="110944"/>
                      </a:lnTo>
                      <a:lnTo>
                        <a:pt x="5428" y="110636"/>
                      </a:lnTo>
                      <a:lnTo>
                        <a:pt x="7269" y="110266"/>
                      </a:lnTo>
                      <a:lnTo>
                        <a:pt x="9596" y="110020"/>
                      </a:lnTo>
                      <a:lnTo>
                        <a:pt x="12019" y="109897"/>
                      </a:lnTo>
                      <a:lnTo>
                        <a:pt x="14636" y="109774"/>
                      </a:lnTo>
                      <a:lnTo>
                        <a:pt x="17059" y="109589"/>
                      </a:lnTo>
                      <a:lnTo>
                        <a:pt x="19289" y="109219"/>
                      </a:lnTo>
                      <a:lnTo>
                        <a:pt x="21130" y="108788"/>
                      </a:lnTo>
                      <a:lnTo>
                        <a:pt x="22390" y="107987"/>
                      </a:lnTo>
                      <a:lnTo>
                        <a:pt x="22487" y="107679"/>
                      </a:lnTo>
                      <a:lnTo>
                        <a:pt x="22100" y="107494"/>
                      </a:lnTo>
                      <a:lnTo>
                        <a:pt x="21324" y="107248"/>
                      </a:lnTo>
                      <a:lnTo>
                        <a:pt x="20161" y="107002"/>
                      </a:lnTo>
                      <a:lnTo>
                        <a:pt x="18610" y="106878"/>
                      </a:lnTo>
                      <a:lnTo>
                        <a:pt x="16768" y="106694"/>
                      </a:lnTo>
                      <a:lnTo>
                        <a:pt x="14636" y="106447"/>
                      </a:lnTo>
                      <a:lnTo>
                        <a:pt x="12504" y="106201"/>
                      </a:lnTo>
                      <a:lnTo>
                        <a:pt x="10274" y="105954"/>
                      </a:lnTo>
                      <a:lnTo>
                        <a:pt x="8239" y="105585"/>
                      </a:lnTo>
                      <a:lnTo>
                        <a:pt x="6397" y="105030"/>
                      </a:lnTo>
                      <a:lnTo>
                        <a:pt x="4749" y="104414"/>
                      </a:lnTo>
                      <a:lnTo>
                        <a:pt x="3974" y="103860"/>
                      </a:lnTo>
                      <a:lnTo>
                        <a:pt x="3295" y="103305"/>
                      </a:lnTo>
                      <a:lnTo>
                        <a:pt x="2810" y="102689"/>
                      </a:lnTo>
                      <a:lnTo>
                        <a:pt x="2714" y="101950"/>
                      </a:lnTo>
                      <a:lnTo>
                        <a:pt x="3004" y="101581"/>
                      </a:lnTo>
                      <a:lnTo>
                        <a:pt x="3974" y="101334"/>
                      </a:lnTo>
                      <a:lnTo>
                        <a:pt x="5428" y="100965"/>
                      </a:lnTo>
                      <a:lnTo>
                        <a:pt x="7269" y="100718"/>
                      </a:lnTo>
                      <a:lnTo>
                        <a:pt x="9402" y="100410"/>
                      </a:lnTo>
                      <a:lnTo>
                        <a:pt x="11631" y="100225"/>
                      </a:lnTo>
                      <a:lnTo>
                        <a:pt x="14151" y="99917"/>
                      </a:lnTo>
                      <a:lnTo>
                        <a:pt x="16575" y="99671"/>
                      </a:lnTo>
                      <a:lnTo>
                        <a:pt x="18610" y="99486"/>
                      </a:lnTo>
                      <a:lnTo>
                        <a:pt x="20549" y="99240"/>
                      </a:lnTo>
                      <a:lnTo>
                        <a:pt x="22294" y="99055"/>
                      </a:lnTo>
                      <a:lnTo>
                        <a:pt x="23844" y="98809"/>
                      </a:lnTo>
                      <a:lnTo>
                        <a:pt x="25105" y="98624"/>
                      </a:lnTo>
                      <a:lnTo>
                        <a:pt x="26171" y="98377"/>
                      </a:lnTo>
                      <a:lnTo>
                        <a:pt x="26849" y="98131"/>
                      </a:lnTo>
                      <a:lnTo>
                        <a:pt x="27043" y="97885"/>
                      </a:lnTo>
                      <a:lnTo>
                        <a:pt x="26849" y="97145"/>
                      </a:lnTo>
                      <a:lnTo>
                        <a:pt x="26171" y="96468"/>
                      </a:lnTo>
                      <a:lnTo>
                        <a:pt x="25105" y="95913"/>
                      </a:lnTo>
                      <a:lnTo>
                        <a:pt x="23844" y="95420"/>
                      </a:lnTo>
                      <a:lnTo>
                        <a:pt x="22100" y="95112"/>
                      </a:lnTo>
                      <a:lnTo>
                        <a:pt x="20452" y="94743"/>
                      </a:lnTo>
                      <a:lnTo>
                        <a:pt x="18319" y="94373"/>
                      </a:lnTo>
                      <a:lnTo>
                        <a:pt x="16381" y="94004"/>
                      </a:lnTo>
                      <a:lnTo>
                        <a:pt x="14151" y="93696"/>
                      </a:lnTo>
                      <a:lnTo>
                        <a:pt x="12213" y="93326"/>
                      </a:lnTo>
                      <a:lnTo>
                        <a:pt x="10177" y="92895"/>
                      </a:lnTo>
                      <a:lnTo>
                        <a:pt x="8432" y="92340"/>
                      </a:lnTo>
                      <a:lnTo>
                        <a:pt x="6785" y="91786"/>
                      </a:lnTo>
                      <a:lnTo>
                        <a:pt x="5428" y="91047"/>
                      </a:lnTo>
                      <a:lnTo>
                        <a:pt x="4361" y="90246"/>
                      </a:lnTo>
                      <a:lnTo>
                        <a:pt x="3877" y="89260"/>
                      </a:lnTo>
                      <a:lnTo>
                        <a:pt x="3295" y="87166"/>
                      </a:lnTo>
                      <a:lnTo>
                        <a:pt x="3295" y="85318"/>
                      </a:lnTo>
                      <a:lnTo>
                        <a:pt x="3683" y="83593"/>
                      </a:lnTo>
                      <a:lnTo>
                        <a:pt x="4652" y="81437"/>
                      </a:lnTo>
                      <a:lnTo>
                        <a:pt x="5234" y="80266"/>
                      </a:lnTo>
                      <a:lnTo>
                        <a:pt x="6009" y="79096"/>
                      </a:lnTo>
                      <a:lnTo>
                        <a:pt x="6785" y="77987"/>
                      </a:lnTo>
                      <a:lnTo>
                        <a:pt x="7754" y="76878"/>
                      </a:lnTo>
                      <a:lnTo>
                        <a:pt x="8820" y="75893"/>
                      </a:lnTo>
                      <a:lnTo>
                        <a:pt x="9693" y="74784"/>
                      </a:lnTo>
                      <a:lnTo>
                        <a:pt x="10662" y="73737"/>
                      </a:lnTo>
                      <a:lnTo>
                        <a:pt x="11534" y="72628"/>
                      </a:lnTo>
                      <a:lnTo>
                        <a:pt x="11728" y="72443"/>
                      </a:lnTo>
                      <a:lnTo>
                        <a:pt x="11922" y="72197"/>
                      </a:lnTo>
                      <a:lnTo>
                        <a:pt x="12116" y="72012"/>
                      </a:lnTo>
                      <a:lnTo>
                        <a:pt x="12213" y="71765"/>
                      </a:lnTo>
                      <a:lnTo>
                        <a:pt x="12891" y="71211"/>
                      </a:lnTo>
                      <a:lnTo>
                        <a:pt x="13861" y="70841"/>
                      </a:lnTo>
                      <a:lnTo>
                        <a:pt x="15024" y="70595"/>
                      </a:lnTo>
                      <a:lnTo>
                        <a:pt x="16284" y="70533"/>
                      </a:lnTo>
                      <a:lnTo>
                        <a:pt x="17641" y="70595"/>
                      </a:lnTo>
                      <a:lnTo>
                        <a:pt x="19289" y="70841"/>
                      </a:lnTo>
                      <a:lnTo>
                        <a:pt x="20840" y="71088"/>
                      </a:lnTo>
                      <a:lnTo>
                        <a:pt x="22487" y="71396"/>
                      </a:lnTo>
                      <a:lnTo>
                        <a:pt x="24135" y="71827"/>
                      </a:lnTo>
                      <a:lnTo>
                        <a:pt x="25589" y="72197"/>
                      </a:lnTo>
                      <a:lnTo>
                        <a:pt x="27043" y="72566"/>
                      </a:lnTo>
                      <a:lnTo>
                        <a:pt x="28400" y="72874"/>
                      </a:lnTo>
                      <a:lnTo>
                        <a:pt x="29466" y="73182"/>
                      </a:lnTo>
                      <a:lnTo>
                        <a:pt x="30533" y="73305"/>
                      </a:lnTo>
                      <a:lnTo>
                        <a:pt x="31211" y="73367"/>
                      </a:lnTo>
                      <a:lnTo>
                        <a:pt x="31696" y="73305"/>
                      </a:lnTo>
                      <a:lnTo>
                        <a:pt x="32180" y="73059"/>
                      </a:lnTo>
                      <a:lnTo>
                        <a:pt x="32762" y="72874"/>
                      </a:lnTo>
                      <a:lnTo>
                        <a:pt x="33053" y="72628"/>
                      </a:lnTo>
                      <a:lnTo>
                        <a:pt x="33441" y="72443"/>
                      </a:lnTo>
                      <a:lnTo>
                        <a:pt x="33731" y="71396"/>
                      </a:lnTo>
                      <a:lnTo>
                        <a:pt x="32956" y="70164"/>
                      </a:lnTo>
                      <a:lnTo>
                        <a:pt x="31308" y="68809"/>
                      </a:lnTo>
                      <a:lnTo>
                        <a:pt x="29176" y="67392"/>
                      </a:lnTo>
                      <a:lnTo>
                        <a:pt x="26752" y="65728"/>
                      </a:lnTo>
                      <a:lnTo>
                        <a:pt x="24426" y="64004"/>
                      </a:lnTo>
                      <a:lnTo>
                        <a:pt x="22584" y="62156"/>
                      </a:lnTo>
                      <a:lnTo>
                        <a:pt x="21324" y="60123"/>
                      </a:lnTo>
                      <a:lnTo>
                        <a:pt x="21033" y="59137"/>
                      </a:lnTo>
                      <a:lnTo>
                        <a:pt x="20646" y="58213"/>
                      </a:lnTo>
                      <a:lnTo>
                        <a:pt x="20452" y="57227"/>
                      </a:lnTo>
                      <a:lnTo>
                        <a:pt x="20452" y="56303"/>
                      </a:lnTo>
                      <a:lnTo>
                        <a:pt x="20549" y="55441"/>
                      </a:lnTo>
                      <a:lnTo>
                        <a:pt x="21033" y="54517"/>
                      </a:lnTo>
                      <a:lnTo>
                        <a:pt x="21712" y="53716"/>
                      </a:lnTo>
                      <a:lnTo>
                        <a:pt x="22875" y="52915"/>
                      </a:lnTo>
                      <a:lnTo>
                        <a:pt x="23360" y="52607"/>
                      </a:lnTo>
                      <a:lnTo>
                        <a:pt x="24135" y="52299"/>
                      </a:lnTo>
                      <a:lnTo>
                        <a:pt x="24911" y="51991"/>
                      </a:lnTo>
                      <a:lnTo>
                        <a:pt x="25686" y="51683"/>
                      </a:lnTo>
                      <a:lnTo>
                        <a:pt x="26752" y="51437"/>
                      </a:lnTo>
                      <a:lnTo>
                        <a:pt x="27819" y="51190"/>
                      </a:lnTo>
                      <a:lnTo>
                        <a:pt x="29079" y="50944"/>
                      </a:lnTo>
                      <a:lnTo>
                        <a:pt x="30339" y="50759"/>
                      </a:lnTo>
                      <a:lnTo>
                        <a:pt x="32277" y="50636"/>
                      </a:lnTo>
                      <a:lnTo>
                        <a:pt x="34604" y="50821"/>
                      </a:lnTo>
                      <a:lnTo>
                        <a:pt x="37124" y="51067"/>
                      </a:lnTo>
                      <a:lnTo>
                        <a:pt x="39741" y="51560"/>
                      </a:lnTo>
                      <a:lnTo>
                        <a:pt x="42358" y="51806"/>
                      </a:lnTo>
                      <a:lnTo>
                        <a:pt x="44684" y="52053"/>
                      </a:lnTo>
                      <a:lnTo>
                        <a:pt x="46623" y="52053"/>
                      </a:lnTo>
                      <a:lnTo>
                        <a:pt x="48174" y="51683"/>
                      </a:lnTo>
                      <a:lnTo>
                        <a:pt x="48756" y="51314"/>
                      </a:lnTo>
                      <a:lnTo>
                        <a:pt x="48949" y="50821"/>
                      </a:lnTo>
                      <a:lnTo>
                        <a:pt x="48852" y="50266"/>
                      </a:lnTo>
                      <a:lnTo>
                        <a:pt x="48659" y="49712"/>
                      </a:lnTo>
                      <a:lnTo>
                        <a:pt x="48174" y="49096"/>
                      </a:lnTo>
                      <a:lnTo>
                        <a:pt x="47495" y="48480"/>
                      </a:lnTo>
                      <a:lnTo>
                        <a:pt x="46623" y="47802"/>
                      </a:lnTo>
                      <a:lnTo>
                        <a:pt x="45751" y="47063"/>
                      </a:lnTo>
                      <a:lnTo>
                        <a:pt x="44394" y="46016"/>
                      </a:lnTo>
                      <a:lnTo>
                        <a:pt x="42843" y="44969"/>
                      </a:lnTo>
                      <a:lnTo>
                        <a:pt x="41486" y="43860"/>
                      </a:lnTo>
                      <a:lnTo>
                        <a:pt x="40323" y="42751"/>
                      </a:lnTo>
                      <a:lnTo>
                        <a:pt x="39256" y="41765"/>
                      </a:lnTo>
                      <a:lnTo>
                        <a:pt x="38675" y="40780"/>
                      </a:lnTo>
                      <a:lnTo>
                        <a:pt x="38481" y="39979"/>
                      </a:lnTo>
                      <a:lnTo>
                        <a:pt x="38675" y="39178"/>
                      </a:lnTo>
                      <a:lnTo>
                        <a:pt x="39159" y="38993"/>
                      </a:lnTo>
                      <a:lnTo>
                        <a:pt x="39741" y="38993"/>
                      </a:lnTo>
                      <a:lnTo>
                        <a:pt x="40710" y="39055"/>
                      </a:lnTo>
                      <a:lnTo>
                        <a:pt x="41873" y="39240"/>
                      </a:lnTo>
                      <a:lnTo>
                        <a:pt x="44006" y="39609"/>
                      </a:lnTo>
                      <a:lnTo>
                        <a:pt x="46332" y="40102"/>
                      </a:lnTo>
                      <a:lnTo>
                        <a:pt x="48852" y="40595"/>
                      </a:lnTo>
                      <a:lnTo>
                        <a:pt x="51373" y="41026"/>
                      </a:lnTo>
                      <a:lnTo>
                        <a:pt x="53602" y="41396"/>
                      </a:lnTo>
                      <a:lnTo>
                        <a:pt x="55444" y="41704"/>
                      </a:lnTo>
                      <a:lnTo>
                        <a:pt x="56801" y="41704"/>
                      </a:lnTo>
                      <a:lnTo>
                        <a:pt x="57382" y="41396"/>
                      </a:lnTo>
                      <a:lnTo>
                        <a:pt x="57479" y="40657"/>
                      </a:lnTo>
                      <a:lnTo>
                        <a:pt x="57382" y="40041"/>
                      </a:lnTo>
                      <a:lnTo>
                        <a:pt x="56898" y="39363"/>
                      </a:lnTo>
                      <a:lnTo>
                        <a:pt x="56316" y="38809"/>
                      </a:lnTo>
                      <a:lnTo>
                        <a:pt x="55735" y="38254"/>
                      </a:lnTo>
                      <a:lnTo>
                        <a:pt x="55056" y="37761"/>
                      </a:lnTo>
                      <a:lnTo>
                        <a:pt x="54474" y="37268"/>
                      </a:lnTo>
                      <a:lnTo>
                        <a:pt x="53796" y="36714"/>
                      </a:lnTo>
                      <a:lnTo>
                        <a:pt x="53311" y="36160"/>
                      </a:lnTo>
                      <a:lnTo>
                        <a:pt x="52924" y="35544"/>
                      </a:lnTo>
                      <a:lnTo>
                        <a:pt x="52633" y="34866"/>
                      </a:lnTo>
                      <a:lnTo>
                        <a:pt x="52536" y="34188"/>
                      </a:lnTo>
                      <a:lnTo>
                        <a:pt x="52342" y="32833"/>
                      </a:lnTo>
                      <a:lnTo>
                        <a:pt x="51470" y="31478"/>
                      </a:lnTo>
                      <a:lnTo>
                        <a:pt x="50306" y="29938"/>
                      </a:lnTo>
                      <a:lnTo>
                        <a:pt x="49046" y="28398"/>
                      </a:lnTo>
                      <a:lnTo>
                        <a:pt x="47689" y="26858"/>
                      </a:lnTo>
                      <a:lnTo>
                        <a:pt x="46526" y="25318"/>
                      </a:lnTo>
                      <a:lnTo>
                        <a:pt x="45848" y="23839"/>
                      </a:lnTo>
                      <a:lnTo>
                        <a:pt x="45654" y="22422"/>
                      </a:lnTo>
                      <a:lnTo>
                        <a:pt x="46235" y="21622"/>
                      </a:lnTo>
                      <a:lnTo>
                        <a:pt x="47399" y="20944"/>
                      </a:lnTo>
                      <a:lnTo>
                        <a:pt x="48949" y="20328"/>
                      </a:lnTo>
                      <a:lnTo>
                        <a:pt x="50791" y="19712"/>
                      </a:lnTo>
                      <a:lnTo>
                        <a:pt x="52633" y="19034"/>
                      </a:lnTo>
                      <a:lnTo>
                        <a:pt x="54281" y="18480"/>
                      </a:lnTo>
                      <a:lnTo>
                        <a:pt x="55541" y="17802"/>
                      </a:lnTo>
                      <a:lnTo>
                        <a:pt x="56219" y="17063"/>
                      </a:lnTo>
                      <a:lnTo>
                        <a:pt x="56219" y="15954"/>
                      </a:lnTo>
                      <a:lnTo>
                        <a:pt x="55638" y="14722"/>
                      </a:lnTo>
                      <a:lnTo>
                        <a:pt x="54571" y="13244"/>
                      </a:lnTo>
                      <a:lnTo>
                        <a:pt x="53311" y="11704"/>
                      </a:lnTo>
                      <a:lnTo>
                        <a:pt x="51954" y="10164"/>
                      </a:lnTo>
                      <a:lnTo>
                        <a:pt x="50791" y="8747"/>
                      </a:lnTo>
                      <a:lnTo>
                        <a:pt x="50016" y="7392"/>
                      </a:lnTo>
                      <a:lnTo>
                        <a:pt x="49628" y="6221"/>
                      </a:lnTo>
                      <a:lnTo>
                        <a:pt x="49725" y="4989"/>
                      </a:lnTo>
                      <a:lnTo>
                        <a:pt x="50210" y="3942"/>
                      </a:lnTo>
                      <a:lnTo>
                        <a:pt x="50888" y="3080"/>
                      </a:lnTo>
                      <a:lnTo>
                        <a:pt x="51857" y="2340"/>
                      </a:lnTo>
                      <a:lnTo>
                        <a:pt x="53311" y="1478"/>
                      </a:lnTo>
                      <a:lnTo>
                        <a:pt x="55056" y="862"/>
                      </a:lnTo>
                      <a:lnTo>
                        <a:pt x="56898" y="492"/>
                      </a:lnTo>
                      <a:lnTo>
                        <a:pt x="58739" y="308"/>
                      </a:lnTo>
                      <a:lnTo>
                        <a:pt x="60581" y="123"/>
                      </a:lnTo>
                      <a:lnTo>
                        <a:pt x="62326" y="61"/>
                      </a:lnTo>
                      <a:lnTo>
                        <a:pt x="63974" y="61"/>
                      </a:lnTo>
                      <a:lnTo>
                        <a:pt x="65234" y="0"/>
                      </a:lnTo>
                      <a:lnTo>
                        <a:pt x="66203" y="0"/>
                      </a:lnTo>
                      <a:lnTo>
                        <a:pt x="67463" y="61"/>
                      </a:lnTo>
                      <a:lnTo>
                        <a:pt x="69014" y="369"/>
                      </a:lnTo>
                      <a:lnTo>
                        <a:pt x="70371" y="862"/>
                      </a:lnTo>
                      <a:lnTo>
                        <a:pt x="71631" y="1601"/>
                      </a:lnTo>
                      <a:lnTo>
                        <a:pt x="72600" y="2710"/>
                      </a:lnTo>
                      <a:lnTo>
                        <a:pt x="72988" y="4127"/>
                      </a:lnTo>
                      <a:lnTo>
                        <a:pt x="72988" y="5913"/>
                      </a:lnTo>
                      <a:lnTo>
                        <a:pt x="72988" y="6221"/>
                      </a:lnTo>
                      <a:lnTo>
                        <a:pt x="73376" y="6529"/>
                      </a:lnTo>
                      <a:lnTo>
                        <a:pt x="73764" y="6776"/>
                      </a:lnTo>
                      <a:lnTo>
                        <a:pt x="74248" y="6899"/>
                      </a:lnTo>
                      <a:lnTo>
                        <a:pt x="75121" y="7022"/>
                      </a:lnTo>
                      <a:lnTo>
                        <a:pt x="75993" y="7268"/>
                      </a:lnTo>
                      <a:lnTo>
                        <a:pt x="77059" y="7392"/>
                      </a:lnTo>
                      <a:lnTo>
                        <a:pt x="78029" y="7577"/>
                      </a:lnTo>
                      <a:lnTo>
                        <a:pt x="78901" y="7761"/>
                      </a:lnTo>
                      <a:lnTo>
                        <a:pt x="79579" y="8008"/>
                      </a:lnTo>
                      <a:lnTo>
                        <a:pt x="80161" y="8377"/>
                      </a:lnTo>
                      <a:lnTo>
                        <a:pt x="80549" y="8747"/>
                      </a:lnTo>
                      <a:lnTo>
                        <a:pt x="80549" y="9609"/>
                      </a:lnTo>
                      <a:lnTo>
                        <a:pt x="80064" y="10657"/>
                      </a:lnTo>
                      <a:lnTo>
                        <a:pt x="79289" y="11704"/>
                      </a:lnTo>
                      <a:lnTo>
                        <a:pt x="78319" y="12997"/>
                      </a:lnTo>
                      <a:lnTo>
                        <a:pt x="77253" y="14168"/>
                      </a:lnTo>
                      <a:lnTo>
                        <a:pt x="76478" y="15338"/>
                      </a:lnTo>
                      <a:lnTo>
                        <a:pt x="75993" y="16447"/>
                      </a:lnTo>
                      <a:lnTo>
                        <a:pt x="75896" y="17371"/>
                      </a:lnTo>
                      <a:lnTo>
                        <a:pt x="75993" y="17741"/>
                      </a:lnTo>
                      <a:lnTo>
                        <a:pt x="75993" y="18110"/>
                      </a:lnTo>
                      <a:lnTo>
                        <a:pt x="76187" y="18542"/>
                      </a:lnTo>
                      <a:lnTo>
                        <a:pt x="76187" y="18911"/>
                      </a:lnTo>
                      <a:lnTo>
                        <a:pt x="76478" y="20821"/>
                      </a:lnTo>
                      <a:lnTo>
                        <a:pt x="77059" y="22238"/>
                      </a:lnTo>
                      <a:lnTo>
                        <a:pt x="77738" y="23593"/>
                      </a:lnTo>
                      <a:lnTo>
                        <a:pt x="78998" y="25195"/>
                      </a:lnTo>
                      <a:lnTo>
                        <a:pt x="79289" y="25379"/>
                      </a:lnTo>
                      <a:lnTo>
                        <a:pt x="79579" y="25503"/>
                      </a:lnTo>
                      <a:lnTo>
                        <a:pt x="79967" y="25503"/>
                      </a:lnTo>
                      <a:lnTo>
                        <a:pt x="80355" y="25503"/>
                      </a:lnTo>
                      <a:lnTo>
                        <a:pt x="80936" y="25503"/>
                      </a:lnTo>
                      <a:lnTo>
                        <a:pt x="81518" y="25441"/>
                      </a:lnTo>
                      <a:lnTo>
                        <a:pt x="82197" y="25318"/>
                      </a:lnTo>
                      <a:lnTo>
                        <a:pt x="82972" y="25133"/>
                      </a:lnTo>
                      <a:lnTo>
                        <a:pt x="84620" y="24702"/>
                      </a:lnTo>
                      <a:lnTo>
                        <a:pt x="86655" y="24147"/>
                      </a:lnTo>
                      <a:lnTo>
                        <a:pt x="88594" y="23470"/>
                      </a:lnTo>
                      <a:lnTo>
                        <a:pt x="90533" y="22977"/>
                      </a:lnTo>
                      <a:lnTo>
                        <a:pt x="92374" y="22422"/>
                      </a:lnTo>
                      <a:lnTo>
                        <a:pt x="93828" y="22238"/>
                      </a:lnTo>
                      <a:lnTo>
                        <a:pt x="94991" y="22238"/>
                      </a:lnTo>
                      <a:lnTo>
                        <a:pt x="95573" y="22484"/>
                      </a:lnTo>
                      <a:lnTo>
                        <a:pt x="95961" y="23655"/>
                      </a:lnTo>
                      <a:lnTo>
                        <a:pt x="95476" y="24640"/>
                      </a:lnTo>
                      <a:lnTo>
                        <a:pt x="94701" y="25564"/>
                      </a:lnTo>
                      <a:lnTo>
                        <a:pt x="93634" y="26365"/>
                      </a:lnTo>
                      <a:lnTo>
                        <a:pt x="92568" y="27351"/>
                      </a:lnTo>
                      <a:lnTo>
                        <a:pt x="91793" y="28275"/>
                      </a:lnTo>
                      <a:lnTo>
                        <a:pt x="91405" y="29383"/>
                      </a:lnTo>
                      <a:lnTo>
                        <a:pt x="91793" y="30739"/>
                      </a:lnTo>
                      <a:lnTo>
                        <a:pt x="92277" y="31170"/>
                      </a:lnTo>
                      <a:lnTo>
                        <a:pt x="93053" y="31478"/>
                      </a:lnTo>
                      <a:lnTo>
                        <a:pt x="94119" y="31601"/>
                      </a:lnTo>
                      <a:lnTo>
                        <a:pt x="95379" y="31663"/>
                      </a:lnTo>
                      <a:lnTo>
                        <a:pt x="96736" y="31663"/>
                      </a:lnTo>
                      <a:lnTo>
                        <a:pt x="98287" y="31601"/>
                      </a:lnTo>
                      <a:lnTo>
                        <a:pt x="99741" y="31540"/>
                      </a:lnTo>
                      <a:lnTo>
                        <a:pt x="101195" y="31478"/>
                      </a:lnTo>
                      <a:lnTo>
                        <a:pt x="102261" y="31478"/>
                      </a:lnTo>
                      <a:lnTo>
                        <a:pt x="103327" y="31355"/>
                      </a:lnTo>
                      <a:lnTo>
                        <a:pt x="104200" y="31355"/>
                      </a:lnTo>
                      <a:lnTo>
                        <a:pt x="105169" y="31355"/>
                      </a:lnTo>
                      <a:lnTo>
                        <a:pt x="105751" y="31355"/>
                      </a:lnTo>
                      <a:lnTo>
                        <a:pt x="106332" y="31478"/>
                      </a:lnTo>
                      <a:lnTo>
                        <a:pt x="106623" y="31540"/>
                      </a:lnTo>
                      <a:lnTo>
                        <a:pt x="106914" y="31724"/>
                      </a:lnTo>
                      <a:lnTo>
                        <a:pt x="106914" y="32279"/>
                      </a:lnTo>
                      <a:lnTo>
                        <a:pt x="106429" y="32833"/>
                      </a:lnTo>
                      <a:lnTo>
                        <a:pt x="105460" y="33326"/>
                      </a:lnTo>
                      <a:lnTo>
                        <a:pt x="104394" y="33942"/>
                      </a:lnTo>
                      <a:lnTo>
                        <a:pt x="102843" y="34620"/>
                      </a:lnTo>
                      <a:lnTo>
                        <a:pt x="101195" y="35236"/>
                      </a:lnTo>
                      <a:lnTo>
                        <a:pt x="99547" y="35975"/>
                      </a:lnTo>
                      <a:lnTo>
                        <a:pt x="97802" y="36776"/>
                      </a:lnTo>
                      <a:lnTo>
                        <a:pt x="96058" y="37700"/>
                      </a:lnTo>
                      <a:lnTo>
                        <a:pt x="94313" y="38624"/>
                      </a:lnTo>
                      <a:lnTo>
                        <a:pt x="92859" y="39733"/>
                      </a:lnTo>
                      <a:lnTo>
                        <a:pt x="91599" y="40903"/>
                      </a:lnTo>
                      <a:lnTo>
                        <a:pt x="90533" y="42135"/>
                      </a:lnTo>
                      <a:lnTo>
                        <a:pt x="89951" y="43552"/>
                      </a:lnTo>
                      <a:lnTo>
                        <a:pt x="89757" y="45092"/>
                      </a:lnTo>
                      <a:lnTo>
                        <a:pt x="89951" y="46755"/>
                      </a:lnTo>
                      <a:lnTo>
                        <a:pt x="90145" y="47310"/>
                      </a:lnTo>
                      <a:lnTo>
                        <a:pt x="90339" y="47802"/>
                      </a:lnTo>
                      <a:lnTo>
                        <a:pt x="90533" y="48295"/>
                      </a:lnTo>
                      <a:lnTo>
                        <a:pt x="90920" y="48850"/>
                      </a:lnTo>
                      <a:lnTo>
                        <a:pt x="91405" y="50390"/>
                      </a:lnTo>
                      <a:lnTo>
                        <a:pt x="91405" y="51683"/>
                      </a:lnTo>
                      <a:lnTo>
                        <a:pt x="90726" y="52792"/>
                      </a:lnTo>
                      <a:lnTo>
                        <a:pt x="89951" y="53655"/>
                      </a:lnTo>
                      <a:lnTo>
                        <a:pt x="88885" y="54455"/>
                      </a:lnTo>
                      <a:lnTo>
                        <a:pt x="88012" y="55071"/>
                      </a:lnTo>
                      <a:lnTo>
                        <a:pt x="87431" y="55626"/>
                      </a:lnTo>
                      <a:lnTo>
                        <a:pt x="87334" y="56180"/>
                      </a:lnTo>
                      <a:lnTo>
                        <a:pt x="87334" y="56242"/>
                      </a:lnTo>
                      <a:lnTo>
                        <a:pt x="87431" y="56365"/>
                      </a:lnTo>
                      <a:lnTo>
                        <a:pt x="87625" y="56427"/>
                      </a:lnTo>
                      <a:lnTo>
                        <a:pt x="87722" y="56550"/>
                      </a:lnTo>
                      <a:lnTo>
                        <a:pt x="88691" y="56858"/>
                      </a:lnTo>
                      <a:lnTo>
                        <a:pt x="89951" y="57166"/>
                      </a:lnTo>
                      <a:lnTo>
                        <a:pt x="91599" y="57412"/>
                      </a:lnTo>
                      <a:lnTo>
                        <a:pt x="93441" y="57597"/>
                      </a:lnTo>
                      <a:lnTo>
                        <a:pt x="95476" y="57782"/>
                      </a:lnTo>
                      <a:lnTo>
                        <a:pt x="97705" y="57905"/>
                      </a:lnTo>
                      <a:lnTo>
                        <a:pt x="99935" y="58090"/>
                      </a:lnTo>
                      <a:lnTo>
                        <a:pt x="102358" y="58213"/>
                      </a:lnTo>
                      <a:lnTo>
                        <a:pt x="104684" y="58336"/>
                      </a:lnTo>
                      <a:lnTo>
                        <a:pt x="106914" y="58521"/>
                      </a:lnTo>
                      <a:lnTo>
                        <a:pt x="108949" y="58644"/>
                      </a:lnTo>
                      <a:lnTo>
                        <a:pt x="110791" y="58891"/>
                      </a:lnTo>
                      <a:lnTo>
                        <a:pt x="112245" y="59075"/>
                      </a:lnTo>
                      <a:lnTo>
                        <a:pt x="113602" y="59383"/>
                      </a:lnTo>
                      <a:lnTo>
                        <a:pt x="114474" y="59691"/>
                      </a:lnTo>
                      <a:lnTo>
                        <a:pt x="114862" y="60123"/>
                      </a:lnTo>
                      <a:lnTo>
                        <a:pt x="114571" y="61601"/>
                      </a:lnTo>
                      <a:lnTo>
                        <a:pt x="113117" y="63018"/>
                      </a:lnTo>
                      <a:lnTo>
                        <a:pt x="110791" y="64558"/>
                      </a:lnTo>
                      <a:lnTo>
                        <a:pt x="107883" y="66098"/>
                      </a:lnTo>
                      <a:lnTo>
                        <a:pt x="105072" y="67761"/>
                      </a:lnTo>
                      <a:lnTo>
                        <a:pt x="102358" y="69301"/>
                      </a:lnTo>
                      <a:lnTo>
                        <a:pt x="100420" y="70841"/>
                      </a:lnTo>
                      <a:lnTo>
                        <a:pt x="99547" y="72258"/>
                      </a:lnTo>
                      <a:lnTo>
                        <a:pt x="99547" y="72505"/>
                      </a:lnTo>
                      <a:lnTo>
                        <a:pt x="99547" y="72628"/>
                      </a:lnTo>
                      <a:lnTo>
                        <a:pt x="99547" y="72874"/>
                      </a:lnTo>
                      <a:lnTo>
                        <a:pt x="99644" y="73059"/>
                      </a:lnTo>
                      <a:lnTo>
                        <a:pt x="100129" y="73737"/>
                      </a:lnTo>
                      <a:lnTo>
                        <a:pt x="100904" y="74168"/>
                      </a:lnTo>
                      <a:lnTo>
                        <a:pt x="101970" y="74537"/>
                      </a:lnTo>
                      <a:lnTo>
                        <a:pt x="103327" y="74845"/>
                      </a:lnTo>
                      <a:lnTo>
                        <a:pt x="104684" y="74969"/>
                      </a:lnTo>
                      <a:lnTo>
                        <a:pt x="106332" y="75154"/>
                      </a:lnTo>
                      <a:lnTo>
                        <a:pt x="108077" y="75215"/>
                      </a:lnTo>
                      <a:lnTo>
                        <a:pt x="109725" y="75277"/>
                      </a:lnTo>
                      <a:lnTo>
                        <a:pt x="111567" y="75338"/>
                      </a:lnTo>
                      <a:lnTo>
                        <a:pt x="113214" y="75462"/>
                      </a:lnTo>
                      <a:lnTo>
                        <a:pt x="114862" y="75585"/>
                      </a:lnTo>
                      <a:lnTo>
                        <a:pt x="116316" y="75831"/>
                      </a:lnTo>
                      <a:lnTo>
                        <a:pt x="117576" y="76016"/>
                      </a:lnTo>
                      <a:lnTo>
                        <a:pt x="118642" y="76447"/>
                      </a:lnTo>
                      <a:lnTo>
                        <a:pt x="119418" y="76878"/>
                      </a:lnTo>
                      <a:lnTo>
                        <a:pt x="119903" y="77556"/>
                      </a:lnTo>
                      <a:lnTo>
                        <a:pt x="119903" y="77618"/>
                      </a:lnTo>
                      <a:lnTo>
                        <a:pt x="120000" y="77802"/>
                      </a:lnTo>
                      <a:lnTo>
                        <a:pt x="120000" y="77864"/>
                      </a:lnTo>
                      <a:lnTo>
                        <a:pt x="120000" y="77987"/>
                      </a:lnTo>
                      <a:lnTo>
                        <a:pt x="119515" y="79096"/>
                      </a:lnTo>
                      <a:lnTo>
                        <a:pt x="118352" y="80205"/>
                      </a:lnTo>
                      <a:lnTo>
                        <a:pt x="116510" y="81252"/>
                      </a:lnTo>
                      <a:lnTo>
                        <a:pt x="114087" y="82176"/>
                      </a:lnTo>
                      <a:lnTo>
                        <a:pt x="111276" y="83223"/>
                      </a:lnTo>
                      <a:lnTo>
                        <a:pt x="108077" y="84147"/>
                      </a:lnTo>
                      <a:lnTo>
                        <a:pt x="104588" y="85133"/>
                      </a:lnTo>
                      <a:lnTo>
                        <a:pt x="101001" y="86057"/>
                      </a:lnTo>
                      <a:lnTo>
                        <a:pt x="97415" y="87043"/>
                      </a:lnTo>
                      <a:lnTo>
                        <a:pt x="94022" y="88028"/>
                      </a:lnTo>
                      <a:lnTo>
                        <a:pt x="90726" y="89075"/>
                      </a:lnTo>
                      <a:lnTo>
                        <a:pt x="87915" y="90184"/>
                      </a:lnTo>
                      <a:lnTo>
                        <a:pt x="85492" y="91293"/>
                      </a:lnTo>
                      <a:lnTo>
                        <a:pt x="83554" y="92340"/>
                      </a:lnTo>
                      <a:lnTo>
                        <a:pt x="82197" y="93634"/>
                      </a:lnTo>
                      <a:lnTo>
                        <a:pt x="81809" y="94866"/>
                      </a:lnTo>
                      <a:close/>
                    </a:path>
                  </a:pathLst>
                </a:custGeom>
                <a:solidFill>
                  <a:srgbClr val="E5F4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5" name="Google Shape;2645;p65"/>
                <p:cNvSpPr/>
                <p:nvPr/>
              </p:nvSpPr>
              <p:spPr>
                <a:xfrm>
                  <a:off x="4446587" y="5057775"/>
                  <a:ext cx="606425" cy="1017587"/>
                </a:xfrm>
                <a:custGeom>
                  <a:avLst/>
                  <a:gdLst/>
                  <a:ahLst/>
                  <a:cxnLst/>
                  <a:rect l="l" t="t" r="r" b="b"/>
                  <a:pathLst>
                    <a:path w="120000" h="120000" extrusionOk="0">
                      <a:moveTo>
                        <a:pt x="81818" y="95101"/>
                      </a:moveTo>
                      <a:lnTo>
                        <a:pt x="81923" y="95600"/>
                      </a:lnTo>
                      <a:lnTo>
                        <a:pt x="82552" y="96099"/>
                      </a:lnTo>
                      <a:lnTo>
                        <a:pt x="83286" y="96474"/>
                      </a:lnTo>
                      <a:lnTo>
                        <a:pt x="84440" y="96661"/>
                      </a:lnTo>
                      <a:lnTo>
                        <a:pt x="85804" y="96911"/>
                      </a:lnTo>
                      <a:lnTo>
                        <a:pt x="87272" y="96973"/>
                      </a:lnTo>
                      <a:lnTo>
                        <a:pt x="89055" y="97035"/>
                      </a:lnTo>
                      <a:lnTo>
                        <a:pt x="90944" y="97098"/>
                      </a:lnTo>
                      <a:lnTo>
                        <a:pt x="92832" y="97098"/>
                      </a:lnTo>
                      <a:lnTo>
                        <a:pt x="94825" y="97098"/>
                      </a:lnTo>
                      <a:lnTo>
                        <a:pt x="96818" y="97035"/>
                      </a:lnTo>
                      <a:lnTo>
                        <a:pt x="98811" y="97035"/>
                      </a:lnTo>
                      <a:lnTo>
                        <a:pt x="100594" y="96973"/>
                      </a:lnTo>
                      <a:lnTo>
                        <a:pt x="102482" y="96973"/>
                      </a:lnTo>
                      <a:lnTo>
                        <a:pt x="104160" y="96973"/>
                      </a:lnTo>
                      <a:lnTo>
                        <a:pt x="105629" y="97035"/>
                      </a:lnTo>
                      <a:lnTo>
                        <a:pt x="106573" y="97098"/>
                      </a:lnTo>
                      <a:lnTo>
                        <a:pt x="107622" y="97160"/>
                      </a:lnTo>
                      <a:lnTo>
                        <a:pt x="108356" y="97285"/>
                      </a:lnTo>
                      <a:lnTo>
                        <a:pt x="108986" y="97410"/>
                      </a:lnTo>
                      <a:lnTo>
                        <a:pt x="109510" y="97535"/>
                      </a:lnTo>
                      <a:lnTo>
                        <a:pt x="109720" y="97784"/>
                      </a:lnTo>
                      <a:lnTo>
                        <a:pt x="109720" y="98034"/>
                      </a:lnTo>
                      <a:lnTo>
                        <a:pt x="109615" y="98283"/>
                      </a:lnTo>
                      <a:lnTo>
                        <a:pt x="108881" y="99219"/>
                      </a:lnTo>
                      <a:lnTo>
                        <a:pt x="108146" y="99906"/>
                      </a:lnTo>
                      <a:lnTo>
                        <a:pt x="107202" y="100592"/>
                      </a:lnTo>
                      <a:lnTo>
                        <a:pt x="106363" y="101216"/>
                      </a:lnTo>
                      <a:lnTo>
                        <a:pt x="105419" y="101778"/>
                      </a:lnTo>
                      <a:lnTo>
                        <a:pt x="104475" y="102340"/>
                      </a:lnTo>
                      <a:lnTo>
                        <a:pt x="103636" y="102776"/>
                      </a:lnTo>
                      <a:lnTo>
                        <a:pt x="102797" y="103213"/>
                      </a:lnTo>
                      <a:lnTo>
                        <a:pt x="100909" y="104149"/>
                      </a:lnTo>
                      <a:lnTo>
                        <a:pt x="99125" y="105085"/>
                      </a:lnTo>
                      <a:lnTo>
                        <a:pt x="97552" y="105772"/>
                      </a:lnTo>
                      <a:lnTo>
                        <a:pt x="96188" y="106396"/>
                      </a:lnTo>
                      <a:lnTo>
                        <a:pt x="95244" y="106895"/>
                      </a:lnTo>
                      <a:lnTo>
                        <a:pt x="94825" y="107332"/>
                      </a:lnTo>
                      <a:lnTo>
                        <a:pt x="95034" y="107581"/>
                      </a:lnTo>
                      <a:lnTo>
                        <a:pt x="95874" y="107831"/>
                      </a:lnTo>
                      <a:lnTo>
                        <a:pt x="98181" y="108018"/>
                      </a:lnTo>
                      <a:lnTo>
                        <a:pt x="100279" y="108330"/>
                      </a:lnTo>
                      <a:lnTo>
                        <a:pt x="102377" y="108580"/>
                      </a:lnTo>
                      <a:lnTo>
                        <a:pt x="104475" y="108767"/>
                      </a:lnTo>
                      <a:lnTo>
                        <a:pt x="106363" y="109079"/>
                      </a:lnTo>
                      <a:lnTo>
                        <a:pt x="108251" y="109266"/>
                      </a:lnTo>
                      <a:lnTo>
                        <a:pt x="110034" y="109578"/>
                      </a:lnTo>
                      <a:lnTo>
                        <a:pt x="111608" y="109828"/>
                      </a:lnTo>
                      <a:lnTo>
                        <a:pt x="113076" y="110015"/>
                      </a:lnTo>
                      <a:lnTo>
                        <a:pt x="114335" y="110265"/>
                      </a:lnTo>
                      <a:lnTo>
                        <a:pt x="115489" y="110577"/>
                      </a:lnTo>
                      <a:lnTo>
                        <a:pt x="116433" y="110764"/>
                      </a:lnTo>
                      <a:lnTo>
                        <a:pt x="117062" y="110951"/>
                      </a:lnTo>
                      <a:lnTo>
                        <a:pt x="117587" y="111138"/>
                      </a:lnTo>
                      <a:lnTo>
                        <a:pt x="118006" y="111388"/>
                      </a:lnTo>
                      <a:lnTo>
                        <a:pt x="118006" y="111513"/>
                      </a:lnTo>
                      <a:lnTo>
                        <a:pt x="116328" y="113759"/>
                      </a:lnTo>
                      <a:lnTo>
                        <a:pt x="114230" y="115444"/>
                      </a:lnTo>
                      <a:lnTo>
                        <a:pt x="111713" y="116817"/>
                      </a:lnTo>
                      <a:lnTo>
                        <a:pt x="108776" y="117815"/>
                      </a:lnTo>
                      <a:lnTo>
                        <a:pt x="105629" y="118502"/>
                      </a:lnTo>
                      <a:lnTo>
                        <a:pt x="102167" y="118939"/>
                      </a:lnTo>
                      <a:lnTo>
                        <a:pt x="98496" y="119126"/>
                      </a:lnTo>
                      <a:lnTo>
                        <a:pt x="94615" y="119126"/>
                      </a:lnTo>
                      <a:lnTo>
                        <a:pt x="90629" y="118939"/>
                      </a:lnTo>
                      <a:lnTo>
                        <a:pt x="86538" y="118627"/>
                      </a:lnTo>
                      <a:lnTo>
                        <a:pt x="82447" y="118377"/>
                      </a:lnTo>
                      <a:lnTo>
                        <a:pt x="78461" y="118003"/>
                      </a:lnTo>
                      <a:lnTo>
                        <a:pt x="74370" y="117628"/>
                      </a:lnTo>
                      <a:lnTo>
                        <a:pt x="70489" y="117316"/>
                      </a:lnTo>
                      <a:lnTo>
                        <a:pt x="66608" y="117067"/>
                      </a:lnTo>
                      <a:lnTo>
                        <a:pt x="63041" y="117004"/>
                      </a:lnTo>
                      <a:lnTo>
                        <a:pt x="59895" y="117067"/>
                      </a:lnTo>
                      <a:lnTo>
                        <a:pt x="56538" y="117254"/>
                      </a:lnTo>
                      <a:lnTo>
                        <a:pt x="52867" y="117566"/>
                      </a:lnTo>
                      <a:lnTo>
                        <a:pt x="49195" y="117815"/>
                      </a:lnTo>
                      <a:lnTo>
                        <a:pt x="45209" y="118190"/>
                      </a:lnTo>
                      <a:lnTo>
                        <a:pt x="41118" y="118627"/>
                      </a:lnTo>
                      <a:lnTo>
                        <a:pt x="36923" y="119001"/>
                      </a:lnTo>
                      <a:lnTo>
                        <a:pt x="32727" y="119313"/>
                      </a:lnTo>
                      <a:lnTo>
                        <a:pt x="28636" y="119687"/>
                      </a:lnTo>
                      <a:lnTo>
                        <a:pt x="24545" y="119937"/>
                      </a:lnTo>
                      <a:lnTo>
                        <a:pt x="20559" y="120000"/>
                      </a:lnTo>
                      <a:lnTo>
                        <a:pt x="16783" y="120000"/>
                      </a:lnTo>
                      <a:lnTo>
                        <a:pt x="13216" y="119937"/>
                      </a:lnTo>
                      <a:lnTo>
                        <a:pt x="9965" y="119563"/>
                      </a:lnTo>
                      <a:lnTo>
                        <a:pt x="6818" y="119126"/>
                      </a:lnTo>
                      <a:lnTo>
                        <a:pt x="4195" y="118377"/>
                      </a:lnTo>
                      <a:lnTo>
                        <a:pt x="2622" y="117753"/>
                      </a:lnTo>
                      <a:lnTo>
                        <a:pt x="1468" y="117004"/>
                      </a:lnTo>
                      <a:lnTo>
                        <a:pt x="629" y="116255"/>
                      </a:lnTo>
                      <a:lnTo>
                        <a:pt x="104" y="115444"/>
                      </a:lnTo>
                      <a:lnTo>
                        <a:pt x="0" y="114633"/>
                      </a:lnTo>
                      <a:lnTo>
                        <a:pt x="314" y="113759"/>
                      </a:lnTo>
                      <a:lnTo>
                        <a:pt x="1258" y="112948"/>
                      </a:lnTo>
                      <a:lnTo>
                        <a:pt x="2622" y="112012"/>
                      </a:lnTo>
                      <a:lnTo>
                        <a:pt x="3251" y="111762"/>
                      </a:lnTo>
                      <a:lnTo>
                        <a:pt x="3986" y="111450"/>
                      </a:lnTo>
                      <a:lnTo>
                        <a:pt x="4720" y="111201"/>
                      </a:lnTo>
                      <a:lnTo>
                        <a:pt x="5559" y="110951"/>
                      </a:lnTo>
                      <a:lnTo>
                        <a:pt x="7447" y="110577"/>
                      </a:lnTo>
                      <a:lnTo>
                        <a:pt x="9755" y="110327"/>
                      </a:lnTo>
                      <a:lnTo>
                        <a:pt x="12272" y="110202"/>
                      </a:lnTo>
                      <a:lnTo>
                        <a:pt x="14895" y="110140"/>
                      </a:lnTo>
                      <a:lnTo>
                        <a:pt x="17412" y="109890"/>
                      </a:lnTo>
                      <a:lnTo>
                        <a:pt x="19615" y="109578"/>
                      </a:lnTo>
                      <a:lnTo>
                        <a:pt x="21503" y="109141"/>
                      </a:lnTo>
                      <a:lnTo>
                        <a:pt x="22867" y="108393"/>
                      </a:lnTo>
                      <a:lnTo>
                        <a:pt x="23181" y="108081"/>
                      </a:lnTo>
                      <a:lnTo>
                        <a:pt x="22762" y="107893"/>
                      </a:lnTo>
                      <a:lnTo>
                        <a:pt x="22132" y="107644"/>
                      </a:lnTo>
                      <a:lnTo>
                        <a:pt x="20979" y="107457"/>
                      </a:lnTo>
                      <a:lnTo>
                        <a:pt x="19510" y="107207"/>
                      </a:lnTo>
                      <a:lnTo>
                        <a:pt x="17622" y="107020"/>
                      </a:lnTo>
                      <a:lnTo>
                        <a:pt x="15524" y="106770"/>
                      </a:lnTo>
                      <a:lnTo>
                        <a:pt x="13321" y="106458"/>
                      </a:lnTo>
                      <a:lnTo>
                        <a:pt x="11013" y="106146"/>
                      </a:lnTo>
                      <a:lnTo>
                        <a:pt x="8916" y="105709"/>
                      </a:lnTo>
                      <a:lnTo>
                        <a:pt x="7027" y="105210"/>
                      </a:lnTo>
                      <a:lnTo>
                        <a:pt x="5454" y="104586"/>
                      </a:lnTo>
                      <a:lnTo>
                        <a:pt x="4615" y="104149"/>
                      </a:lnTo>
                      <a:lnTo>
                        <a:pt x="4090" y="103588"/>
                      </a:lnTo>
                      <a:lnTo>
                        <a:pt x="3671" y="102964"/>
                      </a:lnTo>
                      <a:lnTo>
                        <a:pt x="3671" y="102340"/>
                      </a:lnTo>
                      <a:lnTo>
                        <a:pt x="4090" y="101965"/>
                      </a:lnTo>
                      <a:lnTo>
                        <a:pt x="5244" y="101653"/>
                      </a:lnTo>
                      <a:lnTo>
                        <a:pt x="6713" y="101404"/>
                      </a:lnTo>
                      <a:lnTo>
                        <a:pt x="8601" y="101154"/>
                      </a:lnTo>
                      <a:lnTo>
                        <a:pt x="10804" y="100904"/>
                      </a:lnTo>
                      <a:lnTo>
                        <a:pt x="13216" y="100592"/>
                      </a:lnTo>
                      <a:lnTo>
                        <a:pt x="15524" y="100405"/>
                      </a:lnTo>
                      <a:lnTo>
                        <a:pt x="17937" y="100093"/>
                      </a:lnTo>
                      <a:lnTo>
                        <a:pt x="19825" y="99843"/>
                      </a:lnTo>
                      <a:lnTo>
                        <a:pt x="21503" y="99594"/>
                      </a:lnTo>
                      <a:lnTo>
                        <a:pt x="23181" y="99344"/>
                      </a:lnTo>
                      <a:lnTo>
                        <a:pt x="24650" y="99032"/>
                      </a:lnTo>
                      <a:lnTo>
                        <a:pt x="25804" y="98845"/>
                      </a:lnTo>
                      <a:lnTo>
                        <a:pt x="26748" y="98533"/>
                      </a:lnTo>
                      <a:lnTo>
                        <a:pt x="27272" y="98221"/>
                      </a:lnTo>
                      <a:lnTo>
                        <a:pt x="27482" y="97909"/>
                      </a:lnTo>
                      <a:lnTo>
                        <a:pt x="27272" y="97160"/>
                      </a:lnTo>
                      <a:lnTo>
                        <a:pt x="26538" y="96599"/>
                      </a:lnTo>
                      <a:lnTo>
                        <a:pt x="25384" y="95975"/>
                      </a:lnTo>
                      <a:lnTo>
                        <a:pt x="24020" y="95538"/>
                      </a:lnTo>
                      <a:lnTo>
                        <a:pt x="22342" y="95101"/>
                      </a:lnTo>
                      <a:lnTo>
                        <a:pt x="20664" y="94726"/>
                      </a:lnTo>
                      <a:lnTo>
                        <a:pt x="18671" y="94352"/>
                      </a:lnTo>
                      <a:lnTo>
                        <a:pt x="16678" y="93978"/>
                      </a:lnTo>
                      <a:lnTo>
                        <a:pt x="14685" y="93541"/>
                      </a:lnTo>
                      <a:lnTo>
                        <a:pt x="12587" y="93166"/>
                      </a:lnTo>
                      <a:lnTo>
                        <a:pt x="10699" y="92730"/>
                      </a:lnTo>
                      <a:lnTo>
                        <a:pt x="8916" y="92230"/>
                      </a:lnTo>
                      <a:lnTo>
                        <a:pt x="7447" y="91606"/>
                      </a:lnTo>
                      <a:lnTo>
                        <a:pt x="6083" y="90858"/>
                      </a:lnTo>
                      <a:lnTo>
                        <a:pt x="5244" y="90109"/>
                      </a:lnTo>
                      <a:lnTo>
                        <a:pt x="4615" y="89173"/>
                      </a:lnTo>
                      <a:lnTo>
                        <a:pt x="3776" y="87113"/>
                      </a:lnTo>
                      <a:lnTo>
                        <a:pt x="3776" y="85429"/>
                      </a:lnTo>
                      <a:lnTo>
                        <a:pt x="4300" y="83806"/>
                      </a:lnTo>
                      <a:lnTo>
                        <a:pt x="5349" y="81747"/>
                      </a:lnTo>
                      <a:lnTo>
                        <a:pt x="6083" y="80561"/>
                      </a:lnTo>
                      <a:lnTo>
                        <a:pt x="6818" y="79375"/>
                      </a:lnTo>
                      <a:lnTo>
                        <a:pt x="7762" y="78315"/>
                      </a:lnTo>
                      <a:lnTo>
                        <a:pt x="8811" y="77316"/>
                      </a:lnTo>
                      <a:lnTo>
                        <a:pt x="9755" y="76318"/>
                      </a:lnTo>
                      <a:lnTo>
                        <a:pt x="10804" y="75382"/>
                      </a:lnTo>
                      <a:lnTo>
                        <a:pt x="11958" y="74446"/>
                      </a:lnTo>
                      <a:lnTo>
                        <a:pt x="12797" y="73510"/>
                      </a:lnTo>
                      <a:lnTo>
                        <a:pt x="13006" y="73260"/>
                      </a:lnTo>
                      <a:lnTo>
                        <a:pt x="13216" y="73073"/>
                      </a:lnTo>
                      <a:lnTo>
                        <a:pt x="13426" y="72823"/>
                      </a:lnTo>
                      <a:lnTo>
                        <a:pt x="13531" y="72636"/>
                      </a:lnTo>
                      <a:lnTo>
                        <a:pt x="15209" y="71638"/>
                      </a:lnTo>
                      <a:lnTo>
                        <a:pt x="17517" y="71326"/>
                      </a:lnTo>
                      <a:lnTo>
                        <a:pt x="20244" y="71513"/>
                      </a:lnTo>
                      <a:lnTo>
                        <a:pt x="23391" y="72012"/>
                      </a:lnTo>
                      <a:lnTo>
                        <a:pt x="26223" y="72511"/>
                      </a:lnTo>
                      <a:lnTo>
                        <a:pt x="28846" y="72948"/>
                      </a:lnTo>
                      <a:lnTo>
                        <a:pt x="30839" y="73198"/>
                      </a:lnTo>
                      <a:lnTo>
                        <a:pt x="31888" y="72948"/>
                      </a:lnTo>
                      <a:lnTo>
                        <a:pt x="32412" y="72761"/>
                      </a:lnTo>
                      <a:lnTo>
                        <a:pt x="32832" y="72511"/>
                      </a:lnTo>
                      <a:lnTo>
                        <a:pt x="33251" y="72324"/>
                      </a:lnTo>
                      <a:lnTo>
                        <a:pt x="33461" y="72074"/>
                      </a:lnTo>
                      <a:lnTo>
                        <a:pt x="33776" y="70951"/>
                      </a:lnTo>
                      <a:lnTo>
                        <a:pt x="32937" y="69765"/>
                      </a:lnTo>
                      <a:lnTo>
                        <a:pt x="31468" y="68455"/>
                      </a:lnTo>
                      <a:lnTo>
                        <a:pt x="29475" y="66957"/>
                      </a:lnTo>
                      <a:lnTo>
                        <a:pt x="27272" y="65397"/>
                      </a:lnTo>
                      <a:lnTo>
                        <a:pt x="25174" y="63712"/>
                      </a:lnTo>
                      <a:lnTo>
                        <a:pt x="23391" y="61903"/>
                      </a:lnTo>
                      <a:lnTo>
                        <a:pt x="22342" y="60031"/>
                      </a:lnTo>
                      <a:lnTo>
                        <a:pt x="22027" y="58346"/>
                      </a:lnTo>
                      <a:lnTo>
                        <a:pt x="22027" y="56661"/>
                      </a:lnTo>
                      <a:lnTo>
                        <a:pt x="22762" y="55039"/>
                      </a:lnTo>
                      <a:lnTo>
                        <a:pt x="24650" y="53478"/>
                      </a:lnTo>
                      <a:lnTo>
                        <a:pt x="25279" y="53166"/>
                      </a:lnTo>
                      <a:lnTo>
                        <a:pt x="25909" y="52854"/>
                      </a:lnTo>
                      <a:lnTo>
                        <a:pt x="26643" y="52542"/>
                      </a:lnTo>
                      <a:lnTo>
                        <a:pt x="27482" y="52230"/>
                      </a:lnTo>
                      <a:lnTo>
                        <a:pt x="28321" y="51981"/>
                      </a:lnTo>
                      <a:lnTo>
                        <a:pt x="29370" y="51669"/>
                      </a:lnTo>
                      <a:lnTo>
                        <a:pt x="30524" y="51357"/>
                      </a:lnTo>
                      <a:lnTo>
                        <a:pt x="31783" y="51170"/>
                      </a:lnTo>
                      <a:lnTo>
                        <a:pt x="33461" y="50920"/>
                      </a:lnTo>
                      <a:lnTo>
                        <a:pt x="35559" y="50982"/>
                      </a:lnTo>
                      <a:lnTo>
                        <a:pt x="37972" y="51170"/>
                      </a:lnTo>
                      <a:lnTo>
                        <a:pt x="40489" y="51294"/>
                      </a:lnTo>
                      <a:lnTo>
                        <a:pt x="42797" y="51544"/>
                      </a:lnTo>
                      <a:lnTo>
                        <a:pt x="45104" y="51544"/>
                      </a:lnTo>
                      <a:lnTo>
                        <a:pt x="46783" y="51419"/>
                      </a:lnTo>
                      <a:lnTo>
                        <a:pt x="48146" y="50982"/>
                      </a:lnTo>
                      <a:lnTo>
                        <a:pt x="48671" y="50608"/>
                      </a:lnTo>
                      <a:lnTo>
                        <a:pt x="48776" y="50171"/>
                      </a:lnTo>
                      <a:lnTo>
                        <a:pt x="48776" y="49672"/>
                      </a:lnTo>
                      <a:lnTo>
                        <a:pt x="48461" y="49048"/>
                      </a:lnTo>
                      <a:lnTo>
                        <a:pt x="48041" y="48486"/>
                      </a:lnTo>
                      <a:lnTo>
                        <a:pt x="47307" y="47862"/>
                      </a:lnTo>
                      <a:lnTo>
                        <a:pt x="46573" y="47238"/>
                      </a:lnTo>
                      <a:lnTo>
                        <a:pt x="45734" y="46552"/>
                      </a:lnTo>
                      <a:lnTo>
                        <a:pt x="44475" y="45553"/>
                      </a:lnTo>
                      <a:lnTo>
                        <a:pt x="43216" y="44555"/>
                      </a:lnTo>
                      <a:lnTo>
                        <a:pt x="42062" y="43556"/>
                      </a:lnTo>
                      <a:lnTo>
                        <a:pt x="41118" y="42620"/>
                      </a:lnTo>
                      <a:lnTo>
                        <a:pt x="40384" y="41684"/>
                      </a:lnTo>
                      <a:lnTo>
                        <a:pt x="39965" y="40811"/>
                      </a:lnTo>
                      <a:lnTo>
                        <a:pt x="39965" y="40062"/>
                      </a:lnTo>
                      <a:lnTo>
                        <a:pt x="40489" y="39438"/>
                      </a:lnTo>
                      <a:lnTo>
                        <a:pt x="40804" y="39251"/>
                      </a:lnTo>
                      <a:lnTo>
                        <a:pt x="41538" y="39251"/>
                      </a:lnTo>
                      <a:lnTo>
                        <a:pt x="42482" y="39313"/>
                      </a:lnTo>
                      <a:lnTo>
                        <a:pt x="43531" y="39438"/>
                      </a:lnTo>
                      <a:lnTo>
                        <a:pt x="45524" y="39625"/>
                      </a:lnTo>
                      <a:lnTo>
                        <a:pt x="47832" y="40000"/>
                      </a:lnTo>
                      <a:lnTo>
                        <a:pt x="50139" y="40374"/>
                      </a:lnTo>
                      <a:lnTo>
                        <a:pt x="52552" y="40686"/>
                      </a:lnTo>
                      <a:lnTo>
                        <a:pt x="54650" y="40873"/>
                      </a:lnTo>
                      <a:lnTo>
                        <a:pt x="56433" y="40998"/>
                      </a:lnTo>
                      <a:lnTo>
                        <a:pt x="57482" y="40873"/>
                      </a:lnTo>
                      <a:lnTo>
                        <a:pt x="58111" y="40499"/>
                      </a:lnTo>
                      <a:lnTo>
                        <a:pt x="58426" y="39875"/>
                      </a:lnTo>
                      <a:lnTo>
                        <a:pt x="58321" y="39188"/>
                      </a:lnTo>
                      <a:lnTo>
                        <a:pt x="57902" y="38502"/>
                      </a:lnTo>
                      <a:lnTo>
                        <a:pt x="57272" y="37940"/>
                      </a:lnTo>
                      <a:lnTo>
                        <a:pt x="56643" y="37503"/>
                      </a:lnTo>
                      <a:lnTo>
                        <a:pt x="56013" y="36942"/>
                      </a:lnTo>
                      <a:lnTo>
                        <a:pt x="55384" y="36443"/>
                      </a:lnTo>
                      <a:lnTo>
                        <a:pt x="54755" y="35943"/>
                      </a:lnTo>
                      <a:lnTo>
                        <a:pt x="54335" y="35382"/>
                      </a:lnTo>
                      <a:lnTo>
                        <a:pt x="53916" y="34820"/>
                      </a:lnTo>
                      <a:lnTo>
                        <a:pt x="53706" y="34134"/>
                      </a:lnTo>
                      <a:lnTo>
                        <a:pt x="53496" y="33447"/>
                      </a:lnTo>
                      <a:lnTo>
                        <a:pt x="53286" y="32199"/>
                      </a:lnTo>
                      <a:lnTo>
                        <a:pt x="52447" y="30889"/>
                      </a:lnTo>
                      <a:lnTo>
                        <a:pt x="51293" y="29391"/>
                      </a:lnTo>
                      <a:lnTo>
                        <a:pt x="49930" y="27893"/>
                      </a:lnTo>
                      <a:lnTo>
                        <a:pt x="48566" y="26396"/>
                      </a:lnTo>
                      <a:lnTo>
                        <a:pt x="47412" y="24960"/>
                      </a:lnTo>
                      <a:lnTo>
                        <a:pt x="46678" y="23525"/>
                      </a:lnTo>
                      <a:lnTo>
                        <a:pt x="46573" y="22277"/>
                      </a:lnTo>
                      <a:lnTo>
                        <a:pt x="47097" y="21466"/>
                      </a:lnTo>
                      <a:lnTo>
                        <a:pt x="48146" y="20780"/>
                      </a:lnTo>
                      <a:lnTo>
                        <a:pt x="49825" y="20093"/>
                      </a:lnTo>
                      <a:lnTo>
                        <a:pt x="51503" y="19531"/>
                      </a:lnTo>
                      <a:lnTo>
                        <a:pt x="53286" y="18845"/>
                      </a:lnTo>
                      <a:lnTo>
                        <a:pt x="55069" y="18221"/>
                      </a:lnTo>
                      <a:lnTo>
                        <a:pt x="56328" y="17597"/>
                      </a:lnTo>
                      <a:lnTo>
                        <a:pt x="56958" y="16848"/>
                      </a:lnTo>
                      <a:lnTo>
                        <a:pt x="56958" y="15787"/>
                      </a:lnTo>
                      <a:lnTo>
                        <a:pt x="56433" y="14602"/>
                      </a:lnTo>
                      <a:lnTo>
                        <a:pt x="55384" y="13229"/>
                      </a:lnTo>
                      <a:lnTo>
                        <a:pt x="54125" y="11731"/>
                      </a:lnTo>
                      <a:lnTo>
                        <a:pt x="52867" y="10234"/>
                      </a:lnTo>
                      <a:lnTo>
                        <a:pt x="51713" y="8798"/>
                      </a:lnTo>
                      <a:lnTo>
                        <a:pt x="50874" y="7488"/>
                      </a:lnTo>
                      <a:lnTo>
                        <a:pt x="50559" y="6365"/>
                      </a:lnTo>
                      <a:lnTo>
                        <a:pt x="50664" y="5179"/>
                      </a:lnTo>
                      <a:lnTo>
                        <a:pt x="51188" y="4118"/>
                      </a:lnTo>
                      <a:lnTo>
                        <a:pt x="51818" y="3307"/>
                      </a:lnTo>
                      <a:lnTo>
                        <a:pt x="52552" y="2558"/>
                      </a:lnTo>
                      <a:lnTo>
                        <a:pt x="54020" y="1622"/>
                      </a:lnTo>
                      <a:lnTo>
                        <a:pt x="55699" y="936"/>
                      </a:lnTo>
                      <a:lnTo>
                        <a:pt x="57377" y="499"/>
                      </a:lnTo>
                      <a:lnTo>
                        <a:pt x="59265" y="249"/>
                      </a:lnTo>
                      <a:lnTo>
                        <a:pt x="61048" y="124"/>
                      </a:lnTo>
                      <a:lnTo>
                        <a:pt x="62622" y="62"/>
                      </a:lnTo>
                      <a:lnTo>
                        <a:pt x="64300" y="62"/>
                      </a:lnTo>
                      <a:lnTo>
                        <a:pt x="65454" y="0"/>
                      </a:lnTo>
                      <a:lnTo>
                        <a:pt x="66503" y="0"/>
                      </a:lnTo>
                      <a:lnTo>
                        <a:pt x="67867" y="62"/>
                      </a:lnTo>
                      <a:lnTo>
                        <a:pt x="69230" y="249"/>
                      </a:lnTo>
                      <a:lnTo>
                        <a:pt x="70594" y="811"/>
                      </a:lnTo>
                      <a:lnTo>
                        <a:pt x="71853" y="1560"/>
                      </a:lnTo>
                      <a:lnTo>
                        <a:pt x="72692" y="2558"/>
                      </a:lnTo>
                      <a:lnTo>
                        <a:pt x="73216" y="3993"/>
                      </a:lnTo>
                      <a:lnTo>
                        <a:pt x="73216" y="5803"/>
                      </a:lnTo>
                      <a:lnTo>
                        <a:pt x="73321" y="6053"/>
                      </a:lnTo>
                      <a:lnTo>
                        <a:pt x="73636" y="6302"/>
                      </a:lnTo>
                      <a:lnTo>
                        <a:pt x="73951" y="6489"/>
                      </a:lnTo>
                      <a:lnTo>
                        <a:pt x="74475" y="6739"/>
                      </a:lnTo>
                      <a:lnTo>
                        <a:pt x="75209" y="6989"/>
                      </a:lnTo>
                      <a:lnTo>
                        <a:pt x="76258" y="7113"/>
                      </a:lnTo>
                      <a:lnTo>
                        <a:pt x="77097" y="7238"/>
                      </a:lnTo>
                      <a:lnTo>
                        <a:pt x="78041" y="7488"/>
                      </a:lnTo>
                      <a:lnTo>
                        <a:pt x="78986" y="7613"/>
                      </a:lnTo>
                      <a:lnTo>
                        <a:pt x="79825" y="7925"/>
                      </a:lnTo>
                      <a:lnTo>
                        <a:pt x="80349" y="8237"/>
                      </a:lnTo>
                      <a:lnTo>
                        <a:pt x="80664" y="8673"/>
                      </a:lnTo>
                      <a:lnTo>
                        <a:pt x="80664" y="9485"/>
                      </a:lnTo>
                      <a:lnTo>
                        <a:pt x="80244" y="10546"/>
                      </a:lnTo>
                      <a:lnTo>
                        <a:pt x="79510" y="11669"/>
                      </a:lnTo>
                      <a:lnTo>
                        <a:pt x="78566" y="12854"/>
                      </a:lnTo>
                      <a:lnTo>
                        <a:pt x="77622" y="14040"/>
                      </a:lnTo>
                      <a:lnTo>
                        <a:pt x="76678" y="15101"/>
                      </a:lnTo>
                      <a:lnTo>
                        <a:pt x="76258" y="16224"/>
                      </a:lnTo>
                      <a:lnTo>
                        <a:pt x="76048" y="17160"/>
                      </a:lnTo>
                      <a:lnTo>
                        <a:pt x="76258" y="17535"/>
                      </a:lnTo>
                      <a:lnTo>
                        <a:pt x="76258" y="17847"/>
                      </a:lnTo>
                      <a:lnTo>
                        <a:pt x="76363" y="18221"/>
                      </a:lnTo>
                      <a:lnTo>
                        <a:pt x="76363" y="18595"/>
                      </a:lnTo>
                      <a:lnTo>
                        <a:pt x="76678" y="20468"/>
                      </a:lnTo>
                      <a:lnTo>
                        <a:pt x="77202" y="21903"/>
                      </a:lnTo>
                      <a:lnTo>
                        <a:pt x="77937" y="23213"/>
                      </a:lnTo>
                      <a:lnTo>
                        <a:pt x="79195" y="24836"/>
                      </a:lnTo>
                      <a:lnTo>
                        <a:pt x="79510" y="25023"/>
                      </a:lnTo>
                      <a:lnTo>
                        <a:pt x="79720" y="25148"/>
                      </a:lnTo>
                      <a:lnTo>
                        <a:pt x="80034" y="25210"/>
                      </a:lnTo>
                      <a:lnTo>
                        <a:pt x="80559" y="25210"/>
                      </a:lnTo>
                      <a:lnTo>
                        <a:pt x="81083" y="25210"/>
                      </a:lnTo>
                      <a:lnTo>
                        <a:pt x="81608" y="25210"/>
                      </a:lnTo>
                      <a:lnTo>
                        <a:pt x="82342" y="25148"/>
                      </a:lnTo>
                      <a:lnTo>
                        <a:pt x="82972" y="25023"/>
                      </a:lnTo>
                      <a:lnTo>
                        <a:pt x="84650" y="24648"/>
                      </a:lnTo>
                      <a:lnTo>
                        <a:pt x="86643" y="24212"/>
                      </a:lnTo>
                      <a:lnTo>
                        <a:pt x="88636" y="23650"/>
                      </a:lnTo>
                      <a:lnTo>
                        <a:pt x="90839" y="23088"/>
                      </a:lnTo>
                      <a:lnTo>
                        <a:pt x="92622" y="22714"/>
                      </a:lnTo>
                      <a:lnTo>
                        <a:pt x="94300" y="22402"/>
                      </a:lnTo>
                      <a:lnTo>
                        <a:pt x="95559" y="22402"/>
                      </a:lnTo>
                      <a:lnTo>
                        <a:pt x="96188" y="22776"/>
                      </a:lnTo>
                      <a:lnTo>
                        <a:pt x="96503" y="23900"/>
                      </a:lnTo>
                      <a:lnTo>
                        <a:pt x="95979" y="24836"/>
                      </a:lnTo>
                      <a:lnTo>
                        <a:pt x="95139" y="25647"/>
                      </a:lnTo>
                      <a:lnTo>
                        <a:pt x="94195" y="26583"/>
                      </a:lnTo>
                      <a:lnTo>
                        <a:pt x="93041" y="27457"/>
                      </a:lnTo>
                      <a:lnTo>
                        <a:pt x="92202" y="28393"/>
                      </a:lnTo>
                      <a:lnTo>
                        <a:pt x="91678" y="29453"/>
                      </a:lnTo>
                      <a:lnTo>
                        <a:pt x="91993" y="30702"/>
                      </a:lnTo>
                      <a:lnTo>
                        <a:pt x="92517" y="31201"/>
                      </a:lnTo>
                      <a:lnTo>
                        <a:pt x="93461" y="31388"/>
                      </a:lnTo>
                      <a:lnTo>
                        <a:pt x="94405" y="31638"/>
                      </a:lnTo>
                      <a:lnTo>
                        <a:pt x="95769" y="31700"/>
                      </a:lnTo>
                      <a:lnTo>
                        <a:pt x="97237" y="31700"/>
                      </a:lnTo>
                      <a:lnTo>
                        <a:pt x="98811" y="31700"/>
                      </a:lnTo>
                      <a:lnTo>
                        <a:pt x="100279" y="31638"/>
                      </a:lnTo>
                      <a:lnTo>
                        <a:pt x="101748" y="31638"/>
                      </a:lnTo>
                      <a:lnTo>
                        <a:pt x="102797" y="31638"/>
                      </a:lnTo>
                      <a:lnTo>
                        <a:pt x="103741" y="31513"/>
                      </a:lnTo>
                      <a:lnTo>
                        <a:pt x="104580" y="31513"/>
                      </a:lnTo>
                      <a:lnTo>
                        <a:pt x="105419" y="31638"/>
                      </a:lnTo>
                      <a:lnTo>
                        <a:pt x="106048" y="31638"/>
                      </a:lnTo>
                      <a:lnTo>
                        <a:pt x="106363" y="31762"/>
                      </a:lnTo>
                      <a:lnTo>
                        <a:pt x="106783" y="31825"/>
                      </a:lnTo>
                      <a:lnTo>
                        <a:pt x="106888" y="32074"/>
                      </a:lnTo>
                      <a:lnTo>
                        <a:pt x="106783" y="32574"/>
                      </a:lnTo>
                      <a:lnTo>
                        <a:pt x="106153" y="33073"/>
                      </a:lnTo>
                      <a:lnTo>
                        <a:pt x="105209" y="33634"/>
                      </a:lnTo>
                      <a:lnTo>
                        <a:pt x="104055" y="34196"/>
                      </a:lnTo>
                      <a:lnTo>
                        <a:pt x="102587" y="34820"/>
                      </a:lnTo>
                      <a:lnTo>
                        <a:pt x="101013" y="35507"/>
                      </a:lnTo>
                      <a:lnTo>
                        <a:pt x="99230" y="36193"/>
                      </a:lnTo>
                      <a:lnTo>
                        <a:pt x="97552" y="36942"/>
                      </a:lnTo>
                      <a:lnTo>
                        <a:pt x="95874" y="37878"/>
                      </a:lnTo>
                      <a:lnTo>
                        <a:pt x="94300" y="38814"/>
                      </a:lnTo>
                      <a:lnTo>
                        <a:pt x="92832" y="39875"/>
                      </a:lnTo>
                      <a:lnTo>
                        <a:pt x="91573" y="40998"/>
                      </a:lnTo>
                      <a:lnTo>
                        <a:pt x="90524" y="42246"/>
                      </a:lnTo>
                      <a:lnTo>
                        <a:pt x="89895" y="43619"/>
                      </a:lnTo>
                      <a:lnTo>
                        <a:pt x="89790" y="45117"/>
                      </a:lnTo>
                      <a:lnTo>
                        <a:pt x="90000" y="46739"/>
                      </a:lnTo>
                      <a:lnTo>
                        <a:pt x="90314" y="47301"/>
                      </a:lnTo>
                      <a:lnTo>
                        <a:pt x="90419" y="47737"/>
                      </a:lnTo>
                      <a:lnTo>
                        <a:pt x="90629" y="48237"/>
                      </a:lnTo>
                      <a:lnTo>
                        <a:pt x="91048" y="48798"/>
                      </a:lnTo>
                      <a:lnTo>
                        <a:pt x="91678" y="50234"/>
                      </a:lnTo>
                      <a:lnTo>
                        <a:pt x="91573" y="51544"/>
                      </a:lnTo>
                      <a:lnTo>
                        <a:pt x="90944" y="52542"/>
                      </a:lnTo>
                      <a:lnTo>
                        <a:pt x="90000" y="53478"/>
                      </a:lnTo>
                      <a:lnTo>
                        <a:pt x="89055" y="54165"/>
                      </a:lnTo>
                      <a:lnTo>
                        <a:pt x="88216" y="54789"/>
                      </a:lnTo>
                      <a:lnTo>
                        <a:pt x="87587" y="55288"/>
                      </a:lnTo>
                      <a:lnTo>
                        <a:pt x="87482" y="55850"/>
                      </a:lnTo>
                      <a:lnTo>
                        <a:pt x="87482" y="55912"/>
                      </a:lnTo>
                      <a:lnTo>
                        <a:pt x="87587" y="56037"/>
                      </a:lnTo>
                      <a:lnTo>
                        <a:pt x="87692" y="56099"/>
                      </a:lnTo>
                      <a:lnTo>
                        <a:pt x="87797" y="56287"/>
                      </a:lnTo>
                      <a:lnTo>
                        <a:pt x="88636" y="56661"/>
                      </a:lnTo>
                      <a:lnTo>
                        <a:pt x="89895" y="56911"/>
                      </a:lnTo>
                      <a:lnTo>
                        <a:pt x="91573" y="57160"/>
                      </a:lnTo>
                      <a:lnTo>
                        <a:pt x="93461" y="57410"/>
                      </a:lnTo>
                      <a:lnTo>
                        <a:pt x="95559" y="57597"/>
                      </a:lnTo>
                      <a:lnTo>
                        <a:pt x="97657" y="57847"/>
                      </a:lnTo>
                      <a:lnTo>
                        <a:pt x="100069" y="57971"/>
                      </a:lnTo>
                      <a:lnTo>
                        <a:pt x="102377" y="58221"/>
                      </a:lnTo>
                      <a:lnTo>
                        <a:pt x="104580" y="58346"/>
                      </a:lnTo>
                      <a:lnTo>
                        <a:pt x="106888" y="58595"/>
                      </a:lnTo>
                      <a:lnTo>
                        <a:pt x="108986" y="58783"/>
                      </a:lnTo>
                      <a:lnTo>
                        <a:pt x="110874" y="59032"/>
                      </a:lnTo>
                      <a:lnTo>
                        <a:pt x="112342" y="59344"/>
                      </a:lnTo>
                      <a:lnTo>
                        <a:pt x="113601" y="59594"/>
                      </a:lnTo>
                      <a:lnTo>
                        <a:pt x="114440" y="59968"/>
                      </a:lnTo>
                      <a:lnTo>
                        <a:pt x="114860" y="60405"/>
                      </a:lnTo>
                      <a:lnTo>
                        <a:pt x="114545" y="61840"/>
                      </a:lnTo>
                      <a:lnTo>
                        <a:pt x="113076" y="63338"/>
                      </a:lnTo>
                      <a:lnTo>
                        <a:pt x="110769" y="64836"/>
                      </a:lnTo>
                      <a:lnTo>
                        <a:pt x="107832" y="66271"/>
                      </a:lnTo>
                      <a:lnTo>
                        <a:pt x="104895" y="67769"/>
                      </a:lnTo>
                      <a:lnTo>
                        <a:pt x="102272" y="69266"/>
                      </a:lnTo>
                      <a:lnTo>
                        <a:pt x="100279" y="70764"/>
                      </a:lnTo>
                      <a:lnTo>
                        <a:pt x="99440" y="72262"/>
                      </a:lnTo>
                      <a:lnTo>
                        <a:pt x="99440" y="72386"/>
                      </a:lnTo>
                      <a:lnTo>
                        <a:pt x="99440" y="72636"/>
                      </a:lnTo>
                      <a:lnTo>
                        <a:pt x="99440" y="72823"/>
                      </a:lnTo>
                      <a:lnTo>
                        <a:pt x="99545" y="72948"/>
                      </a:lnTo>
                      <a:lnTo>
                        <a:pt x="100069" y="73572"/>
                      </a:lnTo>
                      <a:lnTo>
                        <a:pt x="100804" y="74071"/>
                      </a:lnTo>
                      <a:lnTo>
                        <a:pt x="101853" y="74446"/>
                      </a:lnTo>
                      <a:lnTo>
                        <a:pt x="103111" y="74758"/>
                      </a:lnTo>
                      <a:lnTo>
                        <a:pt x="104580" y="75007"/>
                      </a:lnTo>
                      <a:lnTo>
                        <a:pt x="106258" y="75132"/>
                      </a:lnTo>
                      <a:lnTo>
                        <a:pt x="108041" y="75257"/>
                      </a:lnTo>
                      <a:lnTo>
                        <a:pt x="109720" y="75382"/>
                      </a:lnTo>
                      <a:lnTo>
                        <a:pt x="111608" y="75507"/>
                      </a:lnTo>
                      <a:lnTo>
                        <a:pt x="113181" y="75631"/>
                      </a:lnTo>
                      <a:lnTo>
                        <a:pt x="114860" y="75819"/>
                      </a:lnTo>
                      <a:lnTo>
                        <a:pt x="116328" y="76006"/>
                      </a:lnTo>
                      <a:lnTo>
                        <a:pt x="117692" y="76318"/>
                      </a:lnTo>
                      <a:lnTo>
                        <a:pt x="118741" y="76692"/>
                      </a:lnTo>
                      <a:lnTo>
                        <a:pt x="119475" y="77191"/>
                      </a:lnTo>
                      <a:lnTo>
                        <a:pt x="120000" y="77815"/>
                      </a:lnTo>
                      <a:lnTo>
                        <a:pt x="120000" y="77878"/>
                      </a:lnTo>
                      <a:lnTo>
                        <a:pt x="120000" y="78003"/>
                      </a:lnTo>
                      <a:lnTo>
                        <a:pt x="120000" y="78127"/>
                      </a:lnTo>
                      <a:lnTo>
                        <a:pt x="120000" y="78252"/>
                      </a:lnTo>
                      <a:lnTo>
                        <a:pt x="119580" y="79375"/>
                      </a:lnTo>
                      <a:lnTo>
                        <a:pt x="118426" y="80436"/>
                      </a:lnTo>
                      <a:lnTo>
                        <a:pt x="116538" y="81435"/>
                      </a:lnTo>
                      <a:lnTo>
                        <a:pt x="114125" y="82433"/>
                      </a:lnTo>
                      <a:lnTo>
                        <a:pt x="111398" y="83432"/>
                      </a:lnTo>
                      <a:lnTo>
                        <a:pt x="108146" y="84430"/>
                      </a:lnTo>
                      <a:lnTo>
                        <a:pt x="104580" y="85366"/>
                      </a:lnTo>
                      <a:lnTo>
                        <a:pt x="101118" y="86365"/>
                      </a:lnTo>
                      <a:lnTo>
                        <a:pt x="97552" y="87301"/>
                      </a:lnTo>
                      <a:lnTo>
                        <a:pt x="94195" y="88361"/>
                      </a:lnTo>
                      <a:lnTo>
                        <a:pt x="90944" y="89360"/>
                      </a:lnTo>
                      <a:lnTo>
                        <a:pt x="87902" y="90421"/>
                      </a:lnTo>
                      <a:lnTo>
                        <a:pt x="85594" y="91544"/>
                      </a:lnTo>
                      <a:lnTo>
                        <a:pt x="83601" y="92667"/>
                      </a:lnTo>
                      <a:lnTo>
                        <a:pt x="82342" y="93853"/>
                      </a:lnTo>
                      <a:lnTo>
                        <a:pt x="81818" y="95101"/>
                      </a:lnTo>
                      <a:close/>
                    </a:path>
                  </a:pathLst>
                </a:custGeom>
                <a:solidFill>
                  <a:srgbClr val="CEE8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6" name="Google Shape;2646;p65"/>
                <p:cNvSpPr/>
                <p:nvPr/>
              </p:nvSpPr>
              <p:spPr>
                <a:xfrm>
                  <a:off x="4471987" y="5065712"/>
                  <a:ext cx="555625" cy="1004887"/>
                </a:xfrm>
                <a:custGeom>
                  <a:avLst/>
                  <a:gdLst/>
                  <a:ahLst/>
                  <a:cxnLst/>
                  <a:rect l="l" t="t" r="r" b="b"/>
                  <a:pathLst>
                    <a:path w="120000" h="120000" extrusionOk="0">
                      <a:moveTo>
                        <a:pt x="81750" y="95444"/>
                      </a:moveTo>
                      <a:lnTo>
                        <a:pt x="81864" y="95949"/>
                      </a:lnTo>
                      <a:lnTo>
                        <a:pt x="82435" y="96391"/>
                      </a:lnTo>
                      <a:lnTo>
                        <a:pt x="83235" y="96770"/>
                      </a:lnTo>
                      <a:lnTo>
                        <a:pt x="84490" y="97085"/>
                      </a:lnTo>
                      <a:lnTo>
                        <a:pt x="85861" y="97275"/>
                      </a:lnTo>
                      <a:lnTo>
                        <a:pt x="87459" y="97464"/>
                      </a:lnTo>
                      <a:lnTo>
                        <a:pt x="89286" y="97527"/>
                      </a:lnTo>
                      <a:lnTo>
                        <a:pt x="90999" y="97590"/>
                      </a:lnTo>
                      <a:lnTo>
                        <a:pt x="93054" y="97653"/>
                      </a:lnTo>
                      <a:lnTo>
                        <a:pt x="94881" y="97653"/>
                      </a:lnTo>
                      <a:lnTo>
                        <a:pt x="96936" y="97716"/>
                      </a:lnTo>
                      <a:lnTo>
                        <a:pt x="98877" y="97716"/>
                      </a:lnTo>
                      <a:lnTo>
                        <a:pt x="100818" y="97716"/>
                      </a:lnTo>
                      <a:lnTo>
                        <a:pt x="102530" y="97843"/>
                      </a:lnTo>
                      <a:lnTo>
                        <a:pt x="104129" y="97906"/>
                      </a:lnTo>
                      <a:lnTo>
                        <a:pt x="105499" y="97969"/>
                      </a:lnTo>
                      <a:lnTo>
                        <a:pt x="106412" y="98095"/>
                      </a:lnTo>
                      <a:lnTo>
                        <a:pt x="107326" y="98221"/>
                      </a:lnTo>
                      <a:lnTo>
                        <a:pt x="108125" y="98348"/>
                      </a:lnTo>
                      <a:lnTo>
                        <a:pt x="108582" y="98474"/>
                      </a:lnTo>
                      <a:lnTo>
                        <a:pt x="109039" y="98663"/>
                      </a:lnTo>
                      <a:lnTo>
                        <a:pt x="109267" y="98853"/>
                      </a:lnTo>
                      <a:lnTo>
                        <a:pt x="109267" y="99105"/>
                      </a:lnTo>
                      <a:lnTo>
                        <a:pt x="109153" y="99421"/>
                      </a:lnTo>
                      <a:lnTo>
                        <a:pt x="108353" y="100305"/>
                      </a:lnTo>
                      <a:lnTo>
                        <a:pt x="107440" y="101062"/>
                      </a:lnTo>
                      <a:lnTo>
                        <a:pt x="106412" y="101693"/>
                      </a:lnTo>
                      <a:lnTo>
                        <a:pt x="105499" y="102261"/>
                      </a:lnTo>
                      <a:lnTo>
                        <a:pt x="104586" y="102766"/>
                      </a:lnTo>
                      <a:lnTo>
                        <a:pt x="103672" y="103145"/>
                      </a:lnTo>
                      <a:lnTo>
                        <a:pt x="102759" y="103587"/>
                      </a:lnTo>
                      <a:lnTo>
                        <a:pt x="102074" y="103966"/>
                      </a:lnTo>
                      <a:lnTo>
                        <a:pt x="100475" y="104850"/>
                      </a:lnTo>
                      <a:lnTo>
                        <a:pt x="98991" y="105607"/>
                      </a:lnTo>
                      <a:lnTo>
                        <a:pt x="97621" y="106301"/>
                      </a:lnTo>
                      <a:lnTo>
                        <a:pt x="96479" y="106933"/>
                      </a:lnTo>
                      <a:lnTo>
                        <a:pt x="95794" y="107375"/>
                      </a:lnTo>
                      <a:lnTo>
                        <a:pt x="95451" y="107753"/>
                      </a:lnTo>
                      <a:lnTo>
                        <a:pt x="95794" y="108006"/>
                      </a:lnTo>
                      <a:lnTo>
                        <a:pt x="96707" y="108258"/>
                      </a:lnTo>
                      <a:lnTo>
                        <a:pt x="98877" y="108511"/>
                      </a:lnTo>
                      <a:lnTo>
                        <a:pt x="101160" y="108763"/>
                      </a:lnTo>
                      <a:lnTo>
                        <a:pt x="103215" y="109016"/>
                      </a:lnTo>
                      <a:lnTo>
                        <a:pt x="105271" y="109205"/>
                      </a:lnTo>
                      <a:lnTo>
                        <a:pt x="107326" y="109521"/>
                      </a:lnTo>
                      <a:lnTo>
                        <a:pt x="109153" y="109773"/>
                      </a:lnTo>
                      <a:lnTo>
                        <a:pt x="110980" y="110089"/>
                      </a:lnTo>
                      <a:lnTo>
                        <a:pt x="112578" y="110278"/>
                      </a:lnTo>
                      <a:lnTo>
                        <a:pt x="114062" y="110594"/>
                      </a:lnTo>
                      <a:lnTo>
                        <a:pt x="115432" y="110783"/>
                      </a:lnTo>
                      <a:lnTo>
                        <a:pt x="116460" y="111036"/>
                      </a:lnTo>
                      <a:lnTo>
                        <a:pt x="117488" y="111288"/>
                      </a:lnTo>
                      <a:lnTo>
                        <a:pt x="118287" y="111478"/>
                      </a:lnTo>
                      <a:lnTo>
                        <a:pt x="118858" y="111667"/>
                      </a:lnTo>
                      <a:lnTo>
                        <a:pt x="119086" y="111856"/>
                      </a:lnTo>
                      <a:lnTo>
                        <a:pt x="119086" y="112046"/>
                      </a:lnTo>
                      <a:lnTo>
                        <a:pt x="117259" y="114066"/>
                      </a:lnTo>
                      <a:lnTo>
                        <a:pt x="115090" y="115707"/>
                      </a:lnTo>
                      <a:lnTo>
                        <a:pt x="112578" y="116970"/>
                      </a:lnTo>
                      <a:lnTo>
                        <a:pt x="109724" y="117853"/>
                      </a:lnTo>
                      <a:lnTo>
                        <a:pt x="106412" y="118485"/>
                      </a:lnTo>
                      <a:lnTo>
                        <a:pt x="102987" y="118863"/>
                      </a:lnTo>
                      <a:lnTo>
                        <a:pt x="99219" y="118990"/>
                      </a:lnTo>
                      <a:lnTo>
                        <a:pt x="95337" y="118990"/>
                      </a:lnTo>
                      <a:lnTo>
                        <a:pt x="91455" y="118863"/>
                      </a:lnTo>
                      <a:lnTo>
                        <a:pt x="87345" y="118548"/>
                      </a:lnTo>
                      <a:lnTo>
                        <a:pt x="83120" y="118169"/>
                      </a:lnTo>
                      <a:lnTo>
                        <a:pt x="79124" y="117790"/>
                      </a:lnTo>
                      <a:lnTo>
                        <a:pt x="75014" y="117475"/>
                      </a:lnTo>
                      <a:lnTo>
                        <a:pt x="71018" y="117222"/>
                      </a:lnTo>
                      <a:lnTo>
                        <a:pt x="67250" y="116970"/>
                      </a:lnTo>
                      <a:lnTo>
                        <a:pt x="63710" y="116906"/>
                      </a:lnTo>
                      <a:lnTo>
                        <a:pt x="60742" y="116970"/>
                      </a:lnTo>
                      <a:lnTo>
                        <a:pt x="57316" y="117096"/>
                      </a:lnTo>
                      <a:lnTo>
                        <a:pt x="53663" y="117411"/>
                      </a:lnTo>
                      <a:lnTo>
                        <a:pt x="49781" y="117727"/>
                      </a:lnTo>
                      <a:lnTo>
                        <a:pt x="45670" y="118106"/>
                      </a:lnTo>
                      <a:lnTo>
                        <a:pt x="41674" y="118548"/>
                      </a:lnTo>
                      <a:lnTo>
                        <a:pt x="37335" y="118926"/>
                      </a:lnTo>
                      <a:lnTo>
                        <a:pt x="33111" y="119305"/>
                      </a:lnTo>
                      <a:lnTo>
                        <a:pt x="28772" y="119621"/>
                      </a:lnTo>
                      <a:lnTo>
                        <a:pt x="24548" y="119810"/>
                      </a:lnTo>
                      <a:lnTo>
                        <a:pt x="20437" y="120000"/>
                      </a:lnTo>
                      <a:lnTo>
                        <a:pt x="16669" y="120000"/>
                      </a:lnTo>
                      <a:lnTo>
                        <a:pt x="13016" y="119810"/>
                      </a:lnTo>
                      <a:lnTo>
                        <a:pt x="9590" y="119558"/>
                      </a:lnTo>
                      <a:lnTo>
                        <a:pt x="6622" y="119053"/>
                      </a:lnTo>
                      <a:lnTo>
                        <a:pt x="3882" y="118295"/>
                      </a:lnTo>
                      <a:lnTo>
                        <a:pt x="2397" y="117727"/>
                      </a:lnTo>
                      <a:lnTo>
                        <a:pt x="1255" y="117033"/>
                      </a:lnTo>
                      <a:lnTo>
                        <a:pt x="456" y="116275"/>
                      </a:lnTo>
                      <a:lnTo>
                        <a:pt x="0" y="115518"/>
                      </a:lnTo>
                      <a:lnTo>
                        <a:pt x="0" y="114823"/>
                      </a:lnTo>
                      <a:lnTo>
                        <a:pt x="570" y="113940"/>
                      </a:lnTo>
                      <a:lnTo>
                        <a:pt x="1370" y="113119"/>
                      </a:lnTo>
                      <a:lnTo>
                        <a:pt x="2854" y="112235"/>
                      </a:lnTo>
                      <a:lnTo>
                        <a:pt x="3425" y="111920"/>
                      </a:lnTo>
                      <a:lnTo>
                        <a:pt x="4224" y="111730"/>
                      </a:lnTo>
                      <a:lnTo>
                        <a:pt x="4909" y="111478"/>
                      </a:lnTo>
                      <a:lnTo>
                        <a:pt x="5823" y="111162"/>
                      </a:lnTo>
                      <a:lnTo>
                        <a:pt x="7878" y="110783"/>
                      </a:lnTo>
                      <a:lnTo>
                        <a:pt x="10161" y="110657"/>
                      </a:lnTo>
                      <a:lnTo>
                        <a:pt x="12787" y="110531"/>
                      </a:lnTo>
                      <a:lnTo>
                        <a:pt x="15299" y="110341"/>
                      </a:lnTo>
                      <a:lnTo>
                        <a:pt x="17925" y="110152"/>
                      </a:lnTo>
                      <a:lnTo>
                        <a:pt x="20209" y="109836"/>
                      </a:lnTo>
                      <a:lnTo>
                        <a:pt x="22264" y="109395"/>
                      </a:lnTo>
                      <a:lnTo>
                        <a:pt x="23634" y="108700"/>
                      </a:lnTo>
                      <a:lnTo>
                        <a:pt x="23862" y="108385"/>
                      </a:lnTo>
                      <a:lnTo>
                        <a:pt x="23634" y="108195"/>
                      </a:lnTo>
                      <a:lnTo>
                        <a:pt x="23063" y="107943"/>
                      </a:lnTo>
                      <a:lnTo>
                        <a:pt x="22150" y="107753"/>
                      </a:lnTo>
                      <a:lnTo>
                        <a:pt x="20666" y="107438"/>
                      </a:lnTo>
                      <a:lnTo>
                        <a:pt x="18725" y="107185"/>
                      </a:lnTo>
                      <a:lnTo>
                        <a:pt x="16669" y="106996"/>
                      </a:lnTo>
                      <a:lnTo>
                        <a:pt x="14386" y="106680"/>
                      </a:lnTo>
                      <a:lnTo>
                        <a:pt x="12102" y="106365"/>
                      </a:lnTo>
                      <a:lnTo>
                        <a:pt x="9933" y="105923"/>
                      </a:lnTo>
                      <a:lnTo>
                        <a:pt x="7878" y="105418"/>
                      </a:lnTo>
                      <a:lnTo>
                        <a:pt x="6393" y="104786"/>
                      </a:lnTo>
                      <a:lnTo>
                        <a:pt x="5594" y="104345"/>
                      </a:lnTo>
                      <a:lnTo>
                        <a:pt x="5023" y="103840"/>
                      </a:lnTo>
                      <a:lnTo>
                        <a:pt x="4909" y="103271"/>
                      </a:lnTo>
                      <a:lnTo>
                        <a:pt x="5023" y="102703"/>
                      </a:lnTo>
                      <a:lnTo>
                        <a:pt x="5594" y="102325"/>
                      </a:lnTo>
                      <a:lnTo>
                        <a:pt x="6736" y="102072"/>
                      </a:lnTo>
                      <a:lnTo>
                        <a:pt x="8449" y="101820"/>
                      </a:lnTo>
                      <a:lnTo>
                        <a:pt x="10390" y="101567"/>
                      </a:lnTo>
                      <a:lnTo>
                        <a:pt x="12559" y="101251"/>
                      </a:lnTo>
                      <a:lnTo>
                        <a:pt x="14957" y="101062"/>
                      </a:lnTo>
                      <a:lnTo>
                        <a:pt x="17354" y="100746"/>
                      </a:lnTo>
                      <a:lnTo>
                        <a:pt x="19524" y="100431"/>
                      </a:lnTo>
                      <a:lnTo>
                        <a:pt x="21236" y="100115"/>
                      </a:lnTo>
                      <a:lnTo>
                        <a:pt x="22949" y="99863"/>
                      </a:lnTo>
                      <a:lnTo>
                        <a:pt x="24433" y="99610"/>
                      </a:lnTo>
                      <a:lnTo>
                        <a:pt x="25803" y="99295"/>
                      </a:lnTo>
                      <a:lnTo>
                        <a:pt x="26717" y="99042"/>
                      </a:lnTo>
                      <a:lnTo>
                        <a:pt x="27516" y="98663"/>
                      </a:lnTo>
                      <a:lnTo>
                        <a:pt x="27973" y="98348"/>
                      </a:lnTo>
                      <a:lnTo>
                        <a:pt x="28087" y="97969"/>
                      </a:lnTo>
                      <a:lnTo>
                        <a:pt x="27630" y="97275"/>
                      </a:lnTo>
                      <a:lnTo>
                        <a:pt x="26831" y="96643"/>
                      </a:lnTo>
                      <a:lnTo>
                        <a:pt x="25803" y="96075"/>
                      </a:lnTo>
                      <a:lnTo>
                        <a:pt x="24433" y="95633"/>
                      </a:lnTo>
                      <a:lnTo>
                        <a:pt x="22835" y="95192"/>
                      </a:lnTo>
                      <a:lnTo>
                        <a:pt x="21008" y="94750"/>
                      </a:lnTo>
                      <a:lnTo>
                        <a:pt x="19067" y="94371"/>
                      </a:lnTo>
                      <a:lnTo>
                        <a:pt x="17240" y="93929"/>
                      </a:lnTo>
                      <a:lnTo>
                        <a:pt x="15185" y="93550"/>
                      </a:lnTo>
                      <a:lnTo>
                        <a:pt x="13244" y="93108"/>
                      </a:lnTo>
                      <a:lnTo>
                        <a:pt x="11417" y="92540"/>
                      </a:lnTo>
                      <a:lnTo>
                        <a:pt x="9590" y="92035"/>
                      </a:lnTo>
                      <a:lnTo>
                        <a:pt x="8106" y="91404"/>
                      </a:lnTo>
                      <a:lnTo>
                        <a:pt x="6964" y="90773"/>
                      </a:lnTo>
                      <a:lnTo>
                        <a:pt x="5937" y="90015"/>
                      </a:lnTo>
                      <a:lnTo>
                        <a:pt x="5366" y="89132"/>
                      </a:lnTo>
                      <a:lnTo>
                        <a:pt x="4795" y="86922"/>
                      </a:lnTo>
                      <a:lnTo>
                        <a:pt x="4567" y="85470"/>
                      </a:lnTo>
                      <a:lnTo>
                        <a:pt x="5137" y="84082"/>
                      </a:lnTo>
                      <a:lnTo>
                        <a:pt x="6279" y="81935"/>
                      </a:lnTo>
                      <a:lnTo>
                        <a:pt x="6964" y="80736"/>
                      </a:lnTo>
                      <a:lnTo>
                        <a:pt x="7878" y="79663"/>
                      </a:lnTo>
                      <a:lnTo>
                        <a:pt x="8905" y="78653"/>
                      </a:lnTo>
                      <a:lnTo>
                        <a:pt x="10047" y="77706"/>
                      </a:lnTo>
                      <a:lnTo>
                        <a:pt x="11303" y="76885"/>
                      </a:lnTo>
                      <a:lnTo>
                        <a:pt x="12331" y="75938"/>
                      </a:lnTo>
                      <a:lnTo>
                        <a:pt x="13472" y="75118"/>
                      </a:lnTo>
                      <a:lnTo>
                        <a:pt x="14386" y="74297"/>
                      </a:lnTo>
                      <a:lnTo>
                        <a:pt x="14500" y="74108"/>
                      </a:lnTo>
                      <a:lnTo>
                        <a:pt x="14728" y="73855"/>
                      </a:lnTo>
                      <a:lnTo>
                        <a:pt x="14957" y="73729"/>
                      </a:lnTo>
                      <a:lnTo>
                        <a:pt x="15071" y="73477"/>
                      </a:lnTo>
                      <a:lnTo>
                        <a:pt x="16669" y="72593"/>
                      </a:lnTo>
                      <a:lnTo>
                        <a:pt x="18839" y="72214"/>
                      </a:lnTo>
                      <a:lnTo>
                        <a:pt x="21579" y="72277"/>
                      </a:lnTo>
                      <a:lnTo>
                        <a:pt x="24433" y="72593"/>
                      </a:lnTo>
                      <a:lnTo>
                        <a:pt x="27174" y="72845"/>
                      </a:lnTo>
                      <a:lnTo>
                        <a:pt x="29457" y="73098"/>
                      </a:lnTo>
                      <a:lnTo>
                        <a:pt x="31170" y="73035"/>
                      </a:lnTo>
                      <a:lnTo>
                        <a:pt x="32197" y="72593"/>
                      </a:lnTo>
                      <a:lnTo>
                        <a:pt x="32540" y="72403"/>
                      </a:lnTo>
                      <a:lnTo>
                        <a:pt x="32997" y="72214"/>
                      </a:lnTo>
                      <a:lnTo>
                        <a:pt x="33225" y="71962"/>
                      </a:lnTo>
                      <a:lnTo>
                        <a:pt x="33453" y="71772"/>
                      </a:lnTo>
                      <a:lnTo>
                        <a:pt x="33796" y="70636"/>
                      </a:lnTo>
                      <a:lnTo>
                        <a:pt x="33111" y="69374"/>
                      </a:lnTo>
                      <a:lnTo>
                        <a:pt x="31627" y="68048"/>
                      </a:lnTo>
                      <a:lnTo>
                        <a:pt x="29686" y="66596"/>
                      </a:lnTo>
                      <a:lnTo>
                        <a:pt x="27630" y="65081"/>
                      </a:lnTo>
                      <a:lnTo>
                        <a:pt x="25918" y="63503"/>
                      </a:lnTo>
                      <a:lnTo>
                        <a:pt x="24433" y="61862"/>
                      </a:lnTo>
                      <a:lnTo>
                        <a:pt x="23748" y="60094"/>
                      </a:lnTo>
                      <a:lnTo>
                        <a:pt x="23634" y="58579"/>
                      </a:lnTo>
                      <a:lnTo>
                        <a:pt x="23977" y="57001"/>
                      </a:lnTo>
                      <a:lnTo>
                        <a:pt x="25004" y="55423"/>
                      </a:lnTo>
                      <a:lnTo>
                        <a:pt x="26945" y="54034"/>
                      </a:lnTo>
                      <a:lnTo>
                        <a:pt x="27516" y="53719"/>
                      </a:lnTo>
                      <a:lnTo>
                        <a:pt x="28201" y="53403"/>
                      </a:lnTo>
                      <a:lnTo>
                        <a:pt x="28886" y="53150"/>
                      </a:lnTo>
                      <a:lnTo>
                        <a:pt x="29686" y="52835"/>
                      </a:lnTo>
                      <a:lnTo>
                        <a:pt x="30485" y="52519"/>
                      </a:lnTo>
                      <a:lnTo>
                        <a:pt x="31512" y="52204"/>
                      </a:lnTo>
                      <a:lnTo>
                        <a:pt x="32426" y="51825"/>
                      </a:lnTo>
                      <a:lnTo>
                        <a:pt x="33453" y="51572"/>
                      </a:lnTo>
                      <a:lnTo>
                        <a:pt x="35166" y="51320"/>
                      </a:lnTo>
                      <a:lnTo>
                        <a:pt x="36993" y="51194"/>
                      </a:lnTo>
                      <a:lnTo>
                        <a:pt x="39162" y="51194"/>
                      </a:lnTo>
                      <a:lnTo>
                        <a:pt x="41332" y="51257"/>
                      </a:lnTo>
                      <a:lnTo>
                        <a:pt x="43501" y="51257"/>
                      </a:lnTo>
                      <a:lnTo>
                        <a:pt x="45442" y="51194"/>
                      </a:lnTo>
                      <a:lnTo>
                        <a:pt x="47040" y="50878"/>
                      </a:lnTo>
                      <a:lnTo>
                        <a:pt x="48296" y="50436"/>
                      </a:lnTo>
                      <a:lnTo>
                        <a:pt x="48867" y="49489"/>
                      </a:lnTo>
                      <a:lnTo>
                        <a:pt x="48525" y="48479"/>
                      </a:lnTo>
                      <a:lnTo>
                        <a:pt x="47497" y="47280"/>
                      </a:lnTo>
                      <a:lnTo>
                        <a:pt x="45784" y="45954"/>
                      </a:lnTo>
                      <a:lnTo>
                        <a:pt x="44757" y="45071"/>
                      </a:lnTo>
                      <a:lnTo>
                        <a:pt x="43615" y="44250"/>
                      </a:lnTo>
                      <a:lnTo>
                        <a:pt x="42702" y="43366"/>
                      </a:lnTo>
                      <a:lnTo>
                        <a:pt x="42017" y="42546"/>
                      </a:lnTo>
                      <a:lnTo>
                        <a:pt x="41674" y="41725"/>
                      </a:lnTo>
                      <a:lnTo>
                        <a:pt x="41446" y="41031"/>
                      </a:lnTo>
                      <a:lnTo>
                        <a:pt x="41788" y="40336"/>
                      </a:lnTo>
                      <a:lnTo>
                        <a:pt x="42473" y="39768"/>
                      </a:lnTo>
                      <a:lnTo>
                        <a:pt x="43044" y="39579"/>
                      </a:lnTo>
                      <a:lnTo>
                        <a:pt x="43615" y="39579"/>
                      </a:lnTo>
                      <a:lnTo>
                        <a:pt x="44643" y="39579"/>
                      </a:lnTo>
                      <a:lnTo>
                        <a:pt x="45670" y="39642"/>
                      </a:lnTo>
                      <a:lnTo>
                        <a:pt x="47611" y="39831"/>
                      </a:lnTo>
                      <a:lnTo>
                        <a:pt x="49666" y="39957"/>
                      </a:lnTo>
                      <a:lnTo>
                        <a:pt x="51950" y="40147"/>
                      </a:lnTo>
                      <a:lnTo>
                        <a:pt x="54005" y="40273"/>
                      </a:lnTo>
                      <a:lnTo>
                        <a:pt x="56060" y="40336"/>
                      </a:lnTo>
                      <a:lnTo>
                        <a:pt x="57545" y="40273"/>
                      </a:lnTo>
                      <a:lnTo>
                        <a:pt x="58686" y="40147"/>
                      </a:lnTo>
                      <a:lnTo>
                        <a:pt x="59257" y="39642"/>
                      </a:lnTo>
                      <a:lnTo>
                        <a:pt x="59372" y="39011"/>
                      </a:lnTo>
                      <a:lnTo>
                        <a:pt x="59257" y="38379"/>
                      </a:lnTo>
                      <a:lnTo>
                        <a:pt x="58915" y="37811"/>
                      </a:lnTo>
                      <a:lnTo>
                        <a:pt x="58344" y="37180"/>
                      </a:lnTo>
                      <a:lnTo>
                        <a:pt x="57202" y="36233"/>
                      </a:lnTo>
                      <a:lnTo>
                        <a:pt x="56060" y="35223"/>
                      </a:lnTo>
                      <a:lnTo>
                        <a:pt x="55147" y="34213"/>
                      </a:lnTo>
                      <a:lnTo>
                        <a:pt x="54804" y="32887"/>
                      </a:lnTo>
                      <a:lnTo>
                        <a:pt x="54348" y="31688"/>
                      </a:lnTo>
                      <a:lnTo>
                        <a:pt x="53549" y="30362"/>
                      </a:lnTo>
                      <a:lnTo>
                        <a:pt x="52293" y="28911"/>
                      </a:lnTo>
                      <a:lnTo>
                        <a:pt x="51037" y="27522"/>
                      </a:lnTo>
                      <a:lnTo>
                        <a:pt x="49666" y="26070"/>
                      </a:lnTo>
                      <a:lnTo>
                        <a:pt x="48525" y="24618"/>
                      </a:lnTo>
                      <a:lnTo>
                        <a:pt x="47840" y="23356"/>
                      </a:lnTo>
                      <a:lnTo>
                        <a:pt x="47725" y="22093"/>
                      </a:lnTo>
                      <a:lnTo>
                        <a:pt x="48296" y="21336"/>
                      </a:lnTo>
                      <a:lnTo>
                        <a:pt x="49324" y="20578"/>
                      </a:lnTo>
                      <a:lnTo>
                        <a:pt x="50808" y="20010"/>
                      </a:lnTo>
                      <a:lnTo>
                        <a:pt x="52635" y="19379"/>
                      </a:lnTo>
                      <a:lnTo>
                        <a:pt x="54348" y="18811"/>
                      </a:lnTo>
                      <a:lnTo>
                        <a:pt x="56060" y="18116"/>
                      </a:lnTo>
                      <a:lnTo>
                        <a:pt x="57202" y="17485"/>
                      </a:lnTo>
                      <a:lnTo>
                        <a:pt x="57887" y="16791"/>
                      </a:lnTo>
                      <a:lnTo>
                        <a:pt x="57887" y="15781"/>
                      </a:lnTo>
                      <a:lnTo>
                        <a:pt x="57316" y="14581"/>
                      </a:lnTo>
                      <a:lnTo>
                        <a:pt x="56403" y="13256"/>
                      </a:lnTo>
                      <a:lnTo>
                        <a:pt x="55147" y="11804"/>
                      </a:lnTo>
                      <a:lnTo>
                        <a:pt x="54005" y="10352"/>
                      </a:lnTo>
                      <a:lnTo>
                        <a:pt x="52863" y="8963"/>
                      </a:lnTo>
                      <a:lnTo>
                        <a:pt x="52064" y="7701"/>
                      </a:lnTo>
                      <a:lnTo>
                        <a:pt x="51722" y="6564"/>
                      </a:lnTo>
                      <a:lnTo>
                        <a:pt x="51836" y="5428"/>
                      </a:lnTo>
                      <a:lnTo>
                        <a:pt x="52178" y="4544"/>
                      </a:lnTo>
                      <a:lnTo>
                        <a:pt x="52749" y="3661"/>
                      </a:lnTo>
                      <a:lnTo>
                        <a:pt x="53549" y="2966"/>
                      </a:lnTo>
                      <a:lnTo>
                        <a:pt x="55033" y="1893"/>
                      </a:lnTo>
                      <a:lnTo>
                        <a:pt x="56517" y="1073"/>
                      </a:lnTo>
                      <a:lnTo>
                        <a:pt x="58344" y="631"/>
                      </a:lnTo>
                      <a:lnTo>
                        <a:pt x="59942" y="315"/>
                      </a:lnTo>
                      <a:lnTo>
                        <a:pt x="61541" y="189"/>
                      </a:lnTo>
                      <a:lnTo>
                        <a:pt x="63254" y="63"/>
                      </a:lnTo>
                      <a:lnTo>
                        <a:pt x="64738" y="63"/>
                      </a:lnTo>
                      <a:lnTo>
                        <a:pt x="65880" y="0"/>
                      </a:lnTo>
                      <a:lnTo>
                        <a:pt x="67021" y="0"/>
                      </a:lnTo>
                      <a:lnTo>
                        <a:pt x="68163" y="63"/>
                      </a:lnTo>
                      <a:lnTo>
                        <a:pt x="69533" y="378"/>
                      </a:lnTo>
                      <a:lnTo>
                        <a:pt x="71018" y="820"/>
                      </a:lnTo>
                      <a:lnTo>
                        <a:pt x="72274" y="1578"/>
                      </a:lnTo>
                      <a:lnTo>
                        <a:pt x="73073" y="2588"/>
                      </a:lnTo>
                      <a:lnTo>
                        <a:pt x="73644" y="3976"/>
                      </a:lnTo>
                      <a:lnTo>
                        <a:pt x="73644" y="5744"/>
                      </a:lnTo>
                      <a:lnTo>
                        <a:pt x="73644" y="5996"/>
                      </a:lnTo>
                      <a:lnTo>
                        <a:pt x="73872" y="6249"/>
                      </a:lnTo>
                      <a:lnTo>
                        <a:pt x="74329" y="6438"/>
                      </a:lnTo>
                      <a:lnTo>
                        <a:pt x="74671" y="6628"/>
                      </a:lnTo>
                      <a:lnTo>
                        <a:pt x="75585" y="6817"/>
                      </a:lnTo>
                      <a:lnTo>
                        <a:pt x="76498" y="7069"/>
                      </a:lnTo>
                      <a:lnTo>
                        <a:pt x="77411" y="7196"/>
                      </a:lnTo>
                      <a:lnTo>
                        <a:pt x="78439" y="7448"/>
                      </a:lnTo>
                      <a:lnTo>
                        <a:pt x="79352" y="7701"/>
                      </a:lnTo>
                      <a:lnTo>
                        <a:pt x="80152" y="7890"/>
                      </a:lnTo>
                      <a:lnTo>
                        <a:pt x="80723" y="8206"/>
                      </a:lnTo>
                      <a:lnTo>
                        <a:pt x="80951" y="8648"/>
                      </a:lnTo>
                      <a:lnTo>
                        <a:pt x="80951" y="9468"/>
                      </a:lnTo>
                      <a:lnTo>
                        <a:pt x="80608" y="10478"/>
                      </a:lnTo>
                      <a:lnTo>
                        <a:pt x="79695" y="11551"/>
                      </a:lnTo>
                      <a:lnTo>
                        <a:pt x="78782" y="12688"/>
                      </a:lnTo>
                      <a:lnTo>
                        <a:pt x="77868" y="13887"/>
                      </a:lnTo>
                      <a:lnTo>
                        <a:pt x="77183" y="15023"/>
                      </a:lnTo>
                      <a:lnTo>
                        <a:pt x="76612" y="16096"/>
                      </a:lnTo>
                      <a:lnTo>
                        <a:pt x="76498" y="16980"/>
                      </a:lnTo>
                      <a:lnTo>
                        <a:pt x="76498" y="17359"/>
                      </a:lnTo>
                      <a:lnTo>
                        <a:pt x="76612" y="17738"/>
                      </a:lnTo>
                      <a:lnTo>
                        <a:pt x="76612" y="18053"/>
                      </a:lnTo>
                      <a:lnTo>
                        <a:pt x="76726" y="18432"/>
                      </a:lnTo>
                      <a:lnTo>
                        <a:pt x="77183" y="20263"/>
                      </a:lnTo>
                      <a:lnTo>
                        <a:pt x="77526" y="21714"/>
                      </a:lnTo>
                      <a:lnTo>
                        <a:pt x="78211" y="22977"/>
                      </a:lnTo>
                      <a:lnTo>
                        <a:pt x="79352" y="24492"/>
                      </a:lnTo>
                      <a:lnTo>
                        <a:pt x="79923" y="24871"/>
                      </a:lnTo>
                      <a:lnTo>
                        <a:pt x="80723" y="24997"/>
                      </a:lnTo>
                      <a:lnTo>
                        <a:pt x="81750" y="25123"/>
                      </a:lnTo>
                      <a:lnTo>
                        <a:pt x="83006" y="24997"/>
                      </a:lnTo>
                      <a:lnTo>
                        <a:pt x="84719" y="24807"/>
                      </a:lnTo>
                      <a:lnTo>
                        <a:pt x="86774" y="24366"/>
                      </a:lnTo>
                      <a:lnTo>
                        <a:pt x="88943" y="23924"/>
                      </a:lnTo>
                      <a:lnTo>
                        <a:pt x="91113" y="23419"/>
                      </a:lnTo>
                      <a:lnTo>
                        <a:pt x="93168" y="23040"/>
                      </a:lnTo>
                      <a:lnTo>
                        <a:pt x="94766" y="22851"/>
                      </a:lnTo>
                      <a:lnTo>
                        <a:pt x="96137" y="22851"/>
                      </a:lnTo>
                      <a:lnTo>
                        <a:pt x="96822" y="23229"/>
                      </a:lnTo>
                      <a:lnTo>
                        <a:pt x="97050" y="24176"/>
                      </a:lnTo>
                      <a:lnTo>
                        <a:pt x="96707" y="25123"/>
                      </a:lnTo>
                      <a:lnTo>
                        <a:pt x="95908" y="26007"/>
                      </a:lnTo>
                      <a:lnTo>
                        <a:pt x="94652" y="26764"/>
                      </a:lnTo>
                      <a:lnTo>
                        <a:pt x="93625" y="27648"/>
                      </a:lnTo>
                      <a:lnTo>
                        <a:pt x="92597" y="28532"/>
                      </a:lnTo>
                      <a:lnTo>
                        <a:pt x="92254" y="29605"/>
                      </a:lnTo>
                      <a:lnTo>
                        <a:pt x="92483" y="30804"/>
                      </a:lnTo>
                      <a:lnTo>
                        <a:pt x="93054" y="31246"/>
                      </a:lnTo>
                      <a:lnTo>
                        <a:pt x="93853" y="31499"/>
                      </a:lnTo>
                      <a:lnTo>
                        <a:pt x="94881" y="31625"/>
                      </a:lnTo>
                      <a:lnTo>
                        <a:pt x="96479" y="31688"/>
                      </a:lnTo>
                      <a:lnTo>
                        <a:pt x="97963" y="31814"/>
                      </a:lnTo>
                      <a:lnTo>
                        <a:pt x="99448" y="31814"/>
                      </a:lnTo>
                      <a:lnTo>
                        <a:pt x="101046" y="31814"/>
                      </a:lnTo>
                      <a:lnTo>
                        <a:pt x="102416" y="31814"/>
                      </a:lnTo>
                      <a:lnTo>
                        <a:pt x="103330" y="31814"/>
                      </a:lnTo>
                      <a:lnTo>
                        <a:pt x="104129" y="31877"/>
                      </a:lnTo>
                      <a:lnTo>
                        <a:pt x="104928" y="31877"/>
                      </a:lnTo>
                      <a:lnTo>
                        <a:pt x="105613" y="31941"/>
                      </a:lnTo>
                      <a:lnTo>
                        <a:pt x="106184" y="32004"/>
                      </a:lnTo>
                      <a:lnTo>
                        <a:pt x="106641" y="32067"/>
                      </a:lnTo>
                      <a:lnTo>
                        <a:pt x="106755" y="32256"/>
                      </a:lnTo>
                      <a:lnTo>
                        <a:pt x="106869" y="32446"/>
                      </a:lnTo>
                      <a:lnTo>
                        <a:pt x="106070" y="33456"/>
                      </a:lnTo>
                      <a:lnTo>
                        <a:pt x="103786" y="34466"/>
                      </a:lnTo>
                      <a:lnTo>
                        <a:pt x="100818" y="35791"/>
                      </a:lnTo>
                      <a:lnTo>
                        <a:pt x="97392" y="37243"/>
                      </a:lnTo>
                      <a:lnTo>
                        <a:pt x="94310" y="39011"/>
                      </a:lnTo>
                      <a:lnTo>
                        <a:pt x="91684" y="41157"/>
                      </a:lnTo>
                      <a:lnTo>
                        <a:pt x="90199" y="43745"/>
                      </a:lnTo>
                      <a:lnTo>
                        <a:pt x="90313" y="46838"/>
                      </a:lnTo>
                      <a:lnTo>
                        <a:pt x="90542" y="47280"/>
                      </a:lnTo>
                      <a:lnTo>
                        <a:pt x="90770" y="47785"/>
                      </a:lnTo>
                      <a:lnTo>
                        <a:pt x="90999" y="48227"/>
                      </a:lnTo>
                      <a:lnTo>
                        <a:pt x="91227" y="48732"/>
                      </a:lnTo>
                      <a:lnTo>
                        <a:pt x="91798" y="50184"/>
                      </a:lnTo>
                      <a:lnTo>
                        <a:pt x="91684" y="51383"/>
                      </a:lnTo>
                      <a:lnTo>
                        <a:pt x="90999" y="52393"/>
                      </a:lnTo>
                      <a:lnTo>
                        <a:pt x="90199" y="53277"/>
                      </a:lnTo>
                      <a:lnTo>
                        <a:pt x="89286" y="53971"/>
                      </a:lnTo>
                      <a:lnTo>
                        <a:pt x="88258" y="54539"/>
                      </a:lnTo>
                      <a:lnTo>
                        <a:pt x="87802" y="55044"/>
                      </a:lnTo>
                      <a:lnTo>
                        <a:pt x="87573" y="55549"/>
                      </a:lnTo>
                      <a:lnTo>
                        <a:pt x="87573" y="55612"/>
                      </a:lnTo>
                      <a:lnTo>
                        <a:pt x="87802" y="55739"/>
                      </a:lnTo>
                      <a:lnTo>
                        <a:pt x="87916" y="55802"/>
                      </a:lnTo>
                      <a:lnTo>
                        <a:pt x="88030" y="55991"/>
                      </a:lnTo>
                      <a:lnTo>
                        <a:pt x="88829" y="56370"/>
                      </a:lnTo>
                      <a:lnTo>
                        <a:pt x="90085" y="56622"/>
                      </a:lnTo>
                      <a:lnTo>
                        <a:pt x="91684" y="56938"/>
                      </a:lnTo>
                      <a:lnTo>
                        <a:pt x="93396" y="57254"/>
                      </a:lnTo>
                      <a:lnTo>
                        <a:pt x="95566" y="57506"/>
                      </a:lnTo>
                      <a:lnTo>
                        <a:pt x="97735" y="57759"/>
                      </a:lnTo>
                      <a:lnTo>
                        <a:pt x="100133" y="58011"/>
                      </a:lnTo>
                      <a:lnTo>
                        <a:pt x="102416" y="58200"/>
                      </a:lnTo>
                      <a:lnTo>
                        <a:pt x="104700" y="58453"/>
                      </a:lnTo>
                      <a:lnTo>
                        <a:pt x="106983" y="58769"/>
                      </a:lnTo>
                      <a:lnTo>
                        <a:pt x="109039" y="58958"/>
                      </a:lnTo>
                      <a:lnTo>
                        <a:pt x="110980" y="59274"/>
                      </a:lnTo>
                      <a:lnTo>
                        <a:pt x="112464" y="59589"/>
                      </a:lnTo>
                      <a:lnTo>
                        <a:pt x="113834" y="59905"/>
                      </a:lnTo>
                      <a:lnTo>
                        <a:pt x="114633" y="60284"/>
                      </a:lnTo>
                      <a:lnTo>
                        <a:pt x="114976" y="60725"/>
                      </a:lnTo>
                      <a:lnTo>
                        <a:pt x="114747" y="62114"/>
                      </a:lnTo>
                      <a:lnTo>
                        <a:pt x="113149" y="63566"/>
                      </a:lnTo>
                      <a:lnTo>
                        <a:pt x="110637" y="65018"/>
                      </a:lnTo>
                      <a:lnTo>
                        <a:pt x="107783" y="66407"/>
                      </a:lnTo>
                      <a:lnTo>
                        <a:pt x="104700" y="67859"/>
                      </a:lnTo>
                      <a:lnTo>
                        <a:pt x="102074" y="69374"/>
                      </a:lnTo>
                      <a:lnTo>
                        <a:pt x="100133" y="70762"/>
                      </a:lnTo>
                      <a:lnTo>
                        <a:pt x="99219" y="72214"/>
                      </a:lnTo>
                      <a:lnTo>
                        <a:pt x="99219" y="72340"/>
                      </a:lnTo>
                      <a:lnTo>
                        <a:pt x="99219" y="72593"/>
                      </a:lnTo>
                      <a:lnTo>
                        <a:pt x="99219" y="72782"/>
                      </a:lnTo>
                      <a:lnTo>
                        <a:pt x="99448" y="72972"/>
                      </a:lnTo>
                      <a:lnTo>
                        <a:pt x="100818" y="74108"/>
                      </a:lnTo>
                      <a:lnTo>
                        <a:pt x="103215" y="74739"/>
                      </a:lnTo>
                      <a:lnTo>
                        <a:pt x="106298" y="75181"/>
                      </a:lnTo>
                      <a:lnTo>
                        <a:pt x="109724" y="75497"/>
                      </a:lnTo>
                      <a:lnTo>
                        <a:pt x="113263" y="75812"/>
                      </a:lnTo>
                      <a:lnTo>
                        <a:pt x="116346" y="76254"/>
                      </a:lnTo>
                      <a:lnTo>
                        <a:pt x="118629" y="76948"/>
                      </a:lnTo>
                      <a:lnTo>
                        <a:pt x="119885" y="78085"/>
                      </a:lnTo>
                      <a:lnTo>
                        <a:pt x="120000" y="78148"/>
                      </a:lnTo>
                      <a:lnTo>
                        <a:pt x="120000" y="78274"/>
                      </a:lnTo>
                      <a:lnTo>
                        <a:pt x="120000" y="78337"/>
                      </a:lnTo>
                      <a:lnTo>
                        <a:pt x="120000" y="78527"/>
                      </a:lnTo>
                      <a:lnTo>
                        <a:pt x="119657" y="79663"/>
                      </a:lnTo>
                      <a:lnTo>
                        <a:pt x="118515" y="80673"/>
                      </a:lnTo>
                      <a:lnTo>
                        <a:pt x="116688" y="81683"/>
                      </a:lnTo>
                      <a:lnTo>
                        <a:pt x="114176" y="82693"/>
                      </a:lnTo>
                      <a:lnTo>
                        <a:pt x="111322" y="83703"/>
                      </a:lnTo>
                      <a:lnTo>
                        <a:pt x="108125" y="84650"/>
                      </a:lnTo>
                      <a:lnTo>
                        <a:pt x="104700" y="85660"/>
                      </a:lnTo>
                      <a:lnTo>
                        <a:pt x="101160" y="86607"/>
                      </a:lnTo>
                      <a:lnTo>
                        <a:pt x="97621" y="87617"/>
                      </a:lnTo>
                      <a:lnTo>
                        <a:pt x="94081" y="88627"/>
                      </a:lnTo>
                      <a:lnTo>
                        <a:pt x="90884" y="89637"/>
                      </a:lnTo>
                      <a:lnTo>
                        <a:pt x="88030" y="90773"/>
                      </a:lnTo>
                      <a:lnTo>
                        <a:pt x="85404" y="91783"/>
                      </a:lnTo>
                      <a:lnTo>
                        <a:pt x="83577" y="92919"/>
                      </a:lnTo>
                      <a:lnTo>
                        <a:pt x="82321" y="94118"/>
                      </a:lnTo>
                      <a:lnTo>
                        <a:pt x="81750" y="95444"/>
                      </a:lnTo>
                      <a:close/>
                    </a:path>
                  </a:pathLst>
                </a:custGeom>
                <a:solidFill>
                  <a:srgbClr val="B5DD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7" name="Google Shape;2647;p65"/>
                <p:cNvSpPr/>
                <p:nvPr/>
              </p:nvSpPr>
              <p:spPr>
                <a:xfrm>
                  <a:off x="4495800" y="5073650"/>
                  <a:ext cx="508000" cy="992187"/>
                </a:xfrm>
                <a:custGeom>
                  <a:avLst/>
                  <a:gdLst/>
                  <a:ahLst/>
                  <a:cxnLst/>
                  <a:rect l="l" t="t" r="r" b="b"/>
                  <a:pathLst>
                    <a:path w="120000" h="120000" extrusionOk="0">
                      <a:moveTo>
                        <a:pt x="81540" y="95808"/>
                      </a:moveTo>
                      <a:lnTo>
                        <a:pt x="82289" y="96896"/>
                      </a:lnTo>
                      <a:lnTo>
                        <a:pt x="84412" y="97536"/>
                      </a:lnTo>
                      <a:lnTo>
                        <a:pt x="87408" y="97920"/>
                      </a:lnTo>
                      <a:lnTo>
                        <a:pt x="90905" y="98240"/>
                      </a:lnTo>
                      <a:lnTo>
                        <a:pt x="94901" y="98368"/>
                      </a:lnTo>
                      <a:lnTo>
                        <a:pt x="98772" y="98560"/>
                      </a:lnTo>
                      <a:lnTo>
                        <a:pt x="102268" y="98688"/>
                      </a:lnTo>
                      <a:lnTo>
                        <a:pt x="105015" y="99008"/>
                      </a:lnTo>
                      <a:lnTo>
                        <a:pt x="106638" y="99328"/>
                      </a:lnTo>
                      <a:lnTo>
                        <a:pt x="107762" y="99584"/>
                      </a:lnTo>
                      <a:lnTo>
                        <a:pt x="108262" y="100096"/>
                      </a:lnTo>
                      <a:lnTo>
                        <a:pt x="108137" y="100608"/>
                      </a:lnTo>
                      <a:lnTo>
                        <a:pt x="107263" y="101504"/>
                      </a:lnTo>
                      <a:lnTo>
                        <a:pt x="106389" y="102272"/>
                      </a:lnTo>
                      <a:lnTo>
                        <a:pt x="105265" y="102912"/>
                      </a:lnTo>
                      <a:lnTo>
                        <a:pt x="104266" y="103424"/>
                      </a:lnTo>
                      <a:lnTo>
                        <a:pt x="103392" y="103808"/>
                      </a:lnTo>
                      <a:lnTo>
                        <a:pt x="102518" y="104192"/>
                      </a:lnTo>
                      <a:lnTo>
                        <a:pt x="101644" y="104576"/>
                      </a:lnTo>
                      <a:lnTo>
                        <a:pt x="101019" y="104896"/>
                      </a:lnTo>
                      <a:lnTo>
                        <a:pt x="99646" y="105728"/>
                      </a:lnTo>
                      <a:lnTo>
                        <a:pt x="98522" y="106368"/>
                      </a:lnTo>
                      <a:lnTo>
                        <a:pt x="97273" y="107008"/>
                      </a:lnTo>
                      <a:lnTo>
                        <a:pt x="96399" y="107456"/>
                      </a:lnTo>
                      <a:lnTo>
                        <a:pt x="96024" y="107904"/>
                      </a:lnTo>
                      <a:lnTo>
                        <a:pt x="95775" y="108288"/>
                      </a:lnTo>
                      <a:lnTo>
                        <a:pt x="96274" y="108544"/>
                      </a:lnTo>
                      <a:lnTo>
                        <a:pt x="97523" y="108736"/>
                      </a:lnTo>
                      <a:lnTo>
                        <a:pt x="101893" y="109312"/>
                      </a:lnTo>
                      <a:lnTo>
                        <a:pt x="106014" y="109888"/>
                      </a:lnTo>
                      <a:lnTo>
                        <a:pt x="109885" y="110400"/>
                      </a:lnTo>
                      <a:lnTo>
                        <a:pt x="113381" y="110976"/>
                      </a:lnTo>
                      <a:lnTo>
                        <a:pt x="116129" y="111488"/>
                      </a:lnTo>
                      <a:lnTo>
                        <a:pt x="118376" y="111936"/>
                      </a:lnTo>
                      <a:lnTo>
                        <a:pt x="119750" y="112384"/>
                      </a:lnTo>
                      <a:lnTo>
                        <a:pt x="120000" y="112704"/>
                      </a:lnTo>
                      <a:lnTo>
                        <a:pt x="118251" y="114624"/>
                      </a:lnTo>
                      <a:lnTo>
                        <a:pt x="116004" y="116032"/>
                      </a:lnTo>
                      <a:lnTo>
                        <a:pt x="113506" y="117184"/>
                      </a:lnTo>
                      <a:lnTo>
                        <a:pt x="110509" y="118016"/>
                      </a:lnTo>
                      <a:lnTo>
                        <a:pt x="107138" y="118592"/>
                      </a:lnTo>
                      <a:lnTo>
                        <a:pt x="103642" y="118976"/>
                      </a:lnTo>
                      <a:lnTo>
                        <a:pt x="99895" y="119040"/>
                      </a:lnTo>
                      <a:lnTo>
                        <a:pt x="96024" y="118976"/>
                      </a:lnTo>
                      <a:lnTo>
                        <a:pt x="92029" y="118784"/>
                      </a:lnTo>
                      <a:lnTo>
                        <a:pt x="87783" y="118528"/>
                      </a:lnTo>
                      <a:lnTo>
                        <a:pt x="83662" y="118208"/>
                      </a:lnTo>
                      <a:lnTo>
                        <a:pt x="79667" y="117824"/>
                      </a:lnTo>
                      <a:lnTo>
                        <a:pt x="75671" y="117440"/>
                      </a:lnTo>
                      <a:lnTo>
                        <a:pt x="71675" y="117184"/>
                      </a:lnTo>
                      <a:lnTo>
                        <a:pt x="67929" y="116992"/>
                      </a:lnTo>
                      <a:lnTo>
                        <a:pt x="64432" y="116928"/>
                      </a:lnTo>
                      <a:lnTo>
                        <a:pt x="61436" y="116992"/>
                      </a:lnTo>
                      <a:lnTo>
                        <a:pt x="58064" y="117120"/>
                      </a:lnTo>
                      <a:lnTo>
                        <a:pt x="54318" y="117440"/>
                      </a:lnTo>
                      <a:lnTo>
                        <a:pt x="50447" y="117760"/>
                      </a:lnTo>
                      <a:lnTo>
                        <a:pt x="46326" y="118144"/>
                      </a:lnTo>
                      <a:lnTo>
                        <a:pt x="41956" y="118592"/>
                      </a:lnTo>
                      <a:lnTo>
                        <a:pt x="37585" y="118976"/>
                      </a:lnTo>
                      <a:lnTo>
                        <a:pt x="33215" y="119360"/>
                      </a:lnTo>
                      <a:lnTo>
                        <a:pt x="28844" y="119616"/>
                      </a:lnTo>
                      <a:lnTo>
                        <a:pt x="24599" y="119872"/>
                      </a:lnTo>
                      <a:lnTo>
                        <a:pt x="20478" y="120000"/>
                      </a:lnTo>
                      <a:lnTo>
                        <a:pt x="16482" y="120000"/>
                      </a:lnTo>
                      <a:lnTo>
                        <a:pt x="12736" y="119936"/>
                      </a:lnTo>
                      <a:lnTo>
                        <a:pt x="9365" y="119616"/>
                      </a:lnTo>
                      <a:lnTo>
                        <a:pt x="6368" y="119104"/>
                      </a:lnTo>
                      <a:lnTo>
                        <a:pt x="3746" y="118400"/>
                      </a:lnTo>
                      <a:lnTo>
                        <a:pt x="2247" y="117824"/>
                      </a:lnTo>
                      <a:lnTo>
                        <a:pt x="998" y="117120"/>
                      </a:lnTo>
                      <a:lnTo>
                        <a:pt x="249" y="116416"/>
                      </a:lnTo>
                      <a:lnTo>
                        <a:pt x="0" y="115648"/>
                      </a:lnTo>
                      <a:lnTo>
                        <a:pt x="0" y="115008"/>
                      </a:lnTo>
                      <a:lnTo>
                        <a:pt x="624" y="114240"/>
                      </a:lnTo>
                      <a:lnTo>
                        <a:pt x="1623" y="113408"/>
                      </a:lnTo>
                      <a:lnTo>
                        <a:pt x="3121" y="112576"/>
                      </a:lnTo>
                      <a:lnTo>
                        <a:pt x="3746" y="112256"/>
                      </a:lnTo>
                      <a:lnTo>
                        <a:pt x="4495" y="112000"/>
                      </a:lnTo>
                      <a:lnTo>
                        <a:pt x="5244" y="111808"/>
                      </a:lnTo>
                      <a:lnTo>
                        <a:pt x="6118" y="111552"/>
                      </a:lnTo>
                      <a:lnTo>
                        <a:pt x="8116" y="111232"/>
                      </a:lnTo>
                      <a:lnTo>
                        <a:pt x="10489" y="111040"/>
                      </a:lnTo>
                      <a:lnTo>
                        <a:pt x="13111" y="110912"/>
                      </a:lnTo>
                      <a:lnTo>
                        <a:pt x="15858" y="110720"/>
                      </a:lnTo>
                      <a:lnTo>
                        <a:pt x="18605" y="110592"/>
                      </a:lnTo>
                      <a:lnTo>
                        <a:pt x="20978" y="110272"/>
                      </a:lnTo>
                      <a:lnTo>
                        <a:pt x="22976" y="109824"/>
                      </a:lnTo>
                      <a:lnTo>
                        <a:pt x="24474" y="109184"/>
                      </a:lnTo>
                      <a:lnTo>
                        <a:pt x="24724" y="108928"/>
                      </a:lnTo>
                      <a:lnTo>
                        <a:pt x="24599" y="108672"/>
                      </a:lnTo>
                      <a:lnTo>
                        <a:pt x="24099" y="108416"/>
                      </a:lnTo>
                      <a:lnTo>
                        <a:pt x="23350" y="108224"/>
                      </a:lnTo>
                      <a:lnTo>
                        <a:pt x="21977" y="107904"/>
                      </a:lnTo>
                      <a:lnTo>
                        <a:pt x="19979" y="107584"/>
                      </a:lnTo>
                      <a:lnTo>
                        <a:pt x="17856" y="107328"/>
                      </a:lnTo>
                      <a:lnTo>
                        <a:pt x="15483" y="107008"/>
                      </a:lnTo>
                      <a:lnTo>
                        <a:pt x="13111" y="106688"/>
                      </a:lnTo>
                      <a:lnTo>
                        <a:pt x="10863" y="106240"/>
                      </a:lnTo>
                      <a:lnTo>
                        <a:pt x="8865" y="105728"/>
                      </a:lnTo>
                      <a:lnTo>
                        <a:pt x="7492" y="105088"/>
                      </a:lnTo>
                      <a:lnTo>
                        <a:pt x="6867" y="104640"/>
                      </a:lnTo>
                      <a:lnTo>
                        <a:pt x="6368" y="104192"/>
                      </a:lnTo>
                      <a:lnTo>
                        <a:pt x="6368" y="103616"/>
                      </a:lnTo>
                      <a:lnTo>
                        <a:pt x="6493" y="103104"/>
                      </a:lnTo>
                      <a:lnTo>
                        <a:pt x="7492" y="102784"/>
                      </a:lnTo>
                      <a:lnTo>
                        <a:pt x="8740" y="102592"/>
                      </a:lnTo>
                      <a:lnTo>
                        <a:pt x="10489" y="102272"/>
                      </a:lnTo>
                      <a:lnTo>
                        <a:pt x="12611" y="102016"/>
                      </a:lnTo>
                      <a:lnTo>
                        <a:pt x="14859" y="101824"/>
                      </a:lnTo>
                      <a:lnTo>
                        <a:pt x="17107" y="101504"/>
                      </a:lnTo>
                      <a:lnTo>
                        <a:pt x="19354" y="101312"/>
                      </a:lnTo>
                      <a:lnTo>
                        <a:pt x="21352" y="100928"/>
                      </a:lnTo>
                      <a:lnTo>
                        <a:pt x="22976" y="100608"/>
                      </a:lnTo>
                      <a:lnTo>
                        <a:pt x="24474" y="100288"/>
                      </a:lnTo>
                      <a:lnTo>
                        <a:pt x="25848" y="99904"/>
                      </a:lnTo>
                      <a:lnTo>
                        <a:pt x="26847" y="99584"/>
                      </a:lnTo>
                      <a:lnTo>
                        <a:pt x="27721" y="99200"/>
                      </a:lnTo>
                      <a:lnTo>
                        <a:pt x="28470" y="98944"/>
                      </a:lnTo>
                      <a:lnTo>
                        <a:pt x="28844" y="98560"/>
                      </a:lnTo>
                      <a:lnTo>
                        <a:pt x="28844" y="98176"/>
                      </a:lnTo>
                      <a:lnTo>
                        <a:pt x="27471" y="96896"/>
                      </a:lnTo>
                      <a:lnTo>
                        <a:pt x="24973" y="95808"/>
                      </a:lnTo>
                      <a:lnTo>
                        <a:pt x="21477" y="94784"/>
                      </a:lnTo>
                      <a:lnTo>
                        <a:pt x="17856" y="93952"/>
                      </a:lnTo>
                      <a:lnTo>
                        <a:pt x="13985" y="93056"/>
                      </a:lnTo>
                      <a:lnTo>
                        <a:pt x="10489" y="91968"/>
                      </a:lnTo>
                      <a:lnTo>
                        <a:pt x="7991" y="90624"/>
                      </a:lnTo>
                      <a:lnTo>
                        <a:pt x="6493" y="89024"/>
                      </a:lnTo>
                      <a:lnTo>
                        <a:pt x="5744" y="86784"/>
                      </a:lnTo>
                      <a:lnTo>
                        <a:pt x="5619" y="85568"/>
                      </a:lnTo>
                      <a:lnTo>
                        <a:pt x="6243" y="84480"/>
                      </a:lnTo>
                      <a:lnTo>
                        <a:pt x="7492" y="82240"/>
                      </a:lnTo>
                      <a:lnTo>
                        <a:pt x="8116" y="81024"/>
                      </a:lnTo>
                      <a:lnTo>
                        <a:pt x="9240" y="79936"/>
                      </a:lnTo>
                      <a:lnTo>
                        <a:pt x="10364" y="79040"/>
                      </a:lnTo>
                      <a:lnTo>
                        <a:pt x="11612" y="78208"/>
                      </a:lnTo>
                      <a:lnTo>
                        <a:pt x="12861" y="77440"/>
                      </a:lnTo>
                      <a:lnTo>
                        <a:pt x="14110" y="76672"/>
                      </a:lnTo>
                      <a:lnTo>
                        <a:pt x="15234" y="75968"/>
                      </a:lnTo>
                      <a:lnTo>
                        <a:pt x="16233" y="75264"/>
                      </a:lnTo>
                      <a:lnTo>
                        <a:pt x="16357" y="75008"/>
                      </a:lnTo>
                      <a:lnTo>
                        <a:pt x="16607" y="74880"/>
                      </a:lnTo>
                      <a:lnTo>
                        <a:pt x="16732" y="74624"/>
                      </a:lnTo>
                      <a:lnTo>
                        <a:pt x="16982" y="74496"/>
                      </a:lnTo>
                      <a:lnTo>
                        <a:pt x="18605" y="73536"/>
                      </a:lnTo>
                      <a:lnTo>
                        <a:pt x="20603" y="73152"/>
                      </a:lnTo>
                      <a:lnTo>
                        <a:pt x="22976" y="73088"/>
                      </a:lnTo>
                      <a:lnTo>
                        <a:pt x="25473" y="73088"/>
                      </a:lnTo>
                      <a:lnTo>
                        <a:pt x="28095" y="73280"/>
                      </a:lnTo>
                      <a:lnTo>
                        <a:pt x="30093" y="73280"/>
                      </a:lnTo>
                      <a:lnTo>
                        <a:pt x="31592" y="72960"/>
                      </a:lnTo>
                      <a:lnTo>
                        <a:pt x="32341" y="72256"/>
                      </a:lnTo>
                      <a:lnTo>
                        <a:pt x="32840" y="72128"/>
                      </a:lnTo>
                      <a:lnTo>
                        <a:pt x="33090" y="71872"/>
                      </a:lnTo>
                      <a:lnTo>
                        <a:pt x="33340" y="71680"/>
                      </a:lnTo>
                      <a:lnTo>
                        <a:pt x="33590" y="71424"/>
                      </a:lnTo>
                      <a:lnTo>
                        <a:pt x="33839" y="70272"/>
                      </a:lnTo>
                      <a:lnTo>
                        <a:pt x="33090" y="68992"/>
                      </a:lnTo>
                      <a:lnTo>
                        <a:pt x="31716" y="67648"/>
                      </a:lnTo>
                      <a:lnTo>
                        <a:pt x="30093" y="66240"/>
                      </a:lnTo>
                      <a:lnTo>
                        <a:pt x="28345" y="64704"/>
                      </a:lnTo>
                      <a:lnTo>
                        <a:pt x="26722" y="63232"/>
                      </a:lnTo>
                      <a:lnTo>
                        <a:pt x="25723" y="61696"/>
                      </a:lnTo>
                      <a:lnTo>
                        <a:pt x="25223" y="60160"/>
                      </a:lnTo>
                      <a:lnTo>
                        <a:pt x="25473" y="58816"/>
                      </a:lnTo>
                      <a:lnTo>
                        <a:pt x="26222" y="57408"/>
                      </a:lnTo>
                      <a:lnTo>
                        <a:pt x="27471" y="55936"/>
                      </a:lnTo>
                      <a:lnTo>
                        <a:pt x="29594" y="54656"/>
                      </a:lnTo>
                      <a:lnTo>
                        <a:pt x="30093" y="54400"/>
                      </a:lnTo>
                      <a:lnTo>
                        <a:pt x="30718" y="54080"/>
                      </a:lnTo>
                      <a:lnTo>
                        <a:pt x="31342" y="53760"/>
                      </a:lnTo>
                      <a:lnTo>
                        <a:pt x="32091" y="53440"/>
                      </a:lnTo>
                      <a:lnTo>
                        <a:pt x="32840" y="53056"/>
                      </a:lnTo>
                      <a:lnTo>
                        <a:pt x="33714" y="52800"/>
                      </a:lnTo>
                      <a:lnTo>
                        <a:pt x="34588" y="52416"/>
                      </a:lnTo>
                      <a:lnTo>
                        <a:pt x="35463" y="52032"/>
                      </a:lnTo>
                      <a:lnTo>
                        <a:pt x="36836" y="51648"/>
                      </a:lnTo>
                      <a:lnTo>
                        <a:pt x="38459" y="51392"/>
                      </a:lnTo>
                      <a:lnTo>
                        <a:pt x="40332" y="51264"/>
                      </a:lnTo>
                      <a:lnTo>
                        <a:pt x="42330" y="51072"/>
                      </a:lnTo>
                      <a:lnTo>
                        <a:pt x="44079" y="50944"/>
                      </a:lnTo>
                      <a:lnTo>
                        <a:pt x="45827" y="50688"/>
                      </a:lnTo>
                      <a:lnTo>
                        <a:pt x="47200" y="50304"/>
                      </a:lnTo>
                      <a:lnTo>
                        <a:pt x="48199" y="49728"/>
                      </a:lnTo>
                      <a:lnTo>
                        <a:pt x="48699" y="48832"/>
                      </a:lnTo>
                      <a:lnTo>
                        <a:pt x="48199" y="47808"/>
                      </a:lnTo>
                      <a:lnTo>
                        <a:pt x="47325" y="46656"/>
                      </a:lnTo>
                      <a:lnTo>
                        <a:pt x="45827" y="45440"/>
                      </a:lnTo>
                      <a:lnTo>
                        <a:pt x="44203" y="43840"/>
                      </a:lnTo>
                      <a:lnTo>
                        <a:pt x="43204" y="42304"/>
                      </a:lnTo>
                      <a:lnTo>
                        <a:pt x="43329" y="41024"/>
                      </a:lnTo>
                      <a:lnTo>
                        <a:pt x="44828" y="40000"/>
                      </a:lnTo>
                      <a:lnTo>
                        <a:pt x="45452" y="39872"/>
                      </a:lnTo>
                      <a:lnTo>
                        <a:pt x="46201" y="39872"/>
                      </a:lnTo>
                      <a:lnTo>
                        <a:pt x="47075" y="39872"/>
                      </a:lnTo>
                      <a:lnTo>
                        <a:pt x="48074" y="39808"/>
                      </a:lnTo>
                      <a:lnTo>
                        <a:pt x="49698" y="39680"/>
                      </a:lnTo>
                      <a:lnTo>
                        <a:pt x="51571" y="39680"/>
                      </a:lnTo>
                      <a:lnTo>
                        <a:pt x="53694" y="39680"/>
                      </a:lnTo>
                      <a:lnTo>
                        <a:pt x="55691" y="39680"/>
                      </a:lnTo>
                      <a:lnTo>
                        <a:pt x="57315" y="39680"/>
                      </a:lnTo>
                      <a:lnTo>
                        <a:pt x="58813" y="39488"/>
                      </a:lnTo>
                      <a:lnTo>
                        <a:pt x="59812" y="39232"/>
                      </a:lnTo>
                      <a:lnTo>
                        <a:pt x="60437" y="38784"/>
                      </a:lnTo>
                      <a:lnTo>
                        <a:pt x="60437" y="38080"/>
                      </a:lnTo>
                      <a:lnTo>
                        <a:pt x="60187" y="37440"/>
                      </a:lnTo>
                      <a:lnTo>
                        <a:pt x="59937" y="36928"/>
                      </a:lnTo>
                      <a:lnTo>
                        <a:pt x="59438" y="36416"/>
                      </a:lnTo>
                      <a:lnTo>
                        <a:pt x="58439" y="35456"/>
                      </a:lnTo>
                      <a:lnTo>
                        <a:pt x="57315" y="34496"/>
                      </a:lnTo>
                      <a:lnTo>
                        <a:pt x="56441" y="33408"/>
                      </a:lnTo>
                      <a:lnTo>
                        <a:pt x="55941" y="32192"/>
                      </a:lnTo>
                      <a:lnTo>
                        <a:pt x="55442" y="31040"/>
                      </a:lnTo>
                      <a:lnTo>
                        <a:pt x="54568" y="29760"/>
                      </a:lnTo>
                      <a:lnTo>
                        <a:pt x="53444" y="28480"/>
                      </a:lnTo>
                      <a:lnTo>
                        <a:pt x="52070" y="27072"/>
                      </a:lnTo>
                      <a:lnTo>
                        <a:pt x="50697" y="25728"/>
                      </a:lnTo>
                      <a:lnTo>
                        <a:pt x="49698" y="24384"/>
                      </a:lnTo>
                      <a:lnTo>
                        <a:pt x="48949" y="23168"/>
                      </a:lnTo>
                      <a:lnTo>
                        <a:pt x="48824" y="21952"/>
                      </a:lnTo>
                      <a:lnTo>
                        <a:pt x="49198" y="21184"/>
                      </a:lnTo>
                      <a:lnTo>
                        <a:pt x="50447" y="20416"/>
                      </a:lnTo>
                      <a:lnTo>
                        <a:pt x="51945" y="19776"/>
                      </a:lnTo>
                      <a:lnTo>
                        <a:pt x="53569" y="19136"/>
                      </a:lnTo>
                      <a:lnTo>
                        <a:pt x="55317" y="18496"/>
                      </a:lnTo>
                      <a:lnTo>
                        <a:pt x="56815" y="17856"/>
                      </a:lnTo>
                      <a:lnTo>
                        <a:pt x="58189" y="17216"/>
                      </a:lnTo>
                      <a:lnTo>
                        <a:pt x="58813" y="16512"/>
                      </a:lnTo>
                      <a:lnTo>
                        <a:pt x="58813" y="15616"/>
                      </a:lnTo>
                      <a:lnTo>
                        <a:pt x="58314" y="14464"/>
                      </a:lnTo>
                      <a:lnTo>
                        <a:pt x="57440" y="13184"/>
                      </a:lnTo>
                      <a:lnTo>
                        <a:pt x="56191" y="11776"/>
                      </a:lnTo>
                      <a:lnTo>
                        <a:pt x="55067" y="10432"/>
                      </a:lnTo>
                      <a:lnTo>
                        <a:pt x="54068" y="9024"/>
                      </a:lnTo>
                      <a:lnTo>
                        <a:pt x="53319" y="7808"/>
                      </a:lnTo>
                      <a:lnTo>
                        <a:pt x="52819" y="6720"/>
                      </a:lnTo>
                      <a:lnTo>
                        <a:pt x="52819" y="5632"/>
                      </a:lnTo>
                      <a:lnTo>
                        <a:pt x="53319" y="4736"/>
                      </a:lnTo>
                      <a:lnTo>
                        <a:pt x="53818" y="3904"/>
                      </a:lnTo>
                      <a:lnTo>
                        <a:pt x="54443" y="3200"/>
                      </a:lnTo>
                      <a:lnTo>
                        <a:pt x="55941" y="1984"/>
                      </a:lnTo>
                      <a:lnTo>
                        <a:pt x="57440" y="1152"/>
                      </a:lnTo>
                      <a:lnTo>
                        <a:pt x="58938" y="576"/>
                      </a:lnTo>
                      <a:lnTo>
                        <a:pt x="60561" y="192"/>
                      </a:lnTo>
                      <a:lnTo>
                        <a:pt x="62060" y="64"/>
                      </a:lnTo>
                      <a:lnTo>
                        <a:pt x="63558" y="64"/>
                      </a:lnTo>
                      <a:lnTo>
                        <a:pt x="64932" y="64"/>
                      </a:lnTo>
                      <a:lnTo>
                        <a:pt x="66181" y="0"/>
                      </a:lnTo>
                      <a:lnTo>
                        <a:pt x="67180" y="0"/>
                      </a:lnTo>
                      <a:lnTo>
                        <a:pt x="68553" y="64"/>
                      </a:lnTo>
                      <a:lnTo>
                        <a:pt x="69927" y="320"/>
                      </a:lnTo>
                      <a:lnTo>
                        <a:pt x="71175" y="768"/>
                      </a:lnTo>
                      <a:lnTo>
                        <a:pt x="72424" y="1536"/>
                      </a:lnTo>
                      <a:lnTo>
                        <a:pt x="73423" y="2496"/>
                      </a:lnTo>
                      <a:lnTo>
                        <a:pt x="73922" y="3904"/>
                      </a:lnTo>
                      <a:lnTo>
                        <a:pt x="73922" y="5568"/>
                      </a:lnTo>
                      <a:lnTo>
                        <a:pt x="73922" y="5824"/>
                      </a:lnTo>
                      <a:lnTo>
                        <a:pt x="74047" y="6080"/>
                      </a:lnTo>
                      <a:lnTo>
                        <a:pt x="74422" y="6336"/>
                      </a:lnTo>
                      <a:lnTo>
                        <a:pt x="74921" y="6464"/>
                      </a:lnTo>
                      <a:lnTo>
                        <a:pt x="75671" y="6784"/>
                      </a:lnTo>
                      <a:lnTo>
                        <a:pt x="76545" y="6912"/>
                      </a:lnTo>
                      <a:lnTo>
                        <a:pt x="77419" y="7168"/>
                      </a:lnTo>
                      <a:lnTo>
                        <a:pt x="78418" y="7296"/>
                      </a:lnTo>
                      <a:lnTo>
                        <a:pt x="79417" y="7552"/>
                      </a:lnTo>
                      <a:lnTo>
                        <a:pt x="80166" y="7808"/>
                      </a:lnTo>
                      <a:lnTo>
                        <a:pt x="80665" y="8128"/>
                      </a:lnTo>
                      <a:lnTo>
                        <a:pt x="81040" y="8576"/>
                      </a:lnTo>
                      <a:lnTo>
                        <a:pt x="81040" y="9408"/>
                      </a:lnTo>
                      <a:lnTo>
                        <a:pt x="80541" y="10368"/>
                      </a:lnTo>
                      <a:lnTo>
                        <a:pt x="79791" y="11392"/>
                      </a:lnTo>
                      <a:lnTo>
                        <a:pt x="78917" y="12544"/>
                      </a:lnTo>
                      <a:lnTo>
                        <a:pt x="78043" y="13696"/>
                      </a:lnTo>
                      <a:lnTo>
                        <a:pt x="77294" y="14848"/>
                      </a:lnTo>
                      <a:lnTo>
                        <a:pt x="76670" y="15808"/>
                      </a:lnTo>
                      <a:lnTo>
                        <a:pt x="76545" y="16768"/>
                      </a:lnTo>
                      <a:lnTo>
                        <a:pt x="76670" y="17152"/>
                      </a:lnTo>
                      <a:lnTo>
                        <a:pt x="76670" y="17536"/>
                      </a:lnTo>
                      <a:lnTo>
                        <a:pt x="76670" y="17792"/>
                      </a:lnTo>
                      <a:lnTo>
                        <a:pt x="76795" y="18112"/>
                      </a:lnTo>
                      <a:lnTo>
                        <a:pt x="77294" y="19968"/>
                      </a:lnTo>
                      <a:lnTo>
                        <a:pt x="77793" y="21376"/>
                      </a:lnTo>
                      <a:lnTo>
                        <a:pt x="78293" y="22656"/>
                      </a:lnTo>
                      <a:lnTo>
                        <a:pt x="79417" y="24128"/>
                      </a:lnTo>
                      <a:lnTo>
                        <a:pt x="79791" y="24512"/>
                      </a:lnTo>
                      <a:lnTo>
                        <a:pt x="80541" y="24768"/>
                      </a:lnTo>
                      <a:lnTo>
                        <a:pt x="81540" y="24896"/>
                      </a:lnTo>
                      <a:lnTo>
                        <a:pt x="82788" y="24896"/>
                      </a:lnTo>
                      <a:lnTo>
                        <a:pt x="84412" y="24768"/>
                      </a:lnTo>
                      <a:lnTo>
                        <a:pt x="86534" y="24448"/>
                      </a:lnTo>
                      <a:lnTo>
                        <a:pt x="88657" y="24000"/>
                      </a:lnTo>
                      <a:lnTo>
                        <a:pt x="91030" y="23616"/>
                      </a:lnTo>
                      <a:lnTo>
                        <a:pt x="93277" y="23296"/>
                      </a:lnTo>
                      <a:lnTo>
                        <a:pt x="95275" y="23168"/>
                      </a:lnTo>
                      <a:lnTo>
                        <a:pt x="96524" y="23232"/>
                      </a:lnTo>
                      <a:lnTo>
                        <a:pt x="97523" y="23616"/>
                      </a:lnTo>
                      <a:lnTo>
                        <a:pt x="97773" y="24512"/>
                      </a:lnTo>
                      <a:lnTo>
                        <a:pt x="97273" y="25344"/>
                      </a:lnTo>
                      <a:lnTo>
                        <a:pt x="96399" y="26176"/>
                      </a:lnTo>
                      <a:lnTo>
                        <a:pt x="95275" y="26944"/>
                      </a:lnTo>
                      <a:lnTo>
                        <a:pt x="94027" y="27776"/>
                      </a:lnTo>
                      <a:lnTo>
                        <a:pt x="93028" y="28672"/>
                      </a:lnTo>
                      <a:lnTo>
                        <a:pt x="92528" y="29696"/>
                      </a:lnTo>
                      <a:lnTo>
                        <a:pt x="92778" y="30848"/>
                      </a:lnTo>
                      <a:lnTo>
                        <a:pt x="93152" y="31296"/>
                      </a:lnTo>
                      <a:lnTo>
                        <a:pt x="94027" y="31488"/>
                      </a:lnTo>
                      <a:lnTo>
                        <a:pt x="95275" y="31680"/>
                      </a:lnTo>
                      <a:lnTo>
                        <a:pt x="96774" y="31744"/>
                      </a:lnTo>
                      <a:lnTo>
                        <a:pt x="98397" y="31808"/>
                      </a:lnTo>
                      <a:lnTo>
                        <a:pt x="99895" y="31808"/>
                      </a:lnTo>
                      <a:lnTo>
                        <a:pt x="101269" y="31808"/>
                      </a:lnTo>
                      <a:lnTo>
                        <a:pt x="102643" y="31872"/>
                      </a:lnTo>
                      <a:lnTo>
                        <a:pt x="104266" y="32064"/>
                      </a:lnTo>
                      <a:lnTo>
                        <a:pt x="105639" y="32192"/>
                      </a:lnTo>
                      <a:lnTo>
                        <a:pt x="106389" y="32512"/>
                      </a:lnTo>
                      <a:lnTo>
                        <a:pt x="106514" y="32896"/>
                      </a:lnTo>
                      <a:lnTo>
                        <a:pt x="105515" y="33792"/>
                      </a:lnTo>
                      <a:lnTo>
                        <a:pt x="103267" y="34816"/>
                      </a:lnTo>
                      <a:lnTo>
                        <a:pt x="100270" y="36032"/>
                      </a:lnTo>
                      <a:lnTo>
                        <a:pt x="97023" y="37440"/>
                      </a:lnTo>
                      <a:lnTo>
                        <a:pt x="93902" y="39104"/>
                      </a:lnTo>
                      <a:lnTo>
                        <a:pt x="91404" y="41280"/>
                      </a:lnTo>
                      <a:lnTo>
                        <a:pt x="90031" y="43776"/>
                      </a:lnTo>
                      <a:lnTo>
                        <a:pt x="90405" y="46784"/>
                      </a:lnTo>
                      <a:lnTo>
                        <a:pt x="90530" y="47296"/>
                      </a:lnTo>
                      <a:lnTo>
                        <a:pt x="90655" y="47744"/>
                      </a:lnTo>
                      <a:lnTo>
                        <a:pt x="90905" y="48256"/>
                      </a:lnTo>
                      <a:lnTo>
                        <a:pt x="91030" y="48704"/>
                      </a:lnTo>
                      <a:lnTo>
                        <a:pt x="91529" y="50112"/>
                      </a:lnTo>
                      <a:lnTo>
                        <a:pt x="91404" y="51264"/>
                      </a:lnTo>
                      <a:lnTo>
                        <a:pt x="90780" y="52160"/>
                      </a:lnTo>
                      <a:lnTo>
                        <a:pt x="90031" y="52992"/>
                      </a:lnTo>
                      <a:lnTo>
                        <a:pt x="89157" y="53696"/>
                      </a:lnTo>
                      <a:lnTo>
                        <a:pt x="88283" y="54272"/>
                      </a:lnTo>
                      <a:lnTo>
                        <a:pt x="87658" y="54848"/>
                      </a:lnTo>
                      <a:lnTo>
                        <a:pt x="87533" y="55296"/>
                      </a:lnTo>
                      <a:lnTo>
                        <a:pt x="87658" y="55360"/>
                      </a:lnTo>
                      <a:lnTo>
                        <a:pt x="87783" y="55424"/>
                      </a:lnTo>
                      <a:lnTo>
                        <a:pt x="87783" y="55616"/>
                      </a:lnTo>
                      <a:lnTo>
                        <a:pt x="88033" y="55680"/>
                      </a:lnTo>
                      <a:lnTo>
                        <a:pt x="88657" y="56064"/>
                      </a:lnTo>
                      <a:lnTo>
                        <a:pt x="90031" y="56448"/>
                      </a:lnTo>
                      <a:lnTo>
                        <a:pt x="91529" y="56704"/>
                      </a:lnTo>
                      <a:lnTo>
                        <a:pt x="93277" y="57024"/>
                      </a:lnTo>
                      <a:lnTo>
                        <a:pt x="95400" y="57344"/>
                      </a:lnTo>
                      <a:lnTo>
                        <a:pt x="97648" y="57664"/>
                      </a:lnTo>
                      <a:lnTo>
                        <a:pt x="99895" y="57920"/>
                      </a:lnTo>
                      <a:lnTo>
                        <a:pt x="102268" y="58240"/>
                      </a:lnTo>
                      <a:lnTo>
                        <a:pt x="104391" y="58560"/>
                      </a:lnTo>
                      <a:lnTo>
                        <a:pt x="106638" y="58880"/>
                      </a:lnTo>
                      <a:lnTo>
                        <a:pt x="108761" y="59136"/>
                      </a:lnTo>
                      <a:lnTo>
                        <a:pt x="110509" y="59520"/>
                      </a:lnTo>
                      <a:lnTo>
                        <a:pt x="112133" y="59840"/>
                      </a:lnTo>
                      <a:lnTo>
                        <a:pt x="113381" y="60224"/>
                      </a:lnTo>
                      <a:lnTo>
                        <a:pt x="114255" y="60608"/>
                      </a:lnTo>
                      <a:lnTo>
                        <a:pt x="114630" y="61056"/>
                      </a:lnTo>
                      <a:lnTo>
                        <a:pt x="114380" y="62528"/>
                      </a:lnTo>
                      <a:lnTo>
                        <a:pt x="112757" y="63872"/>
                      </a:lnTo>
                      <a:lnTo>
                        <a:pt x="110260" y="65280"/>
                      </a:lnTo>
                      <a:lnTo>
                        <a:pt x="107263" y="66624"/>
                      </a:lnTo>
                      <a:lnTo>
                        <a:pt x="104266" y="68032"/>
                      </a:lnTo>
                      <a:lnTo>
                        <a:pt x="101644" y="69376"/>
                      </a:lnTo>
                      <a:lnTo>
                        <a:pt x="99646" y="70720"/>
                      </a:lnTo>
                      <a:lnTo>
                        <a:pt x="98772" y="72192"/>
                      </a:lnTo>
                      <a:lnTo>
                        <a:pt x="98772" y="72320"/>
                      </a:lnTo>
                      <a:lnTo>
                        <a:pt x="98772" y="72512"/>
                      </a:lnTo>
                      <a:lnTo>
                        <a:pt x="98772" y="72704"/>
                      </a:lnTo>
                      <a:lnTo>
                        <a:pt x="98896" y="72896"/>
                      </a:lnTo>
                      <a:lnTo>
                        <a:pt x="100270" y="74048"/>
                      </a:lnTo>
                      <a:lnTo>
                        <a:pt x="102643" y="74688"/>
                      </a:lnTo>
                      <a:lnTo>
                        <a:pt x="105764" y="75264"/>
                      </a:lnTo>
                      <a:lnTo>
                        <a:pt x="109386" y="75648"/>
                      </a:lnTo>
                      <a:lnTo>
                        <a:pt x="112757" y="75968"/>
                      </a:lnTo>
                      <a:lnTo>
                        <a:pt x="115879" y="76544"/>
                      </a:lnTo>
                      <a:lnTo>
                        <a:pt x="118251" y="77248"/>
                      </a:lnTo>
                      <a:lnTo>
                        <a:pt x="119625" y="78336"/>
                      </a:lnTo>
                      <a:lnTo>
                        <a:pt x="119750" y="78464"/>
                      </a:lnTo>
                      <a:lnTo>
                        <a:pt x="119750" y="78592"/>
                      </a:lnTo>
                      <a:lnTo>
                        <a:pt x="119750" y="78656"/>
                      </a:lnTo>
                      <a:lnTo>
                        <a:pt x="119750" y="78848"/>
                      </a:lnTo>
                      <a:lnTo>
                        <a:pt x="119375" y="79872"/>
                      </a:lnTo>
                      <a:lnTo>
                        <a:pt x="118251" y="80960"/>
                      </a:lnTo>
                      <a:lnTo>
                        <a:pt x="116503" y="81984"/>
                      </a:lnTo>
                      <a:lnTo>
                        <a:pt x="114131" y="83008"/>
                      </a:lnTo>
                      <a:lnTo>
                        <a:pt x="111134" y="83968"/>
                      </a:lnTo>
                      <a:lnTo>
                        <a:pt x="108012" y="84992"/>
                      </a:lnTo>
                      <a:lnTo>
                        <a:pt x="104640" y="85952"/>
                      </a:lnTo>
                      <a:lnTo>
                        <a:pt x="101019" y="86976"/>
                      </a:lnTo>
                      <a:lnTo>
                        <a:pt x="97523" y="87936"/>
                      </a:lnTo>
                      <a:lnTo>
                        <a:pt x="93902" y="88960"/>
                      </a:lnTo>
                      <a:lnTo>
                        <a:pt x="90780" y="89984"/>
                      </a:lnTo>
                      <a:lnTo>
                        <a:pt x="87783" y="91072"/>
                      </a:lnTo>
                      <a:lnTo>
                        <a:pt x="85286" y="92224"/>
                      </a:lnTo>
                      <a:lnTo>
                        <a:pt x="83413" y="93376"/>
                      </a:lnTo>
                      <a:lnTo>
                        <a:pt x="82039" y="94592"/>
                      </a:lnTo>
                      <a:lnTo>
                        <a:pt x="81540" y="95808"/>
                      </a:lnTo>
                      <a:close/>
                    </a:path>
                  </a:pathLst>
                </a:custGeom>
                <a:solidFill>
                  <a:srgbClr val="9BD3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8" name="Google Shape;2648;p65"/>
                <p:cNvSpPr/>
                <p:nvPr/>
              </p:nvSpPr>
              <p:spPr>
                <a:xfrm>
                  <a:off x="4516437" y="5081587"/>
                  <a:ext cx="465137" cy="981075"/>
                </a:xfrm>
                <a:custGeom>
                  <a:avLst/>
                  <a:gdLst/>
                  <a:ahLst/>
                  <a:cxnLst/>
                  <a:rect l="l" t="t" r="r" b="b"/>
                  <a:pathLst>
                    <a:path w="120000" h="120000" extrusionOk="0">
                      <a:moveTo>
                        <a:pt x="80682" y="96155"/>
                      </a:moveTo>
                      <a:lnTo>
                        <a:pt x="81365" y="97257"/>
                      </a:lnTo>
                      <a:lnTo>
                        <a:pt x="83412" y="98034"/>
                      </a:lnTo>
                      <a:lnTo>
                        <a:pt x="86552" y="98488"/>
                      </a:lnTo>
                      <a:lnTo>
                        <a:pt x="90102" y="98876"/>
                      </a:lnTo>
                      <a:lnTo>
                        <a:pt x="93924" y="99071"/>
                      </a:lnTo>
                      <a:lnTo>
                        <a:pt x="97747" y="99330"/>
                      </a:lnTo>
                      <a:lnTo>
                        <a:pt x="101023" y="99589"/>
                      </a:lnTo>
                      <a:lnTo>
                        <a:pt x="103344" y="100043"/>
                      </a:lnTo>
                      <a:lnTo>
                        <a:pt x="104846" y="100431"/>
                      </a:lnTo>
                      <a:lnTo>
                        <a:pt x="105665" y="100691"/>
                      </a:lnTo>
                      <a:lnTo>
                        <a:pt x="106211" y="101209"/>
                      </a:lnTo>
                      <a:lnTo>
                        <a:pt x="105938" y="101727"/>
                      </a:lnTo>
                      <a:lnTo>
                        <a:pt x="104982" y="102699"/>
                      </a:lnTo>
                      <a:lnTo>
                        <a:pt x="103890" y="103477"/>
                      </a:lnTo>
                      <a:lnTo>
                        <a:pt x="102935" y="104125"/>
                      </a:lnTo>
                      <a:lnTo>
                        <a:pt x="101706" y="104578"/>
                      </a:lnTo>
                      <a:lnTo>
                        <a:pt x="100750" y="104902"/>
                      </a:lnTo>
                      <a:lnTo>
                        <a:pt x="99931" y="105226"/>
                      </a:lnTo>
                      <a:lnTo>
                        <a:pt x="99385" y="105485"/>
                      </a:lnTo>
                      <a:lnTo>
                        <a:pt x="98839" y="105809"/>
                      </a:lnTo>
                      <a:lnTo>
                        <a:pt x="97883" y="106522"/>
                      </a:lnTo>
                      <a:lnTo>
                        <a:pt x="97064" y="107041"/>
                      </a:lnTo>
                      <a:lnTo>
                        <a:pt x="96245" y="107559"/>
                      </a:lnTo>
                      <a:lnTo>
                        <a:pt x="95563" y="108077"/>
                      </a:lnTo>
                      <a:lnTo>
                        <a:pt x="95290" y="108401"/>
                      </a:lnTo>
                      <a:lnTo>
                        <a:pt x="95426" y="108725"/>
                      </a:lnTo>
                      <a:lnTo>
                        <a:pt x="96109" y="109049"/>
                      </a:lnTo>
                      <a:lnTo>
                        <a:pt x="97201" y="109308"/>
                      </a:lnTo>
                      <a:lnTo>
                        <a:pt x="101569" y="109892"/>
                      </a:lnTo>
                      <a:lnTo>
                        <a:pt x="105802" y="110410"/>
                      </a:lnTo>
                      <a:lnTo>
                        <a:pt x="109761" y="111058"/>
                      </a:lnTo>
                      <a:lnTo>
                        <a:pt x="113310" y="111576"/>
                      </a:lnTo>
                      <a:lnTo>
                        <a:pt x="116040" y="112159"/>
                      </a:lnTo>
                      <a:lnTo>
                        <a:pt x="118361" y="112613"/>
                      </a:lnTo>
                      <a:lnTo>
                        <a:pt x="119590" y="113066"/>
                      </a:lnTo>
                      <a:lnTo>
                        <a:pt x="120000" y="113390"/>
                      </a:lnTo>
                      <a:lnTo>
                        <a:pt x="118088" y="115075"/>
                      </a:lnTo>
                      <a:lnTo>
                        <a:pt x="115904" y="116436"/>
                      </a:lnTo>
                      <a:lnTo>
                        <a:pt x="113310" y="117473"/>
                      </a:lnTo>
                      <a:lnTo>
                        <a:pt x="110307" y="118120"/>
                      </a:lnTo>
                      <a:lnTo>
                        <a:pt x="106894" y="118639"/>
                      </a:lnTo>
                      <a:lnTo>
                        <a:pt x="103344" y="118898"/>
                      </a:lnTo>
                      <a:lnTo>
                        <a:pt x="99658" y="119028"/>
                      </a:lnTo>
                      <a:lnTo>
                        <a:pt x="95836" y="118898"/>
                      </a:lnTo>
                      <a:lnTo>
                        <a:pt x="91740" y="118704"/>
                      </a:lnTo>
                      <a:lnTo>
                        <a:pt x="87645" y="118380"/>
                      </a:lnTo>
                      <a:lnTo>
                        <a:pt x="83549" y="118056"/>
                      </a:lnTo>
                      <a:lnTo>
                        <a:pt x="79590" y="117667"/>
                      </a:lnTo>
                      <a:lnTo>
                        <a:pt x="75631" y="117408"/>
                      </a:lnTo>
                      <a:lnTo>
                        <a:pt x="71808" y="117084"/>
                      </a:lnTo>
                      <a:lnTo>
                        <a:pt x="67986" y="116889"/>
                      </a:lnTo>
                      <a:lnTo>
                        <a:pt x="64573" y="116825"/>
                      </a:lnTo>
                      <a:lnTo>
                        <a:pt x="61706" y="116889"/>
                      </a:lnTo>
                      <a:lnTo>
                        <a:pt x="58293" y="117084"/>
                      </a:lnTo>
                      <a:lnTo>
                        <a:pt x="54607" y="117408"/>
                      </a:lnTo>
                      <a:lnTo>
                        <a:pt x="50648" y="117667"/>
                      </a:lnTo>
                      <a:lnTo>
                        <a:pt x="46416" y="118056"/>
                      </a:lnTo>
                      <a:lnTo>
                        <a:pt x="42047" y="118509"/>
                      </a:lnTo>
                      <a:lnTo>
                        <a:pt x="37679" y="118898"/>
                      </a:lnTo>
                      <a:lnTo>
                        <a:pt x="33174" y="119287"/>
                      </a:lnTo>
                      <a:lnTo>
                        <a:pt x="28805" y="119611"/>
                      </a:lnTo>
                      <a:lnTo>
                        <a:pt x="24436" y="119870"/>
                      </a:lnTo>
                      <a:lnTo>
                        <a:pt x="20204" y="119999"/>
                      </a:lnTo>
                      <a:lnTo>
                        <a:pt x="16109" y="119999"/>
                      </a:lnTo>
                      <a:lnTo>
                        <a:pt x="12423" y="119935"/>
                      </a:lnTo>
                      <a:lnTo>
                        <a:pt x="9010" y="119611"/>
                      </a:lnTo>
                      <a:lnTo>
                        <a:pt x="5870" y="119092"/>
                      </a:lnTo>
                      <a:lnTo>
                        <a:pt x="3276" y="118380"/>
                      </a:lnTo>
                      <a:lnTo>
                        <a:pt x="682" y="117149"/>
                      </a:lnTo>
                      <a:lnTo>
                        <a:pt x="0" y="115853"/>
                      </a:lnTo>
                      <a:lnTo>
                        <a:pt x="682" y="114427"/>
                      </a:lnTo>
                      <a:lnTo>
                        <a:pt x="3276" y="112807"/>
                      </a:lnTo>
                      <a:lnTo>
                        <a:pt x="3959" y="112613"/>
                      </a:lnTo>
                      <a:lnTo>
                        <a:pt x="4641" y="112354"/>
                      </a:lnTo>
                      <a:lnTo>
                        <a:pt x="5460" y="112159"/>
                      </a:lnTo>
                      <a:lnTo>
                        <a:pt x="6416" y="111965"/>
                      </a:lnTo>
                      <a:lnTo>
                        <a:pt x="8327" y="111641"/>
                      </a:lnTo>
                      <a:lnTo>
                        <a:pt x="10784" y="111447"/>
                      </a:lnTo>
                      <a:lnTo>
                        <a:pt x="13515" y="111317"/>
                      </a:lnTo>
                      <a:lnTo>
                        <a:pt x="16245" y="111123"/>
                      </a:lnTo>
                      <a:lnTo>
                        <a:pt x="18839" y="110928"/>
                      </a:lnTo>
                      <a:lnTo>
                        <a:pt x="21433" y="110604"/>
                      </a:lnTo>
                      <a:lnTo>
                        <a:pt x="23617" y="110215"/>
                      </a:lnTo>
                      <a:lnTo>
                        <a:pt x="25255" y="109568"/>
                      </a:lnTo>
                      <a:lnTo>
                        <a:pt x="25529" y="109373"/>
                      </a:lnTo>
                      <a:lnTo>
                        <a:pt x="25392" y="109049"/>
                      </a:lnTo>
                      <a:lnTo>
                        <a:pt x="25119" y="108790"/>
                      </a:lnTo>
                      <a:lnTo>
                        <a:pt x="24436" y="108596"/>
                      </a:lnTo>
                      <a:lnTo>
                        <a:pt x="23071" y="108207"/>
                      </a:lnTo>
                      <a:lnTo>
                        <a:pt x="21160" y="107883"/>
                      </a:lnTo>
                      <a:lnTo>
                        <a:pt x="19112" y="107688"/>
                      </a:lnTo>
                      <a:lnTo>
                        <a:pt x="16655" y="107365"/>
                      </a:lnTo>
                      <a:lnTo>
                        <a:pt x="14197" y="106976"/>
                      </a:lnTo>
                      <a:lnTo>
                        <a:pt x="11877" y="106587"/>
                      </a:lnTo>
                      <a:lnTo>
                        <a:pt x="9965" y="106069"/>
                      </a:lnTo>
                      <a:lnTo>
                        <a:pt x="8464" y="105421"/>
                      </a:lnTo>
                      <a:lnTo>
                        <a:pt x="8054" y="104967"/>
                      </a:lnTo>
                      <a:lnTo>
                        <a:pt x="7781" y="104514"/>
                      </a:lnTo>
                      <a:lnTo>
                        <a:pt x="7918" y="104060"/>
                      </a:lnTo>
                      <a:lnTo>
                        <a:pt x="8327" y="103606"/>
                      </a:lnTo>
                      <a:lnTo>
                        <a:pt x="9283" y="103282"/>
                      </a:lnTo>
                      <a:lnTo>
                        <a:pt x="10921" y="103023"/>
                      </a:lnTo>
                      <a:lnTo>
                        <a:pt x="12696" y="102829"/>
                      </a:lnTo>
                      <a:lnTo>
                        <a:pt x="14880" y="102570"/>
                      </a:lnTo>
                      <a:lnTo>
                        <a:pt x="17064" y="102311"/>
                      </a:lnTo>
                      <a:lnTo>
                        <a:pt x="19385" y="102051"/>
                      </a:lnTo>
                      <a:lnTo>
                        <a:pt x="21433" y="101727"/>
                      </a:lnTo>
                      <a:lnTo>
                        <a:pt x="23344" y="101339"/>
                      </a:lnTo>
                      <a:lnTo>
                        <a:pt x="24709" y="100950"/>
                      </a:lnTo>
                      <a:lnTo>
                        <a:pt x="26075" y="100561"/>
                      </a:lnTo>
                      <a:lnTo>
                        <a:pt x="27167" y="100237"/>
                      </a:lnTo>
                      <a:lnTo>
                        <a:pt x="27986" y="99848"/>
                      </a:lnTo>
                      <a:lnTo>
                        <a:pt x="28805" y="99460"/>
                      </a:lnTo>
                      <a:lnTo>
                        <a:pt x="29078" y="99071"/>
                      </a:lnTo>
                      <a:lnTo>
                        <a:pt x="29488" y="98617"/>
                      </a:lnTo>
                      <a:lnTo>
                        <a:pt x="29351" y="98228"/>
                      </a:lnTo>
                      <a:lnTo>
                        <a:pt x="27849" y="96933"/>
                      </a:lnTo>
                      <a:lnTo>
                        <a:pt x="25255" y="95896"/>
                      </a:lnTo>
                      <a:lnTo>
                        <a:pt x="21979" y="94859"/>
                      </a:lnTo>
                      <a:lnTo>
                        <a:pt x="18430" y="93952"/>
                      </a:lnTo>
                      <a:lnTo>
                        <a:pt x="14744" y="92915"/>
                      </a:lnTo>
                      <a:lnTo>
                        <a:pt x="11604" y="91749"/>
                      </a:lnTo>
                      <a:lnTo>
                        <a:pt x="9146" y="90453"/>
                      </a:lnTo>
                      <a:lnTo>
                        <a:pt x="7918" y="88898"/>
                      </a:lnTo>
                      <a:lnTo>
                        <a:pt x="7098" y="86695"/>
                      </a:lnTo>
                      <a:lnTo>
                        <a:pt x="6962" y="85658"/>
                      </a:lnTo>
                      <a:lnTo>
                        <a:pt x="7372" y="84751"/>
                      </a:lnTo>
                      <a:lnTo>
                        <a:pt x="8737" y="82613"/>
                      </a:lnTo>
                      <a:lnTo>
                        <a:pt x="9556" y="81382"/>
                      </a:lnTo>
                      <a:lnTo>
                        <a:pt x="10511" y="80345"/>
                      </a:lnTo>
                      <a:lnTo>
                        <a:pt x="11740" y="79438"/>
                      </a:lnTo>
                      <a:lnTo>
                        <a:pt x="13242" y="78660"/>
                      </a:lnTo>
                      <a:lnTo>
                        <a:pt x="14744" y="77948"/>
                      </a:lnTo>
                      <a:lnTo>
                        <a:pt x="15972" y="77365"/>
                      </a:lnTo>
                      <a:lnTo>
                        <a:pt x="17064" y="76717"/>
                      </a:lnTo>
                      <a:lnTo>
                        <a:pt x="18156" y="76133"/>
                      </a:lnTo>
                      <a:lnTo>
                        <a:pt x="18430" y="75939"/>
                      </a:lnTo>
                      <a:lnTo>
                        <a:pt x="18566" y="75745"/>
                      </a:lnTo>
                      <a:lnTo>
                        <a:pt x="18839" y="75615"/>
                      </a:lnTo>
                      <a:lnTo>
                        <a:pt x="19112" y="75421"/>
                      </a:lnTo>
                      <a:lnTo>
                        <a:pt x="20477" y="74578"/>
                      </a:lnTo>
                      <a:lnTo>
                        <a:pt x="22525" y="74125"/>
                      </a:lnTo>
                      <a:lnTo>
                        <a:pt x="24573" y="73866"/>
                      </a:lnTo>
                      <a:lnTo>
                        <a:pt x="26757" y="73736"/>
                      </a:lnTo>
                      <a:lnTo>
                        <a:pt x="28805" y="73671"/>
                      </a:lnTo>
                      <a:lnTo>
                        <a:pt x="30443" y="73412"/>
                      </a:lnTo>
                      <a:lnTo>
                        <a:pt x="31672" y="72894"/>
                      </a:lnTo>
                      <a:lnTo>
                        <a:pt x="32218" y="71987"/>
                      </a:lnTo>
                      <a:lnTo>
                        <a:pt x="32491" y="71792"/>
                      </a:lnTo>
                      <a:lnTo>
                        <a:pt x="32901" y="71598"/>
                      </a:lnTo>
                      <a:lnTo>
                        <a:pt x="33174" y="71339"/>
                      </a:lnTo>
                      <a:lnTo>
                        <a:pt x="33310" y="71144"/>
                      </a:lnTo>
                      <a:lnTo>
                        <a:pt x="33447" y="69848"/>
                      </a:lnTo>
                      <a:lnTo>
                        <a:pt x="32901" y="68617"/>
                      </a:lnTo>
                      <a:lnTo>
                        <a:pt x="31672" y="67257"/>
                      </a:lnTo>
                      <a:lnTo>
                        <a:pt x="30307" y="65896"/>
                      </a:lnTo>
                      <a:lnTo>
                        <a:pt x="28805" y="64470"/>
                      </a:lnTo>
                      <a:lnTo>
                        <a:pt x="27440" y="63045"/>
                      </a:lnTo>
                      <a:lnTo>
                        <a:pt x="26894" y="61619"/>
                      </a:lnTo>
                      <a:lnTo>
                        <a:pt x="26894" y="60259"/>
                      </a:lnTo>
                      <a:lnTo>
                        <a:pt x="27167" y="59611"/>
                      </a:lnTo>
                      <a:lnTo>
                        <a:pt x="27440" y="59092"/>
                      </a:lnTo>
                      <a:lnTo>
                        <a:pt x="27986" y="58380"/>
                      </a:lnTo>
                      <a:lnTo>
                        <a:pt x="28668" y="57796"/>
                      </a:lnTo>
                      <a:lnTo>
                        <a:pt x="29351" y="57149"/>
                      </a:lnTo>
                      <a:lnTo>
                        <a:pt x="30307" y="56565"/>
                      </a:lnTo>
                      <a:lnTo>
                        <a:pt x="31262" y="55917"/>
                      </a:lnTo>
                      <a:lnTo>
                        <a:pt x="32354" y="55334"/>
                      </a:lnTo>
                      <a:lnTo>
                        <a:pt x="32901" y="55010"/>
                      </a:lnTo>
                      <a:lnTo>
                        <a:pt x="33447" y="54751"/>
                      </a:lnTo>
                      <a:lnTo>
                        <a:pt x="34129" y="54362"/>
                      </a:lnTo>
                      <a:lnTo>
                        <a:pt x="34675" y="54103"/>
                      </a:lnTo>
                      <a:lnTo>
                        <a:pt x="35221" y="53714"/>
                      </a:lnTo>
                      <a:lnTo>
                        <a:pt x="35904" y="53326"/>
                      </a:lnTo>
                      <a:lnTo>
                        <a:pt x="36723" y="52937"/>
                      </a:lnTo>
                      <a:lnTo>
                        <a:pt x="37406" y="52548"/>
                      </a:lnTo>
                      <a:lnTo>
                        <a:pt x="38498" y="52095"/>
                      </a:lnTo>
                      <a:lnTo>
                        <a:pt x="39863" y="51706"/>
                      </a:lnTo>
                      <a:lnTo>
                        <a:pt x="41501" y="51317"/>
                      </a:lnTo>
                      <a:lnTo>
                        <a:pt x="42866" y="50993"/>
                      </a:lnTo>
                      <a:lnTo>
                        <a:pt x="44368" y="50669"/>
                      </a:lnTo>
                      <a:lnTo>
                        <a:pt x="45870" y="50215"/>
                      </a:lnTo>
                      <a:lnTo>
                        <a:pt x="46825" y="49762"/>
                      </a:lnTo>
                      <a:lnTo>
                        <a:pt x="47645" y="49049"/>
                      </a:lnTo>
                      <a:lnTo>
                        <a:pt x="47918" y="48142"/>
                      </a:lnTo>
                      <a:lnTo>
                        <a:pt x="47645" y="47105"/>
                      </a:lnTo>
                      <a:lnTo>
                        <a:pt x="46825" y="46069"/>
                      </a:lnTo>
                      <a:lnTo>
                        <a:pt x="45460" y="44967"/>
                      </a:lnTo>
                      <a:lnTo>
                        <a:pt x="44232" y="43606"/>
                      </a:lnTo>
                      <a:lnTo>
                        <a:pt x="44232" y="42246"/>
                      </a:lnTo>
                      <a:lnTo>
                        <a:pt x="45051" y="41209"/>
                      </a:lnTo>
                      <a:lnTo>
                        <a:pt x="47098" y="40367"/>
                      </a:lnTo>
                      <a:lnTo>
                        <a:pt x="47781" y="40237"/>
                      </a:lnTo>
                      <a:lnTo>
                        <a:pt x="48737" y="40172"/>
                      </a:lnTo>
                      <a:lnTo>
                        <a:pt x="49556" y="40172"/>
                      </a:lnTo>
                      <a:lnTo>
                        <a:pt x="50375" y="40107"/>
                      </a:lnTo>
                      <a:lnTo>
                        <a:pt x="51877" y="39784"/>
                      </a:lnTo>
                      <a:lnTo>
                        <a:pt x="53515" y="39589"/>
                      </a:lnTo>
                      <a:lnTo>
                        <a:pt x="55290" y="39395"/>
                      </a:lnTo>
                      <a:lnTo>
                        <a:pt x="56791" y="39265"/>
                      </a:lnTo>
                      <a:lnTo>
                        <a:pt x="58430" y="39136"/>
                      </a:lnTo>
                      <a:lnTo>
                        <a:pt x="59795" y="38812"/>
                      </a:lnTo>
                      <a:lnTo>
                        <a:pt x="60614" y="38423"/>
                      </a:lnTo>
                      <a:lnTo>
                        <a:pt x="61023" y="37904"/>
                      </a:lnTo>
                      <a:lnTo>
                        <a:pt x="61023" y="37257"/>
                      </a:lnTo>
                      <a:lnTo>
                        <a:pt x="60887" y="36738"/>
                      </a:lnTo>
                      <a:lnTo>
                        <a:pt x="60750" y="36090"/>
                      </a:lnTo>
                      <a:lnTo>
                        <a:pt x="60204" y="35572"/>
                      </a:lnTo>
                      <a:lnTo>
                        <a:pt x="59249" y="34730"/>
                      </a:lnTo>
                      <a:lnTo>
                        <a:pt x="58293" y="33693"/>
                      </a:lnTo>
                      <a:lnTo>
                        <a:pt x="57337" y="32721"/>
                      </a:lnTo>
                      <a:lnTo>
                        <a:pt x="56791" y="31619"/>
                      </a:lnTo>
                      <a:lnTo>
                        <a:pt x="56382" y="30453"/>
                      </a:lnTo>
                      <a:lnTo>
                        <a:pt x="55426" y="29222"/>
                      </a:lnTo>
                      <a:lnTo>
                        <a:pt x="54197" y="27991"/>
                      </a:lnTo>
                      <a:lnTo>
                        <a:pt x="52969" y="26695"/>
                      </a:lnTo>
                      <a:lnTo>
                        <a:pt x="51604" y="25399"/>
                      </a:lnTo>
                      <a:lnTo>
                        <a:pt x="50648" y="24168"/>
                      </a:lnTo>
                      <a:lnTo>
                        <a:pt x="50102" y="23002"/>
                      </a:lnTo>
                      <a:lnTo>
                        <a:pt x="49829" y="21835"/>
                      </a:lnTo>
                      <a:lnTo>
                        <a:pt x="50375" y="21058"/>
                      </a:lnTo>
                      <a:lnTo>
                        <a:pt x="51331" y="20280"/>
                      </a:lnTo>
                      <a:lnTo>
                        <a:pt x="52832" y="19697"/>
                      </a:lnTo>
                      <a:lnTo>
                        <a:pt x="54470" y="18984"/>
                      </a:lnTo>
                      <a:lnTo>
                        <a:pt x="56109" y="18401"/>
                      </a:lnTo>
                      <a:lnTo>
                        <a:pt x="57474" y="17753"/>
                      </a:lnTo>
                      <a:lnTo>
                        <a:pt x="58703" y="17041"/>
                      </a:lnTo>
                      <a:lnTo>
                        <a:pt x="59249" y="16393"/>
                      </a:lnTo>
                      <a:lnTo>
                        <a:pt x="59249" y="15421"/>
                      </a:lnTo>
                      <a:lnTo>
                        <a:pt x="58976" y="14384"/>
                      </a:lnTo>
                      <a:lnTo>
                        <a:pt x="58020" y="13218"/>
                      </a:lnTo>
                      <a:lnTo>
                        <a:pt x="57064" y="11922"/>
                      </a:lnTo>
                      <a:lnTo>
                        <a:pt x="55836" y="10561"/>
                      </a:lnTo>
                      <a:lnTo>
                        <a:pt x="54880" y="9265"/>
                      </a:lnTo>
                      <a:lnTo>
                        <a:pt x="54061" y="8034"/>
                      </a:lnTo>
                      <a:lnTo>
                        <a:pt x="53788" y="6933"/>
                      </a:lnTo>
                      <a:lnTo>
                        <a:pt x="53788" y="5961"/>
                      </a:lnTo>
                      <a:lnTo>
                        <a:pt x="53924" y="5053"/>
                      </a:lnTo>
                      <a:lnTo>
                        <a:pt x="54470" y="4276"/>
                      </a:lnTo>
                      <a:lnTo>
                        <a:pt x="54880" y="3563"/>
                      </a:lnTo>
                      <a:lnTo>
                        <a:pt x="56382" y="2203"/>
                      </a:lnTo>
                      <a:lnTo>
                        <a:pt x="57883" y="1231"/>
                      </a:lnTo>
                      <a:lnTo>
                        <a:pt x="59249" y="647"/>
                      </a:lnTo>
                      <a:lnTo>
                        <a:pt x="60750" y="259"/>
                      </a:lnTo>
                      <a:lnTo>
                        <a:pt x="61979" y="194"/>
                      </a:lnTo>
                      <a:lnTo>
                        <a:pt x="63481" y="64"/>
                      </a:lnTo>
                      <a:lnTo>
                        <a:pt x="64846" y="64"/>
                      </a:lnTo>
                      <a:lnTo>
                        <a:pt x="65938" y="0"/>
                      </a:lnTo>
                      <a:lnTo>
                        <a:pt x="66894" y="0"/>
                      </a:lnTo>
                      <a:lnTo>
                        <a:pt x="68259" y="64"/>
                      </a:lnTo>
                      <a:lnTo>
                        <a:pt x="69488" y="323"/>
                      </a:lnTo>
                      <a:lnTo>
                        <a:pt x="70853" y="777"/>
                      </a:lnTo>
                      <a:lnTo>
                        <a:pt x="71945" y="1490"/>
                      </a:lnTo>
                      <a:lnTo>
                        <a:pt x="72901" y="2462"/>
                      </a:lnTo>
                      <a:lnTo>
                        <a:pt x="73447" y="3822"/>
                      </a:lnTo>
                      <a:lnTo>
                        <a:pt x="73447" y="5507"/>
                      </a:lnTo>
                      <a:lnTo>
                        <a:pt x="73447" y="5701"/>
                      </a:lnTo>
                      <a:lnTo>
                        <a:pt x="73583" y="5961"/>
                      </a:lnTo>
                      <a:lnTo>
                        <a:pt x="73856" y="6155"/>
                      </a:lnTo>
                      <a:lnTo>
                        <a:pt x="74266" y="6414"/>
                      </a:lnTo>
                      <a:lnTo>
                        <a:pt x="74812" y="6738"/>
                      </a:lnTo>
                      <a:lnTo>
                        <a:pt x="75767" y="6933"/>
                      </a:lnTo>
                      <a:lnTo>
                        <a:pt x="76860" y="7192"/>
                      </a:lnTo>
                      <a:lnTo>
                        <a:pt x="77815" y="7321"/>
                      </a:lnTo>
                      <a:lnTo>
                        <a:pt x="78634" y="7580"/>
                      </a:lnTo>
                      <a:lnTo>
                        <a:pt x="79453" y="7775"/>
                      </a:lnTo>
                      <a:lnTo>
                        <a:pt x="80000" y="8099"/>
                      </a:lnTo>
                      <a:lnTo>
                        <a:pt x="80409" y="8552"/>
                      </a:lnTo>
                      <a:lnTo>
                        <a:pt x="80409" y="9330"/>
                      </a:lnTo>
                      <a:lnTo>
                        <a:pt x="79863" y="10367"/>
                      </a:lnTo>
                      <a:lnTo>
                        <a:pt x="79180" y="11403"/>
                      </a:lnTo>
                      <a:lnTo>
                        <a:pt x="78361" y="12505"/>
                      </a:lnTo>
                      <a:lnTo>
                        <a:pt x="77406" y="13671"/>
                      </a:lnTo>
                      <a:lnTo>
                        <a:pt x="76587" y="14773"/>
                      </a:lnTo>
                      <a:lnTo>
                        <a:pt x="76177" y="15745"/>
                      </a:lnTo>
                      <a:lnTo>
                        <a:pt x="76040" y="16652"/>
                      </a:lnTo>
                      <a:lnTo>
                        <a:pt x="76040" y="16976"/>
                      </a:lnTo>
                      <a:lnTo>
                        <a:pt x="76177" y="17300"/>
                      </a:lnTo>
                      <a:lnTo>
                        <a:pt x="76177" y="17624"/>
                      </a:lnTo>
                      <a:lnTo>
                        <a:pt x="76177" y="17883"/>
                      </a:lnTo>
                      <a:lnTo>
                        <a:pt x="76587" y="19762"/>
                      </a:lnTo>
                      <a:lnTo>
                        <a:pt x="77133" y="21252"/>
                      </a:lnTo>
                      <a:lnTo>
                        <a:pt x="77542" y="22483"/>
                      </a:lnTo>
                      <a:lnTo>
                        <a:pt x="78634" y="23844"/>
                      </a:lnTo>
                      <a:lnTo>
                        <a:pt x="79044" y="24233"/>
                      </a:lnTo>
                      <a:lnTo>
                        <a:pt x="79726" y="24557"/>
                      </a:lnTo>
                      <a:lnTo>
                        <a:pt x="80682" y="24686"/>
                      </a:lnTo>
                      <a:lnTo>
                        <a:pt x="81638" y="24816"/>
                      </a:lnTo>
                      <a:lnTo>
                        <a:pt x="83276" y="24816"/>
                      </a:lnTo>
                      <a:lnTo>
                        <a:pt x="85460" y="24686"/>
                      </a:lnTo>
                      <a:lnTo>
                        <a:pt x="87645" y="24298"/>
                      </a:lnTo>
                      <a:lnTo>
                        <a:pt x="90102" y="23974"/>
                      </a:lnTo>
                      <a:lnTo>
                        <a:pt x="92559" y="23714"/>
                      </a:lnTo>
                      <a:lnTo>
                        <a:pt x="94607" y="23520"/>
                      </a:lnTo>
                      <a:lnTo>
                        <a:pt x="96109" y="23585"/>
                      </a:lnTo>
                      <a:lnTo>
                        <a:pt x="97064" y="23974"/>
                      </a:lnTo>
                      <a:lnTo>
                        <a:pt x="97337" y="24816"/>
                      </a:lnTo>
                      <a:lnTo>
                        <a:pt x="96928" y="25723"/>
                      </a:lnTo>
                      <a:lnTo>
                        <a:pt x="96109" y="26436"/>
                      </a:lnTo>
                      <a:lnTo>
                        <a:pt x="94744" y="27213"/>
                      </a:lnTo>
                      <a:lnTo>
                        <a:pt x="93515" y="28056"/>
                      </a:lnTo>
                      <a:lnTo>
                        <a:pt x="92559" y="28963"/>
                      </a:lnTo>
                      <a:lnTo>
                        <a:pt x="91877" y="29870"/>
                      </a:lnTo>
                      <a:lnTo>
                        <a:pt x="92013" y="30907"/>
                      </a:lnTo>
                      <a:lnTo>
                        <a:pt x="92559" y="31295"/>
                      </a:lnTo>
                      <a:lnTo>
                        <a:pt x="93515" y="31619"/>
                      </a:lnTo>
                      <a:lnTo>
                        <a:pt x="94744" y="31814"/>
                      </a:lnTo>
                      <a:lnTo>
                        <a:pt x="96245" y="31879"/>
                      </a:lnTo>
                      <a:lnTo>
                        <a:pt x="97883" y="31943"/>
                      </a:lnTo>
                      <a:lnTo>
                        <a:pt x="99522" y="31943"/>
                      </a:lnTo>
                      <a:lnTo>
                        <a:pt x="101023" y="32008"/>
                      </a:lnTo>
                      <a:lnTo>
                        <a:pt x="102252" y="32073"/>
                      </a:lnTo>
                      <a:lnTo>
                        <a:pt x="103754" y="32332"/>
                      </a:lnTo>
                      <a:lnTo>
                        <a:pt x="104709" y="32526"/>
                      </a:lnTo>
                      <a:lnTo>
                        <a:pt x="104982" y="32850"/>
                      </a:lnTo>
                      <a:lnTo>
                        <a:pt x="104982" y="33304"/>
                      </a:lnTo>
                      <a:lnTo>
                        <a:pt x="103890" y="34146"/>
                      </a:lnTo>
                      <a:lnTo>
                        <a:pt x="101569" y="35183"/>
                      </a:lnTo>
                      <a:lnTo>
                        <a:pt x="98703" y="36349"/>
                      </a:lnTo>
                      <a:lnTo>
                        <a:pt x="95563" y="37710"/>
                      </a:lnTo>
                      <a:lnTo>
                        <a:pt x="92696" y="39395"/>
                      </a:lnTo>
                      <a:lnTo>
                        <a:pt x="90375" y="41403"/>
                      </a:lnTo>
                      <a:lnTo>
                        <a:pt x="89146" y="43866"/>
                      </a:lnTo>
                      <a:lnTo>
                        <a:pt x="89419" y="46846"/>
                      </a:lnTo>
                      <a:lnTo>
                        <a:pt x="89556" y="47365"/>
                      </a:lnTo>
                      <a:lnTo>
                        <a:pt x="89829" y="47818"/>
                      </a:lnTo>
                      <a:lnTo>
                        <a:pt x="90102" y="48272"/>
                      </a:lnTo>
                      <a:lnTo>
                        <a:pt x="90238" y="48725"/>
                      </a:lnTo>
                      <a:lnTo>
                        <a:pt x="90648" y="50086"/>
                      </a:lnTo>
                      <a:lnTo>
                        <a:pt x="90375" y="51123"/>
                      </a:lnTo>
                      <a:lnTo>
                        <a:pt x="89965" y="52095"/>
                      </a:lnTo>
                      <a:lnTo>
                        <a:pt x="89146" y="52807"/>
                      </a:lnTo>
                      <a:lnTo>
                        <a:pt x="88327" y="53455"/>
                      </a:lnTo>
                      <a:lnTo>
                        <a:pt x="87508" y="54103"/>
                      </a:lnTo>
                      <a:lnTo>
                        <a:pt x="86825" y="54557"/>
                      </a:lnTo>
                      <a:lnTo>
                        <a:pt x="86689" y="55010"/>
                      </a:lnTo>
                      <a:lnTo>
                        <a:pt x="86689" y="55075"/>
                      </a:lnTo>
                      <a:lnTo>
                        <a:pt x="86825" y="55140"/>
                      </a:lnTo>
                      <a:lnTo>
                        <a:pt x="86825" y="55334"/>
                      </a:lnTo>
                      <a:lnTo>
                        <a:pt x="86962" y="55399"/>
                      </a:lnTo>
                      <a:lnTo>
                        <a:pt x="87781" y="55788"/>
                      </a:lnTo>
                      <a:lnTo>
                        <a:pt x="89010" y="56177"/>
                      </a:lnTo>
                      <a:lnTo>
                        <a:pt x="90375" y="56565"/>
                      </a:lnTo>
                      <a:lnTo>
                        <a:pt x="92150" y="56954"/>
                      </a:lnTo>
                      <a:lnTo>
                        <a:pt x="94334" y="57213"/>
                      </a:lnTo>
                      <a:lnTo>
                        <a:pt x="96382" y="57602"/>
                      </a:lnTo>
                      <a:lnTo>
                        <a:pt x="98703" y="57926"/>
                      </a:lnTo>
                      <a:lnTo>
                        <a:pt x="101023" y="58315"/>
                      </a:lnTo>
                      <a:lnTo>
                        <a:pt x="103208" y="58704"/>
                      </a:lnTo>
                      <a:lnTo>
                        <a:pt x="105392" y="59028"/>
                      </a:lnTo>
                      <a:lnTo>
                        <a:pt x="107440" y="59416"/>
                      </a:lnTo>
                      <a:lnTo>
                        <a:pt x="109215" y="59805"/>
                      </a:lnTo>
                      <a:lnTo>
                        <a:pt x="110716" y="60194"/>
                      </a:lnTo>
                      <a:lnTo>
                        <a:pt x="111945" y="60647"/>
                      </a:lnTo>
                      <a:lnTo>
                        <a:pt x="112764" y="61036"/>
                      </a:lnTo>
                      <a:lnTo>
                        <a:pt x="113174" y="61490"/>
                      </a:lnTo>
                      <a:lnTo>
                        <a:pt x="112764" y="62850"/>
                      </a:lnTo>
                      <a:lnTo>
                        <a:pt x="111126" y="64146"/>
                      </a:lnTo>
                      <a:lnTo>
                        <a:pt x="108805" y="65507"/>
                      </a:lnTo>
                      <a:lnTo>
                        <a:pt x="105665" y="66803"/>
                      </a:lnTo>
                      <a:lnTo>
                        <a:pt x="102798" y="68099"/>
                      </a:lnTo>
                      <a:lnTo>
                        <a:pt x="99931" y="69395"/>
                      </a:lnTo>
                      <a:lnTo>
                        <a:pt x="98020" y="70820"/>
                      </a:lnTo>
                      <a:lnTo>
                        <a:pt x="97201" y="72181"/>
                      </a:lnTo>
                      <a:lnTo>
                        <a:pt x="97201" y="72375"/>
                      </a:lnTo>
                      <a:lnTo>
                        <a:pt x="97201" y="72505"/>
                      </a:lnTo>
                      <a:lnTo>
                        <a:pt x="97201" y="72699"/>
                      </a:lnTo>
                      <a:lnTo>
                        <a:pt x="97337" y="72894"/>
                      </a:lnTo>
                      <a:lnTo>
                        <a:pt x="98703" y="73995"/>
                      </a:lnTo>
                      <a:lnTo>
                        <a:pt x="101296" y="74708"/>
                      </a:lnTo>
                      <a:lnTo>
                        <a:pt x="104300" y="75291"/>
                      </a:lnTo>
                      <a:lnTo>
                        <a:pt x="107713" y="75745"/>
                      </a:lnTo>
                      <a:lnTo>
                        <a:pt x="111399" y="76198"/>
                      </a:lnTo>
                      <a:lnTo>
                        <a:pt x="114402" y="76717"/>
                      </a:lnTo>
                      <a:lnTo>
                        <a:pt x="116723" y="77559"/>
                      </a:lnTo>
                      <a:lnTo>
                        <a:pt x="117952" y="78660"/>
                      </a:lnTo>
                      <a:lnTo>
                        <a:pt x="118088" y="78725"/>
                      </a:lnTo>
                      <a:lnTo>
                        <a:pt x="118088" y="78920"/>
                      </a:lnTo>
                      <a:lnTo>
                        <a:pt x="118088" y="78984"/>
                      </a:lnTo>
                      <a:lnTo>
                        <a:pt x="118088" y="79114"/>
                      </a:lnTo>
                      <a:lnTo>
                        <a:pt x="117815" y="80215"/>
                      </a:lnTo>
                      <a:lnTo>
                        <a:pt x="116723" y="81317"/>
                      </a:lnTo>
                      <a:lnTo>
                        <a:pt x="114948" y="82289"/>
                      </a:lnTo>
                      <a:lnTo>
                        <a:pt x="112491" y="83326"/>
                      </a:lnTo>
                      <a:lnTo>
                        <a:pt x="109761" y="84298"/>
                      </a:lnTo>
                      <a:lnTo>
                        <a:pt x="106621" y="85269"/>
                      </a:lnTo>
                      <a:lnTo>
                        <a:pt x="103208" y="86306"/>
                      </a:lnTo>
                      <a:lnTo>
                        <a:pt x="99658" y="87278"/>
                      </a:lnTo>
                      <a:lnTo>
                        <a:pt x="96245" y="88315"/>
                      </a:lnTo>
                      <a:lnTo>
                        <a:pt x="92832" y="89287"/>
                      </a:lnTo>
                      <a:lnTo>
                        <a:pt x="89556" y="90388"/>
                      </a:lnTo>
                      <a:lnTo>
                        <a:pt x="86689" y="91490"/>
                      </a:lnTo>
                      <a:lnTo>
                        <a:pt x="84232" y="92526"/>
                      </a:lnTo>
                      <a:lnTo>
                        <a:pt x="82457" y="93693"/>
                      </a:lnTo>
                      <a:lnTo>
                        <a:pt x="81228" y="94924"/>
                      </a:lnTo>
                      <a:lnTo>
                        <a:pt x="80682" y="96155"/>
                      </a:lnTo>
                      <a:close/>
                    </a:path>
                  </a:pathLst>
                </a:custGeom>
                <a:solidFill>
                  <a:srgbClr val="84C67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49" name="Google Shape;2649;p65"/>
                <p:cNvSpPr/>
                <p:nvPr/>
              </p:nvSpPr>
              <p:spPr>
                <a:xfrm>
                  <a:off x="4538662" y="5091112"/>
                  <a:ext cx="420687" cy="966787"/>
                </a:xfrm>
                <a:custGeom>
                  <a:avLst/>
                  <a:gdLst/>
                  <a:ahLst/>
                  <a:cxnLst/>
                  <a:rect l="l" t="t" r="r" b="b"/>
                  <a:pathLst>
                    <a:path w="120000" h="120000" extrusionOk="0">
                      <a:moveTo>
                        <a:pt x="79498" y="96498"/>
                      </a:moveTo>
                      <a:lnTo>
                        <a:pt x="80250" y="97549"/>
                      </a:lnTo>
                      <a:lnTo>
                        <a:pt x="82358" y="98336"/>
                      </a:lnTo>
                      <a:lnTo>
                        <a:pt x="85520" y="98993"/>
                      </a:lnTo>
                      <a:lnTo>
                        <a:pt x="88983" y="99387"/>
                      </a:lnTo>
                      <a:lnTo>
                        <a:pt x="92747" y="99649"/>
                      </a:lnTo>
                      <a:lnTo>
                        <a:pt x="96511" y="99978"/>
                      </a:lnTo>
                      <a:lnTo>
                        <a:pt x="99673" y="100437"/>
                      </a:lnTo>
                      <a:lnTo>
                        <a:pt x="101781" y="101028"/>
                      </a:lnTo>
                      <a:lnTo>
                        <a:pt x="102685" y="101487"/>
                      </a:lnTo>
                      <a:lnTo>
                        <a:pt x="103287" y="101881"/>
                      </a:lnTo>
                      <a:lnTo>
                        <a:pt x="103739" y="102341"/>
                      </a:lnTo>
                      <a:lnTo>
                        <a:pt x="103588" y="102866"/>
                      </a:lnTo>
                      <a:lnTo>
                        <a:pt x="102534" y="103916"/>
                      </a:lnTo>
                      <a:lnTo>
                        <a:pt x="101179" y="104704"/>
                      </a:lnTo>
                      <a:lnTo>
                        <a:pt x="99974" y="105229"/>
                      </a:lnTo>
                      <a:lnTo>
                        <a:pt x="98920" y="105623"/>
                      </a:lnTo>
                      <a:lnTo>
                        <a:pt x="97867" y="105951"/>
                      </a:lnTo>
                      <a:lnTo>
                        <a:pt x="97114" y="106148"/>
                      </a:lnTo>
                      <a:lnTo>
                        <a:pt x="96361" y="106411"/>
                      </a:lnTo>
                      <a:lnTo>
                        <a:pt x="96210" y="106608"/>
                      </a:lnTo>
                      <a:lnTo>
                        <a:pt x="95006" y="107592"/>
                      </a:lnTo>
                      <a:lnTo>
                        <a:pt x="94404" y="108446"/>
                      </a:lnTo>
                      <a:lnTo>
                        <a:pt x="95006" y="109234"/>
                      </a:lnTo>
                      <a:lnTo>
                        <a:pt x="97264" y="109759"/>
                      </a:lnTo>
                      <a:lnTo>
                        <a:pt x="101631" y="110350"/>
                      </a:lnTo>
                      <a:lnTo>
                        <a:pt x="105846" y="111006"/>
                      </a:lnTo>
                      <a:lnTo>
                        <a:pt x="109761" y="111663"/>
                      </a:lnTo>
                      <a:lnTo>
                        <a:pt x="113224" y="112188"/>
                      </a:lnTo>
                      <a:lnTo>
                        <a:pt x="116085" y="112713"/>
                      </a:lnTo>
                      <a:lnTo>
                        <a:pt x="118343" y="113304"/>
                      </a:lnTo>
                      <a:lnTo>
                        <a:pt x="119698" y="113632"/>
                      </a:lnTo>
                      <a:lnTo>
                        <a:pt x="120000" y="113960"/>
                      </a:lnTo>
                      <a:lnTo>
                        <a:pt x="118193" y="115536"/>
                      </a:lnTo>
                      <a:lnTo>
                        <a:pt x="115934" y="116717"/>
                      </a:lnTo>
                      <a:lnTo>
                        <a:pt x="113224" y="117636"/>
                      </a:lnTo>
                      <a:lnTo>
                        <a:pt x="110213" y="118293"/>
                      </a:lnTo>
                      <a:lnTo>
                        <a:pt x="106750" y="118687"/>
                      </a:lnTo>
                      <a:lnTo>
                        <a:pt x="103287" y="118818"/>
                      </a:lnTo>
                      <a:lnTo>
                        <a:pt x="99372" y="118884"/>
                      </a:lnTo>
                      <a:lnTo>
                        <a:pt x="95608" y="118752"/>
                      </a:lnTo>
                      <a:lnTo>
                        <a:pt x="91543" y="118555"/>
                      </a:lnTo>
                      <a:lnTo>
                        <a:pt x="87628" y="118293"/>
                      </a:lnTo>
                      <a:lnTo>
                        <a:pt x="83563" y="117899"/>
                      </a:lnTo>
                      <a:lnTo>
                        <a:pt x="79347" y="117571"/>
                      </a:lnTo>
                      <a:lnTo>
                        <a:pt x="75583" y="117242"/>
                      </a:lnTo>
                      <a:lnTo>
                        <a:pt x="71819" y="116914"/>
                      </a:lnTo>
                      <a:lnTo>
                        <a:pt x="68356" y="116783"/>
                      </a:lnTo>
                      <a:lnTo>
                        <a:pt x="64893" y="116717"/>
                      </a:lnTo>
                      <a:lnTo>
                        <a:pt x="62032" y="116783"/>
                      </a:lnTo>
                      <a:lnTo>
                        <a:pt x="58720" y="116914"/>
                      </a:lnTo>
                      <a:lnTo>
                        <a:pt x="55106" y="117242"/>
                      </a:lnTo>
                      <a:lnTo>
                        <a:pt x="50890" y="117571"/>
                      </a:lnTo>
                      <a:lnTo>
                        <a:pt x="46825" y="117964"/>
                      </a:lnTo>
                      <a:lnTo>
                        <a:pt x="42308" y="118424"/>
                      </a:lnTo>
                      <a:lnTo>
                        <a:pt x="37942" y="118818"/>
                      </a:lnTo>
                      <a:lnTo>
                        <a:pt x="33274" y="119212"/>
                      </a:lnTo>
                      <a:lnTo>
                        <a:pt x="28607" y="119540"/>
                      </a:lnTo>
                      <a:lnTo>
                        <a:pt x="24090" y="119737"/>
                      </a:lnTo>
                      <a:lnTo>
                        <a:pt x="19874" y="119934"/>
                      </a:lnTo>
                      <a:lnTo>
                        <a:pt x="15658" y="120000"/>
                      </a:lnTo>
                      <a:lnTo>
                        <a:pt x="11894" y="119803"/>
                      </a:lnTo>
                      <a:lnTo>
                        <a:pt x="8582" y="119540"/>
                      </a:lnTo>
                      <a:lnTo>
                        <a:pt x="5570" y="119080"/>
                      </a:lnTo>
                      <a:lnTo>
                        <a:pt x="3011" y="118358"/>
                      </a:lnTo>
                      <a:lnTo>
                        <a:pt x="1656" y="117702"/>
                      </a:lnTo>
                      <a:lnTo>
                        <a:pt x="451" y="117177"/>
                      </a:lnTo>
                      <a:lnTo>
                        <a:pt x="0" y="116520"/>
                      </a:lnTo>
                      <a:lnTo>
                        <a:pt x="0" y="115929"/>
                      </a:lnTo>
                      <a:lnTo>
                        <a:pt x="301" y="115273"/>
                      </a:lnTo>
                      <a:lnTo>
                        <a:pt x="1053" y="114617"/>
                      </a:lnTo>
                      <a:lnTo>
                        <a:pt x="2258" y="113829"/>
                      </a:lnTo>
                      <a:lnTo>
                        <a:pt x="3914" y="113041"/>
                      </a:lnTo>
                      <a:lnTo>
                        <a:pt x="4516" y="112778"/>
                      </a:lnTo>
                      <a:lnTo>
                        <a:pt x="5119" y="112647"/>
                      </a:lnTo>
                      <a:lnTo>
                        <a:pt x="5872" y="112385"/>
                      </a:lnTo>
                      <a:lnTo>
                        <a:pt x="6775" y="112253"/>
                      </a:lnTo>
                      <a:lnTo>
                        <a:pt x="8883" y="111925"/>
                      </a:lnTo>
                      <a:lnTo>
                        <a:pt x="11292" y="111728"/>
                      </a:lnTo>
                      <a:lnTo>
                        <a:pt x="14153" y="111531"/>
                      </a:lnTo>
                      <a:lnTo>
                        <a:pt x="16863" y="111400"/>
                      </a:lnTo>
                      <a:lnTo>
                        <a:pt x="19723" y="111137"/>
                      </a:lnTo>
                      <a:lnTo>
                        <a:pt x="22132" y="110940"/>
                      </a:lnTo>
                      <a:lnTo>
                        <a:pt x="24240" y="110547"/>
                      </a:lnTo>
                      <a:lnTo>
                        <a:pt x="26047" y="110021"/>
                      </a:lnTo>
                      <a:lnTo>
                        <a:pt x="26649" y="109693"/>
                      </a:lnTo>
                      <a:lnTo>
                        <a:pt x="26649" y="109431"/>
                      </a:lnTo>
                      <a:lnTo>
                        <a:pt x="26499" y="109234"/>
                      </a:lnTo>
                      <a:lnTo>
                        <a:pt x="25897" y="108971"/>
                      </a:lnTo>
                      <a:lnTo>
                        <a:pt x="24843" y="108512"/>
                      </a:lnTo>
                      <a:lnTo>
                        <a:pt x="23036" y="108118"/>
                      </a:lnTo>
                      <a:lnTo>
                        <a:pt x="20928" y="107789"/>
                      </a:lnTo>
                      <a:lnTo>
                        <a:pt x="18368" y="107461"/>
                      </a:lnTo>
                      <a:lnTo>
                        <a:pt x="15658" y="107067"/>
                      </a:lnTo>
                      <a:lnTo>
                        <a:pt x="13400" y="106739"/>
                      </a:lnTo>
                      <a:lnTo>
                        <a:pt x="11442" y="106214"/>
                      </a:lnTo>
                      <a:lnTo>
                        <a:pt x="9937" y="105623"/>
                      </a:lnTo>
                      <a:lnTo>
                        <a:pt x="9485" y="105164"/>
                      </a:lnTo>
                      <a:lnTo>
                        <a:pt x="9485" y="104770"/>
                      </a:lnTo>
                      <a:lnTo>
                        <a:pt x="9786" y="104376"/>
                      </a:lnTo>
                      <a:lnTo>
                        <a:pt x="10690" y="103982"/>
                      </a:lnTo>
                      <a:lnTo>
                        <a:pt x="11894" y="103654"/>
                      </a:lnTo>
                      <a:lnTo>
                        <a:pt x="13550" y="103457"/>
                      </a:lnTo>
                      <a:lnTo>
                        <a:pt x="15508" y="103194"/>
                      </a:lnTo>
                      <a:lnTo>
                        <a:pt x="17917" y="102932"/>
                      </a:lnTo>
                      <a:lnTo>
                        <a:pt x="20025" y="102735"/>
                      </a:lnTo>
                      <a:lnTo>
                        <a:pt x="22283" y="102407"/>
                      </a:lnTo>
                      <a:lnTo>
                        <a:pt x="24240" y="102078"/>
                      </a:lnTo>
                      <a:lnTo>
                        <a:pt x="25897" y="101684"/>
                      </a:lnTo>
                      <a:lnTo>
                        <a:pt x="28005" y="100831"/>
                      </a:lnTo>
                      <a:lnTo>
                        <a:pt x="29510" y="100043"/>
                      </a:lnTo>
                      <a:lnTo>
                        <a:pt x="30263" y="99190"/>
                      </a:lnTo>
                      <a:lnTo>
                        <a:pt x="29811" y="98271"/>
                      </a:lnTo>
                      <a:lnTo>
                        <a:pt x="28306" y="97024"/>
                      </a:lnTo>
                      <a:lnTo>
                        <a:pt x="25746" y="95908"/>
                      </a:lnTo>
                      <a:lnTo>
                        <a:pt x="22584" y="94923"/>
                      </a:lnTo>
                      <a:lnTo>
                        <a:pt x="19121" y="93807"/>
                      </a:lnTo>
                      <a:lnTo>
                        <a:pt x="15959" y="92822"/>
                      </a:lnTo>
                      <a:lnTo>
                        <a:pt x="12797" y="91641"/>
                      </a:lnTo>
                      <a:lnTo>
                        <a:pt x="10690" y="90328"/>
                      </a:lnTo>
                      <a:lnTo>
                        <a:pt x="9485" y="88752"/>
                      </a:lnTo>
                      <a:lnTo>
                        <a:pt x="8582" y="86455"/>
                      </a:lnTo>
                      <a:lnTo>
                        <a:pt x="8281" y="85798"/>
                      </a:lnTo>
                      <a:lnTo>
                        <a:pt x="8732" y="85076"/>
                      </a:lnTo>
                      <a:lnTo>
                        <a:pt x="10238" y="82778"/>
                      </a:lnTo>
                      <a:lnTo>
                        <a:pt x="11141" y="81663"/>
                      </a:lnTo>
                      <a:lnTo>
                        <a:pt x="12346" y="80612"/>
                      </a:lnTo>
                      <a:lnTo>
                        <a:pt x="13701" y="79824"/>
                      </a:lnTo>
                      <a:lnTo>
                        <a:pt x="15357" y="79102"/>
                      </a:lnTo>
                      <a:lnTo>
                        <a:pt x="17013" y="78512"/>
                      </a:lnTo>
                      <a:lnTo>
                        <a:pt x="18519" y="78052"/>
                      </a:lnTo>
                      <a:lnTo>
                        <a:pt x="19874" y="77592"/>
                      </a:lnTo>
                      <a:lnTo>
                        <a:pt x="20777" y="77002"/>
                      </a:lnTo>
                      <a:lnTo>
                        <a:pt x="20928" y="76870"/>
                      </a:lnTo>
                      <a:lnTo>
                        <a:pt x="21229" y="76608"/>
                      </a:lnTo>
                      <a:lnTo>
                        <a:pt x="21380" y="76477"/>
                      </a:lnTo>
                      <a:lnTo>
                        <a:pt x="21681" y="76345"/>
                      </a:lnTo>
                      <a:lnTo>
                        <a:pt x="23036" y="75557"/>
                      </a:lnTo>
                      <a:lnTo>
                        <a:pt x="24692" y="74967"/>
                      </a:lnTo>
                      <a:lnTo>
                        <a:pt x="26499" y="74573"/>
                      </a:lnTo>
                      <a:lnTo>
                        <a:pt x="28306" y="74310"/>
                      </a:lnTo>
                      <a:lnTo>
                        <a:pt x="29811" y="73982"/>
                      </a:lnTo>
                      <a:lnTo>
                        <a:pt x="31166" y="73457"/>
                      </a:lnTo>
                      <a:lnTo>
                        <a:pt x="32070" y="72669"/>
                      </a:lnTo>
                      <a:lnTo>
                        <a:pt x="32220" y="71553"/>
                      </a:lnTo>
                      <a:lnTo>
                        <a:pt x="32521" y="71422"/>
                      </a:lnTo>
                      <a:lnTo>
                        <a:pt x="32672" y="71159"/>
                      </a:lnTo>
                      <a:lnTo>
                        <a:pt x="32823" y="70962"/>
                      </a:lnTo>
                      <a:lnTo>
                        <a:pt x="33124" y="70700"/>
                      </a:lnTo>
                      <a:lnTo>
                        <a:pt x="33124" y="69452"/>
                      </a:lnTo>
                      <a:lnTo>
                        <a:pt x="32521" y="68140"/>
                      </a:lnTo>
                      <a:lnTo>
                        <a:pt x="31618" y="66761"/>
                      </a:lnTo>
                      <a:lnTo>
                        <a:pt x="30414" y="65382"/>
                      </a:lnTo>
                      <a:lnTo>
                        <a:pt x="29360" y="64070"/>
                      </a:lnTo>
                      <a:lnTo>
                        <a:pt x="28456" y="62757"/>
                      </a:lnTo>
                      <a:lnTo>
                        <a:pt x="28306" y="61378"/>
                      </a:lnTo>
                      <a:lnTo>
                        <a:pt x="28757" y="60196"/>
                      </a:lnTo>
                      <a:lnTo>
                        <a:pt x="29360" y="59737"/>
                      </a:lnTo>
                      <a:lnTo>
                        <a:pt x="29811" y="59212"/>
                      </a:lnTo>
                      <a:lnTo>
                        <a:pt x="30715" y="58752"/>
                      </a:lnTo>
                      <a:lnTo>
                        <a:pt x="31618" y="58096"/>
                      </a:lnTo>
                      <a:lnTo>
                        <a:pt x="32521" y="57571"/>
                      </a:lnTo>
                      <a:lnTo>
                        <a:pt x="33575" y="57045"/>
                      </a:lnTo>
                      <a:lnTo>
                        <a:pt x="34930" y="56389"/>
                      </a:lnTo>
                      <a:lnTo>
                        <a:pt x="35984" y="55864"/>
                      </a:lnTo>
                      <a:lnTo>
                        <a:pt x="36888" y="55273"/>
                      </a:lnTo>
                      <a:lnTo>
                        <a:pt x="37942" y="54617"/>
                      </a:lnTo>
                      <a:lnTo>
                        <a:pt x="38996" y="53829"/>
                      </a:lnTo>
                      <a:lnTo>
                        <a:pt x="39899" y="52975"/>
                      </a:lnTo>
                      <a:lnTo>
                        <a:pt x="40803" y="52319"/>
                      </a:lnTo>
                      <a:lnTo>
                        <a:pt x="41706" y="51794"/>
                      </a:lnTo>
                      <a:lnTo>
                        <a:pt x="42760" y="51334"/>
                      </a:lnTo>
                      <a:lnTo>
                        <a:pt x="43814" y="50743"/>
                      </a:lnTo>
                      <a:lnTo>
                        <a:pt x="44868" y="50284"/>
                      </a:lnTo>
                      <a:lnTo>
                        <a:pt x="45922" y="49759"/>
                      </a:lnTo>
                      <a:lnTo>
                        <a:pt x="46675" y="49037"/>
                      </a:lnTo>
                      <a:lnTo>
                        <a:pt x="47126" y="48380"/>
                      </a:lnTo>
                      <a:lnTo>
                        <a:pt x="47427" y="47396"/>
                      </a:lnTo>
                      <a:lnTo>
                        <a:pt x="46825" y="46345"/>
                      </a:lnTo>
                      <a:lnTo>
                        <a:pt x="46072" y="45295"/>
                      </a:lnTo>
                      <a:lnTo>
                        <a:pt x="45018" y="44376"/>
                      </a:lnTo>
                      <a:lnTo>
                        <a:pt x="44567" y="43719"/>
                      </a:lnTo>
                      <a:lnTo>
                        <a:pt x="44567" y="43194"/>
                      </a:lnTo>
                      <a:lnTo>
                        <a:pt x="44717" y="42669"/>
                      </a:lnTo>
                      <a:lnTo>
                        <a:pt x="45470" y="42210"/>
                      </a:lnTo>
                      <a:lnTo>
                        <a:pt x="46072" y="41684"/>
                      </a:lnTo>
                      <a:lnTo>
                        <a:pt x="47126" y="41291"/>
                      </a:lnTo>
                      <a:lnTo>
                        <a:pt x="48481" y="40962"/>
                      </a:lnTo>
                      <a:lnTo>
                        <a:pt x="49836" y="40634"/>
                      </a:lnTo>
                      <a:lnTo>
                        <a:pt x="50740" y="40437"/>
                      </a:lnTo>
                      <a:lnTo>
                        <a:pt x="51643" y="40371"/>
                      </a:lnTo>
                      <a:lnTo>
                        <a:pt x="52547" y="40306"/>
                      </a:lnTo>
                      <a:lnTo>
                        <a:pt x="53299" y="40240"/>
                      </a:lnTo>
                      <a:lnTo>
                        <a:pt x="54504" y="39846"/>
                      </a:lnTo>
                      <a:lnTo>
                        <a:pt x="56010" y="39518"/>
                      </a:lnTo>
                      <a:lnTo>
                        <a:pt x="57365" y="39190"/>
                      </a:lnTo>
                      <a:lnTo>
                        <a:pt x="58720" y="38927"/>
                      </a:lnTo>
                      <a:lnTo>
                        <a:pt x="59924" y="38533"/>
                      </a:lnTo>
                      <a:lnTo>
                        <a:pt x="60828" y="38008"/>
                      </a:lnTo>
                      <a:lnTo>
                        <a:pt x="61580" y="37483"/>
                      </a:lnTo>
                      <a:lnTo>
                        <a:pt x="61882" y="36892"/>
                      </a:lnTo>
                      <a:lnTo>
                        <a:pt x="61882" y="36301"/>
                      </a:lnTo>
                      <a:lnTo>
                        <a:pt x="61882" y="35776"/>
                      </a:lnTo>
                      <a:lnTo>
                        <a:pt x="61731" y="35251"/>
                      </a:lnTo>
                      <a:lnTo>
                        <a:pt x="61279" y="34660"/>
                      </a:lnTo>
                      <a:lnTo>
                        <a:pt x="60677" y="33807"/>
                      </a:lnTo>
                      <a:lnTo>
                        <a:pt x="59473" y="32888"/>
                      </a:lnTo>
                      <a:lnTo>
                        <a:pt x="58720" y="31969"/>
                      </a:lnTo>
                      <a:lnTo>
                        <a:pt x="58117" y="30853"/>
                      </a:lnTo>
                      <a:lnTo>
                        <a:pt x="57515" y="29737"/>
                      </a:lnTo>
                      <a:lnTo>
                        <a:pt x="56461" y="28621"/>
                      </a:lnTo>
                      <a:lnTo>
                        <a:pt x="55407" y="27439"/>
                      </a:lnTo>
                      <a:lnTo>
                        <a:pt x="54203" y="26192"/>
                      </a:lnTo>
                      <a:lnTo>
                        <a:pt x="52998" y="25010"/>
                      </a:lnTo>
                      <a:lnTo>
                        <a:pt x="51794" y="23829"/>
                      </a:lnTo>
                      <a:lnTo>
                        <a:pt x="51342" y="22647"/>
                      </a:lnTo>
                      <a:lnTo>
                        <a:pt x="51191" y="21531"/>
                      </a:lnTo>
                      <a:lnTo>
                        <a:pt x="51643" y="20743"/>
                      </a:lnTo>
                      <a:lnTo>
                        <a:pt x="52547" y="20087"/>
                      </a:lnTo>
                      <a:lnTo>
                        <a:pt x="54052" y="19365"/>
                      </a:lnTo>
                      <a:lnTo>
                        <a:pt x="55407" y="18774"/>
                      </a:lnTo>
                      <a:lnTo>
                        <a:pt x="57063" y="18118"/>
                      </a:lnTo>
                      <a:lnTo>
                        <a:pt x="58419" y="17527"/>
                      </a:lnTo>
                      <a:lnTo>
                        <a:pt x="59473" y="16870"/>
                      </a:lnTo>
                      <a:lnTo>
                        <a:pt x="60075" y="16148"/>
                      </a:lnTo>
                      <a:lnTo>
                        <a:pt x="60075" y="15295"/>
                      </a:lnTo>
                      <a:lnTo>
                        <a:pt x="59774" y="14310"/>
                      </a:lnTo>
                      <a:lnTo>
                        <a:pt x="58870" y="13129"/>
                      </a:lnTo>
                      <a:lnTo>
                        <a:pt x="57967" y="11881"/>
                      </a:lnTo>
                      <a:lnTo>
                        <a:pt x="56913" y="10634"/>
                      </a:lnTo>
                      <a:lnTo>
                        <a:pt x="56010" y="9321"/>
                      </a:lnTo>
                      <a:lnTo>
                        <a:pt x="55106" y="8140"/>
                      </a:lnTo>
                      <a:lnTo>
                        <a:pt x="54654" y="7024"/>
                      </a:lnTo>
                      <a:lnTo>
                        <a:pt x="54654" y="6105"/>
                      </a:lnTo>
                      <a:lnTo>
                        <a:pt x="54956" y="5251"/>
                      </a:lnTo>
                      <a:lnTo>
                        <a:pt x="55257" y="4529"/>
                      </a:lnTo>
                      <a:lnTo>
                        <a:pt x="55558" y="3807"/>
                      </a:lnTo>
                      <a:lnTo>
                        <a:pt x="56913" y="2231"/>
                      </a:lnTo>
                      <a:lnTo>
                        <a:pt x="58268" y="1247"/>
                      </a:lnTo>
                      <a:lnTo>
                        <a:pt x="59473" y="525"/>
                      </a:lnTo>
                      <a:lnTo>
                        <a:pt x="60828" y="262"/>
                      </a:lnTo>
                      <a:lnTo>
                        <a:pt x="62032" y="65"/>
                      </a:lnTo>
                      <a:lnTo>
                        <a:pt x="63237" y="65"/>
                      </a:lnTo>
                      <a:lnTo>
                        <a:pt x="64592" y="65"/>
                      </a:lnTo>
                      <a:lnTo>
                        <a:pt x="65796" y="0"/>
                      </a:lnTo>
                      <a:lnTo>
                        <a:pt x="66700" y="0"/>
                      </a:lnTo>
                      <a:lnTo>
                        <a:pt x="67904" y="65"/>
                      </a:lnTo>
                      <a:lnTo>
                        <a:pt x="69259" y="328"/>
                      </a:lnTo>
                      <a:lnTo>
                        <a:pt x="70464" y="787"/>
                      </a:lnTo>
                      <a:lnTo>
                        <a:pt x="71518" y="1509"/>
                      </a:lnTo>
                      <a:lnTo>
                        <a:pt x="72421" y="2428"/>
                      </a:lnTo>
                      <a:lnTo>
                        <a:pt x="73023" y="3676"/>
                      </a:lnTo>
                      <a:lnTo>
                        <a:pt x="73023" y="5317"/>
                      </a:lnTo>
                      <a:lnTo>
                        <a:pt x="73023" y="5514"/>
                      </a:lnTo>
                      <a:lnTo>
                        <a:pt x="73174" y="5776"/>
                      </a:lnTo>
                      <a:lnTo>
                        <a:pt x="73324" y="6039"/>
                      </a:lnTo>
                      <a:lnTo>
                        <a:pt x="73626" y="6236"/>
                      </a:lnTo>
                      <a:lnTo>
                        <a:pt x="74228" y="6564"/>
                      </a:lnTo>
                      <a:lnTo>
                        <a:pt x="75131" y="6761"/>
                      </a:lnTo>
                      <a:lnTo>
                        <a:pt x="76035" y="7024"/>
                      </a:lnTo>
                      <a:lnTo>
                        <a:pt x="76938" y="7286"/>
                      </a:lnTo>
                      <a:lnTo>
                        <a:pt x="77992" y="7417"/>
                      </a:lnTo>
                      <a:lnTo>
                        <a:pt x="78745" y="7746"/>
                      </a:lnTo>
                      <a:lnTo>
                        <a:pt x="79196" y="8074"/>
                      </a:lnTo>
                      <a:lnTo>
                        <a:pt x="79498" y="8533"/>
                      </a:lnTo>
                      <a:lnTo>
                        <a:pt x="79196" y="10240"/>
                      </a:lnTo>
                      <a:lnTo>
                        <a:pt x="77841" y="12341"/>
                      </a:lnTo>
                      <a:lnTo>
                        <a:pt x="76185" y="14442"/>
                      </a:lnTo>
                      <a:lnTo>
                        <a:pt x="75432" y="16411"/>
                      </a:lnTo>
                      <a:lnTo>
                        <a:pt x="75432" y="16739"/>
                      </a:lnTo>
                      <a:lnTo>
                        <a:pt x="75583" y="17002"/>
                      </a:lnTo>
                      <a:lnTo>
                        <a:pt x="75583" y="17330"/>
                      </a:lnTo>
                      <a:lnTo>
                        <a:pt x="75583" y="17658"/>
                      </a:lnTo>
                      <a:lnTo>
                        <a:pt x="76035" y="19431"/>
                      </a:lnTo>
                      <a:lnTo>
                        <a:pt x="76336" y="20875"/>
                      </a:lnTo>
                      <a:lnTo>
                        <a:pt x="76938" y="22122"/>
                      </a:lnTo>
                      <a:lnTo>
                        <a:pt x="77841" y="23435"/>
                      </a:lnTo>
                      <a:lnTo>
                        <a:pt x="78143" y="23829"/>
                      </a:lnTo>
                      <a:lnTo>
                        <a:pt x="78895" y="24157"/>
                      </a:lnTo>
                      <a:lnTo>
                        <a:pt x="79498" y="24420"/>
                      </a:lnTo>
                      <a:lnTo>
                        <a:pt x="80702" y="24748"/>
                      </a:lnTo>
                      <a:lnTo>
                        <a:pt x="82057" y="24945"/>
                      </a:lnTo>
                      <a:lnTo>
                        <a:pt x="84165" y="24748"/>
                      </a:lnTo>
                      <a:lnTo>
                        <a:pt x="86725" y="24551"/>
                      </a:lnTo>
                      <a:lnTo>
                        <a:pt x="89435" y="24223"/>
                      </a:lnTo>
                      <a:lnTo>
                        <a:pt x="91844" y="23960"/>
                      </a:lnTo>
                      <a:lnTo>
                        <a:pt x="94253" y="23894"/>
                      </a:lnTo>
                      <a:lnTo>
                        <a:pt x="95909" y="23960"/>
                      </a:lnTo>
                      <a:lnTo>
                        <a:pt x="96963" y="24354"/>
                      </a:lnTo>
                      <a:lnTo>
                        <a:pt x="97264" y="25142"/>
                      </a:lnTo>
                      <a:lnTo>
                        <a:pt x="96813" y="25929"/>
                      </a:lnTo>
                      <a:lnTo>
                        <a:pt x="95608" y="26652"/>
                      </a:lnTo>
                      <a:lnTo>
                        <a:pt x="94404" y="27439"/>
                      </a:lnTo>
                      <a:lnTo>
                        <a:pt x="93199" y="28227"/>
                      </a:lnTo>
                      <a:lnTo>
                        <a:pt x="92145" y="29080"/>
                      </a:lnTo>
                      <a:lnTo>
                        <a:pt x="91392" y="29934"/>
                      </a:lnTo>
                      <a:lnTo>
                        <a:pt x="91392" y="30919"/>
                      </a:lnTo>
                      <a:lnTo>
                        <a:pt x="91844" y="31312"/>
                      </a:lnTo>
                      <a:lnTo>
                        <a:pt x="92747" y="31641"/>
                      </a:lnTo>
                      <a:lnTo>
                        <a:pt x="94253" y="31772"/>
                      </a:lnTo>
                      <a:lnTo>
                        <a:pt x="95909" y="31838"/>
                      </a:lnTo>
                      <a:lnTo>
                        <a:pt x="97415" y="31969"/>
                      </a:lnTo>
                      <a:lnTo>
                        <a:pt x="99071" y="31969"/>
                      </a:lnTo>
                      <a:lnTo>
                        <a:pt x="100727" y="32100"/>
                      </a:lnTo>
                      <a:lnTo>
                        <a:pt x="101781" y="32231"/>
                      </a:lnTo>
                      <a:lnTo>
                        <a:pt x="102986" y="32560"/>
                      </a:lnTo>
                      <a:lnTo>
                        <a:pt x="103739" y="32888"/>
                      </a:lnTo>
                      <a:lnTo>
                        <a:pt x="103889" y="33216"/>
                      </a:lnTo>
                      <a:lnTo>
                        <a:pt x="103588" y="33676"/>
                      </a:lnTo>
                      <a:lnTo>
                        <a:pt x="102082" y="34529"/>
                      </a:lnTo>
                      <a:lnTo>
                        <a:pt x="99824" y="35448"/>
                      </a:lnTo>
                      <a:lnTo>
                        <a:pt x="96963" y="36564"/>
                      </a:lnTo>
                      <a:lnTo>
                        <a:pt x="94102" y="37877"/>
                      </a:lnTo>
                      <a:lnTo>
                        <a:pt x="91392" y="39518"/>
                      </a:lnTo>
                      <a:lnTo>
                        <a:pt x="89284" y="41553"/>
                      </a:lnTo>
                      <a:lnTo>
                        <a:pt x="88230" y="43916"/>
                      </a:lnTo>
                      <a:lnTo>
                        <a:pt x="88531" y="46805"/>
                      </a:lnTo>
                      <a:lnTo>
                        <a:pt x="88682" y="47264"/>
                      </a:lnTo>
                      <a:lnTo>
                        <a:pt x="88833" y="47724"/>
                      </a:lnTo>
                      <a:lnTo>
                        <a:pt x="88983" y="48183"/>
                      </a:lnTo>
                      <a:lnTo>
                        <a:pt x="89284" y="48643"/>
                      </a:lnTo>
                      <a:lnTo>
                        <a:pt x="89435" y="50875"/>
                      </a:lnTo>
                      <a:lnTo>
                        <a:pt x="88230" y="52516"/>
                      </a:lnTo>
                      <a:lnTo>
                        <a:pt x="86574" y="53698"/>
                      </a:lnTo>
                      <a:lnTo>
                        <a:pt x="85821" y="54617"/>
                      </a:lnTo>
                      <a:lnTo>
                        <a:pt x="85821" y="54682"/>
                      </a:lnTo>
                      <a:lnTo>
                        <a:pt x="85821" y="54814"/>
                      </a:lnTo>
                      <a:lnTo>
                        <a:pt x="85821" y="54945"/>
                      </a:lnTo>
                      <a:lnTo>
                        <a:pt x="85972" y="55010"/>
                      </a:lnTo>
                      <a:lnTo>
                        <a:pt x="87779" y="55798"/>
                      </a:lnTo>
                      <a:lnTo>
                        <a:pt x="91091" y="56652"/>
                      </a:lnTo>
                      <a:lnTo>
                        <a:pt x="95006" y="57439"/>
                      </a:lnTo>
                      <a:lnTo>
                        <a:pt x="99372" y="58293"/>
                      </a:lnTo>
                      <a:lnTo>
                        <a:pt x="103889" y="59146"/>
                      </a:lnTo>
                      <a:lnTo>
                        <a:pt x="107653" y="59934"/>
                      </a:lnTo>
                      <a:lnTo>
                        <a:pt x="110363" y="60853"/>
                      </a:lnTo>
                      <a:lnTo>
                        <a:pt x="111568" y="61706"/>
                      </a:lnTo>
                      <a:lnTo>
                        <a:pt x="111267" y="63150"/>
                      </a:lnTo>
                      <a:lnTo>
                        <a:pt x="109611" y="64463"/>
                      </a:lnTo>
                      <a:lnTo>
                        <a:pt x="107051" y="65711"/>
                      </a:lnTo>
                      <a:lnTo>
                        <a:pt x="104040" y="66892"/>
                      </a:lnTo>
                      <a:lnTo>
                        <a:pt x="100878" y="68140"/>
                      </a:lnTo>
                      <a:lnTo>
                        <a:pt x="98168" y="69387"/>
                      </a:lnTo>
                      <a:lnTo>
                        <a:pt x="96210" y="70700"/>
                      </a:lnTo>
                      <a:lnTo>
                        <a:pt x="95457" y="72078"/>
                      </a:lnTo>
                      <a:lnTo>
                        <a:pt x="95457" y="72275"/>
                      </a:lnTo>
                      <a:lnTo>
                        <a:pt x="95457" y="72407"/>
                      </a:lnTo>
                      <a:lnTo>
                        <a:pt x="95457" y="72538"/>
                      </a:lnTo>
                      <a:lnTo>
                        <a:pt x="95608" y="72735"/>
                      </a:lnTo>
                      <a:lnTo>
                        <a:pt x="97114" y="73851"/>
                      </a:lnTo>
                      <a:lnTo>
                        <a:pt x="99673" y="74573"/>
                      </a:lnTo>
                      <a:lnTo>
                        <a:pt x="102685" y="75295"/>
                      </a:lnTo>
                      <a:lnTo>
                        <a:pt x="106148" y="75754"/>
                      </a:lnTo>
                      <a:lnTo>
                        <a:pt x="109611" y="76345"/>
                      </a:lnTo>
                      <a:lnTo>
                        <a:pt x="112622" y="77002"/>
                      </a:lnTo>
                      <a:lnTo>
                        <a:pt x="115031" y="77789"/>
                      </a:lnTo>
                      <a:lnTo>
                        <a:pt x="116235" y="78905"/>
                      </a:lnTo>
                      <a:lnTo>
                        <a:pt x="116386" y="78971"/>
                      </a:lnTo>
                      <a:lnTo>
                        <a:pt x="116386" y="79102"/>
                      </a:lnTo>
                      <a:lnTo>
                        <a:pt x="116386" y="79234"/>
                      </a:lnTo>
                      <a:lnTo>
                        <a:pt x="116386" y="79299"/>
                      </a:lnTo>
                      <a:lnTo>
                        <a:pt x="116085" y="80415"/>
                      </a:lnTo>
                      <a:lnTo>
                        <a:pt x="115031" y="81466"/>
                      </a:lnTo>
                      <a:lnTo>
                        <a:pt x="113375" y="82516"/>
                      </a:lnTo>
                      <a:lnTo>
                        <a:pt x="111116" y="83501"/>
                      </a:lnTo>
                      <a:lnTo>
                        <a:pt x="108255" y="84551"/>
                      </a:lnTo>
                      <a:lnTo>
                        <a:pt x="105094" y="85536"/>
                      </a:lnTo>
                      <a:lnTo>
                        <a:pt x="101932" y="86586"/>
                      </a:lnTo>
                      <a:lnTo>
                        <a:pt x="98318" y="87571"/>
                      </a:lnTo>
                      <a:lnTo>
                        <a:pt x="95006" y="88555"/>
                      </a:lnTo>
                      <a:lnTo>
                        <a:pt x="91543" y="89606"/>
                      </a:lnTo>
                      <a:lnTo>
                        <a:pt x="88381" y="90590"/>
                      </a:lnTo>
                      <a:lnTo>
                        <a:pt x="85671" y="91706"/>
                      </a:lnTo>
                      <a:lnTo>
                        <a:pt x="83111" y="92888"/>
                      </a:lnTo>
                      <a:lnTo>
                        <a:pt x="81304" y="94004"/>
                      </a:lnTo>
                      <a:lnTo>
                        <a:pt x="80100" y="95251"/>
                      </a:lnTo>
                      <a:lnTo>
                        <a:pt x="79498" y="96498"/>
                      </a:lnTo>
                      <a:close/>
                    </a:path>
                  </a:pathLst>
                </a:custGeom>
                <a:solidFill>
                  <a:srgbClr val="6BBC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0" name="Google Shape;2650;p65"/>
                <p:cNvSpPr/>
                <p:nvPr/>
              </p:nvSpPr>
              <p:spPr>
                <a:xfrm>
                  <a:off x="4559300" y="5100637"/>
                  <a:ext cx="377825" cy="954087"/>
                </a:xfrm>
                <a:custGeom>
                  <a:avLst/>
                  <a:gdLst/>
                  <a:ahLst/>
                  <a:cxnLst/>
                  <a:rect l="l" t="t" r="r" b="b"/>
                  <a:pathLst>
                    <a:path w="120000" h="120000" extrusionOk="0">
                      <a:moveTo>
                        <a:pt x="78268" y="96838"/>
                      </a:moveTo>
                      <a:lnTo>
                        <a:pt x="79106" y="98036"/>
                      </a:lnTo>
                      <a:lnTo>
                        <a:pt x="81117" y="98835"/>
                      </a:lnTo>
                      <a:lnTo>
                        <a:pt x="84301" y="99434"/>
                      </a:lnTo>
                      <a:lnTo>
                        <a:pt x="87821" y="99900"/>
                      </a:lnTo>
                      <a:lnTo>
                        <a:pt x="91675" y="100432"/>
                      </a:lnTo>
                      <a:lnTo>
                        <a:pt x="95027" y="100831"/>
                      </a:lnTo>
                      <a:lnTo>
                        <a:pt x="97709" y="101364"/>
                      </a:lnTo>
                      <a:lnTo>
                        <a:pt x="99553" y="102096"/>
                      </a:lnTo>
                      <a:lnTo>
                        <a:pt x="100223" y="102628"/>
                      </a:lnTo>
                      <a:lnTo>
                        <a:pt x="100558" y="103094"/>
                      </a:lnTo>
                      <a:lnTo>
                        <a:pt x="100726" y="103560"/>
                      </a:lnTo>
                      <a:lnTo>
                        <a:pt x="100391" y="104159"/>
                      </a:lnTo>
                      <a:lnTo>
                        <a:pt x="99217" y="105158"/>
                      </a:lnTo>
                      <a:lnTo>
                        <a:pt x="97709" y="105956"/>
                      </a:lnTo>
                      <a:lnTo>
                        <a:pt x="96368" y="106489"/>
                      </a:lnTo>
                      <a:lnTo>
                        <a:pt x="95195" y="106821"/>
                      </a:lnTo>
                      <a:lnTo>
                        <a:pt x="94189" y="107088"/>
                      </a:lnTo>
                      <a:lnTo>
                        <a:pt x="93351" y="107221"/>
                      </a:lnTo>
                      <a:lnTo>
                        <a:pt x="93016" y="107354"/>
                      </a:lnTo>
                      <a:lnTo>
                        <a:pt x="93016" y="107554"/>
                      </a:lnTo>
                      <a:lnTo>
                        <a:pt x="92849" y="108352"/>
                      </a:lnTo>
                      <a:lnTo>
                        <a:pt x="93184" y="109018"/>
                      </a:lnTo>
                      <a:lnTo>
                        <a:pt x="94525" y="109683"/>
                      </a:lnTo>
                      <a:lnTo>
                        <a:pt x="97206" y="110216"/>
                      </a:lnTo>
                      <a:lnTo>
                        <a:pt x="101564" y="110881"/>
                      </a:lnTo>
                      <a:lnTo>
                        <a:pt x="105754" y="111480"/>
                      </a:lnTo>
                      <a:lnTo>
                        <a:pt x="109776" y="112212"/>
                      </a:lnTo>
                      <a:lnTo>
                        <a:pt x="113128" y="112745"/>
                      </a:lnTo>
                      <a:lnTo>
                        <a:pt x="116145" y="113410"/>
                      </a:lnTo>
                      <a:lnTo>
                        <a:pt x="118324" y="113876"/>
                      </a:lnTo>
                      <a:lnTo>
                        <a:pt x="119664" y="114276"/>
                      </a:lnTo>
                      <a:lnTo>
                        <a:pt x="120000" y="114608"/>
                      </a:lnTo>
                      <a:lnTo>
                        <a:pt x="118324" y="115940"/>
                      </a:lnTo>
                      <a:lnTo>
                        <a:pt x="115810" y="117004"/>
                      </a:lnTo>
                      <a:lnTo>
                        <a:pt x="113128" y="117803"/>
                      </a:lnTo>
                      <a:lnTo>
                        <a:pt x="110111" y="118402"/>
                      </a:lnTo>
                      <a:lnTo>
                        <a:pt x="106759" y="118668"/>
                      </a:lnTo>
                      <a:lnTo>
                        <a:pt x="103072" y="118868"/>
                      </a:lnTo>
                      <a:lnTo>
                        <a:pt x="99385" y="118868"/>
                      </a:lnTo>
                      <a:lnTo>
                        <a:pt x="95530" y="118668"/>
                      </a:lnTo>
                      <a:lnTo>
                        <a:pt x="91675" y="118469"/>
                      </a:lnTo>
                      <a:lnTo>
                        <a:pt x="87486" y="118202"/>
                      </a:lnTo>
                      <a:lnTo>
                        <a:pt x="83463" y="117803"/>
                      </a:lnTo>
                      <a:lnTo>
                        <a:pt x="79441" y="117537"/>
                      </a:lnTo>
                      <a:lnTo>
                        <a:pt x="75586" y="117204"/>
                      </a:lnTo>
                      <a:lnTo>
                        <a:pt x="72067" y="116938"/>
                      </a:lnTo>
                      <a:lnTo>
                        <a:pt x="68547" y="116805"/>
                      </a:lnTo>
                      <a:lnTo>
                        <a:pt x="65363" y="116738"/>
                      </a:lnTo>
                      <a:lnTo>
                        <a:pt x="62513" y="116805"/>
                      </a:lnTo>
                      <a:lnTo>
                        <a:pt x="59329" y="116938"/>
                      </a:lnTo>
                      <a:lnTo>
                        <a:pt x="55642" y="117271"/>
                      </a:lnTo>
                      <a:lnTo>
                        <a:pt x="51620" y="117603"/>
                      </a:lnTo>
                      <a:lnTo>
                        <a:pt x="47262" y="118003"/>
                      </a:lnTo>
                      <a:lnTo>
                        <a:pt x="42569" y="118402"/>
                      </a:lnTo>
                      <a:lnTo>
                        <a:pt x="38044" y="118868"/>
                      </a:lnTo>
                      <a:lnTo>
                        <a:pt x="33184" y="119201"/>
                      </a:lnTo>
                      <a:lnTo>
                        <a:pt x="28659" y="119600"/>
                      </a:lnTo>
                      <a:lnTo>
                        <a:pt x="24134" y="119800"/>
                      </a:lnTo>
                      <a:lnTo>
                        <a:pt x="19776" y="120000"/>
                      </a:lnTo>
                      <a:lnTo>
                        <a:pt x="15586" y="120000"/>
                      </a:lnTo>
                      <a:lnTo>
                        <a:pt x="11564" y="119866"/>
                      </a:lnTo>
                      <a:lnTo>
                        <a:pt x="8212" y="119600"/>
                      </a:lnTo>
                      <a:lnTo>
                        <a:pt x="5195" y="119068"/>
                      </a:lnTo>
                      <a:lnTo>
                        <a:pt x="2849" y="118402"/>
                      </a:lnTo>
                      <a:lnTo>
                        <a:pt x="1340" y="117737"/>
                      </a:lnTo>
                      <a:lnTo>
                        <a:pt x="335" y="117204"/>
                      </a:lnTo>
                      <a:lnTo>
                        <a:pt x="0" y="116672"/>
                      </a:lnTo>
                      <a:lnTo>
                        <a:pt x="167" y="116073"/>
                      </a:lnTo>
                      <a:lnTo>
                        <a:pt x="670" y="115474"/>
                      </a:lnTo>
                      <a:lnTo>
                        <a:pt x="1675" y="114808"/>
                      </a:lnTo>
                      <a:lnTo>
                        <a:pt x="2849" y="114076"/>
                      </a:lnTo>
                      <a:lnTo>
                        <a:pt x="4525" y="113344"/>
                      </a:lnTo>
                      <a:lnTo>
                        <a:pt x="5195" y="113078"/>
                      </a:lnTo>
                      <a:lnTo>
                        <a:pt x="5865" y="112945"/>
                      </a:lnTo>
                      <a:lnTo>
                        <a:pt x="6536" y="112745"/>
                      </a:lnTo>
                      <a:lnTo>
                        <a:pt x="7374" y="112612"/>
                      </a:lnTo>
                      <a:lnTo>
                        <a:pt x="9553" y="112346"/>
                      </a:lnTo>
                      <a:lnTo>
                        <a:pt x="12234" y="112146"/>
                      </a:lnTo>
                      <a:lnTo>
                        <a:pt x="14916" y="111946"/>
                      </a:lnTo>
                      <a:lnTo>
                        <a:pt x="17765" y="111747"/>
                      </a:lnTo>
                      <a:lnTo>
                        <a:pt x="20782" y="111547"/>
                      </a:lnTo>
                      <a:lnTo>
                        <a:pt x="23296" y="111281"/>
                      </a:lnTo>
                      <a:lnTo>
                        <a:pt x="25642" y="110881"/>
                      </a:lnTo>
                      <a:lnTo>
                        <a:pt x="27486" y="110415"/>
                      </a:lnTo>
                      <a:lnTo>
                        <a:pt x="28156" y="110149"/>
                      </a:lnTo>
                      <a:lnTo>
                        <a:pt x="28324" y="109883"/>
                      </a:lnTo>
                      <a:lnTo>
                        <a:pt x="28156" y="109683"/>
                      </a:lnTo>
                      <a:lnTo>
                        <a:pt x="27821" y="109351"/>
                      </a:lnTo>
                      <a:lnTo>
                        <a:pt x="26815" y="108885"/>
                      </a:lnTo>
                      <a:lnTo>
                        <a:pt x="25139" y="108485"/>
                      </a:lnTo>
                      <a:lnTo>
                        <a:pt x="22960" y="108086"/>
                      </a:lnTo>
                      <a:lnTo>
                        <a:pt x="20279" y="107753"/>
                      </a:lnTo>
                      <a:lnTo>
                        <a:pt x="17597" y="107420"/>
                      </a:lnTo>
                      <a:lnTo>
                        <a:pt x="15083" y="106955"/>
                      </a:lnTo>
                      <a:lnTo>
                        <a:pt x="13072" y="106489"/>
                      </a:lnTo>
                      <a:lnTo>
                        <a:pt x="11899" y="105890"/>
                      </a:lnTo>
                      <a:lnTo>
                        <a:pt x="11731" y="105490"/>
                      </a:lnTo>
                      <a:lnTo>
                        <a:pt x="11899" y="105091"/>
                      </a:lnTo>
                      <a:lnTo>
                        <a:pt x="12569" y="104692"/>
                      </a:lnTo>
                      <a:lnTo>
                        <a:pt x="13575" y="104359"/>
                      </a:lnTo>
                      <a:lnTo>
                        <a:pt x="15083" y="104159"/>
                      </a:lnTo>
                      <a:lnTo>
                        <a:pt x="16927" y="103893"/>
                      </a:lnTo>
                      <a:lnTo>
                        <a:pt x="19106" y="103627"/>
                      </a:lnTo>
                      <a:lnTo>
                        <a:pt x="21452" y="103427"/>
                      </a:lnTo>
                      <a:lnTo>
                        <a:pt x="23966" y="103161"/>
                      </a:lnTo>
                      <a:lnTo>
                        <a:pt x="25977" y="102961"/>
                      </a:lnTo>
                      <a:lnTo>
                        <a:pt x="27653" y="102562"/>
                      </a:lnTo>
                      <a:lnTo>
                        <a:pt x="29162" y="102163"/>
                      </a:lnTo>
                      <a:lnTo>
                        <a:pt x="30670" y="101297"/>
                      </a:lnTo>
                      <a:lnTo>
                        <a:pt x="31508" y="100299"/>
                      </a:lnTo>
                      <a:lnTo>
                        <a:pt x="31508" y="99367"/>
                      </a:lnTo>
                      <a:lnTo>
                        <a:pt x="30837" y="98369"/>
                      </a:lnTo>
                      <a:lnTo>
                        <a:pt x="29162" y="97171"/>
                      </a:lnTo>
                      <a:lnTo>
                        <a:pt x="26480" y="96039"/>
                      </a:lnTo>
                      <a:lnTo>
                        <a:pt x="23463" y="94908"/>
                      </a:lnTo>
                      <a:lnTo>
                        <a:pt x="20279" y="93843"/>
                      </a:lnTo>
                      <a:lnTo>
                        <a:pt x="17262" y="92645"/>
                      </a:lnTo>
                      <a:lnTo>
                        <a:pt x="14748" y="91447"/>
                      </a:lnTo>
                      <a:lnTo>
                        <a:pt x="12569" y="90116"/>
                      </a:lnTo>
                      <a:lnTo>
                        <a:pt x="11564" y="88585"/>
                      </a:lnTo>
                      <a:lnTo>
                        <a:pt x="10558" y="86322"/>
                      </a:lnTo>
                      <a:lnTo>
                        <a:pt x="10391" y="85856"/>
                      </a:lnTo>
                      <a:lnTo>
                        <a:pt x="10893" y="85457"/>
                      </a:lnTo>
                      <a:lnTo>
                        <a:pt x="12402" y="83128"/>
                      </a:lnTo>
                      <a:lnTo>
                        <a:pt x="13407" y="81930"/>
                      </a:lnTo>
                      <a:lnTo>
                        <a:pt x="14748" y="80931"/>
                      </a:lnTo>
                      <a:lnTo>
                        <a:pt x="16424" y="80199"/>
                      </a:lnTo>
                      <a:lnTo>
                        <a:pt x="18100" y="79600"/>
                      </a:lnTo>
                      <a:lnTo>
                        <a:pt x="19944" y="79068"/>
                      </a:lnTo>
                      <a:lnTo>
                        <a:pt x="21787" y="78735"/>
                      </a:lnTo>
                      <a:lnTo>
                        <a:pt x="22960" y="78336"/>
                      </a:lnTo>
                      <a:lnTo>
                        <a:pt x="23966" y="77936"/>
                      </a:lnTo>
                      <a:lnTo>
                        <a:pt x="24134" y="77737"/>
                      </a:lnTo>
                      <a:lnTo>
                        <a:pt x="24469" y="77603"/>
                      </a:lnTo>
                      <a:lnTo>
                        <a:pt x="24636" y="77404"/>
                      </a:lnTo>
                      <a:lnTo>
                        <a:pt x="24972" y="77271"/>
                      </a:lnTo>
                      <a:lnTo>
                        <a:pt x="26312" y="76472"/>
                      </a:lnTo>
                      <a:lnTo>
                        <a:pt x="27486" y="75873"/>
                      </a:lnTo>
                      <a:lnTo>
                        <a:pt x="28826" y="75407"/>
                      </a:lnTo>
                      <a:lnTo>
                        <a:pt x="30000" y="74875"/>
                      </a:lnTo>
                      <a:lnTo>
                        <a:pt x="31005" y="74276"/>
                      </a:lnTo>
                      <a:lnTo>
                        <a:pt x="31843" y="73544"/>
                      </a:lnTo>
                      <a:lnTo>
                        <a:pt x="32346" y="72545"/>
                      </a:lnTo>
                      <a:lnTo>
                        <a:pt x="32346" y="71148"/>
                      </a:lnTo>
                      <a:lnTo>
                        <a:pt x="32513" y="71014"/>
                      </a:lnTo>
                      <a:lnTo>
                        <a:pt x="32681" y="70815"/>
                      </a:lnTo>
                      <a:lnTo>
                        <a:pt x="32849" y="70549"/>
                      </a:lnTo>
                      <a:lnTo>
                        <a:pt x="32849" y="70282"/>
                      </a:lnTo>
                      <a:lnTo>
                        <a:pt x="32849" y="69018"/>
                      </a:lnTo>
                      <a:lnTo>
                        <a:pt x="32346" y="67687"/>
                      </a:lnTo>
                      <a:lnTo>
                        <a:pt x="31508" y="66356"/>
                      </a:lnTo>
                      <a:lnTo>
                        <a:pt x="30670" y="65024"/>
                      </a:lnTo>
                      <a:lnTo>
                        <a:pt x="30000" y="63627"/>
                      </a:lnTo>
                      <a:lnTo>
                        <a:pt x="29832" y="62362"/>
                      </a:lnTo>
                      <a:lnTo>
                        <a:pt x="30335" y="61297"/>
                      </a:lnTo>
                      <a:lnTo>
                        <a:pt x="31508" y="60232"/>
                      </a:lnTo>
                      <a:lnTo>
                        <a:pt x="32346" y="59833"/>
                      </a:lnTo>
                      <a:lnTo>
                        <a:pt x="33016" y="59434"/>
                      </a:lnTo>
                      <a:lnTo>
                        <a:pt x="34189" y="58968"/>
                      </a:lnTo>
                      <a:lnTo>
                        <a:pt x="35530" y="58502"/>
                      </a:lnTo>
                      <a:lnTo>
                        <a:pt x="36703" y="58036"/>
                      </a:lnTo>
                      <a:lnTo>
                        <a:pt x="38044" y="57570"/>
                      </a:lnTo>
                      <a:lnTo>
                        <a:pt x="39217" y="57104"/>
                      </a:lnTo>
                      <a:lnTo>
                        <a:pt x="40391" y="56505"/>
                      </a:lnTo>
                      <a:lnTo>
                        <a:pt x="41229" y="55973"/>
                      </a:lnTo>
                      <a:lnTo>
                        <a:pt x="42067" y="55174"/>
                      </a:lnTo>
                      <a:lnTo>
                        <a:pt x="42569" y="54309"/>
                      </a:lnTo>
                      <a:lnTo>
                        <a:pt x="43240" y="53377"/>
                      </a:lnTo>
                      <a:lnTo>
                        <a:pt x="44245" y="51980"/>
                      </a:lnTo>
                      <a:lnTo>
                        <a:pt x="45251" y="50582"/>
                      </a:lnTo>
                      <a:lnTo>
                        <a:pt x="46256" y="49184"/>
                      </a:lnTo>
                      <a:lnTo>
                        <a:pt x="46592" y="47587"/>
                      </a:lnTo>
                      <a:lnTo>
                        <a:pt x="46592" y="46655"/>
                      </a:lnTo>
                      <a:lnTo>
                        <a:pt x="46256" y="45590"/>
                      </a:lnTo>
                      <a:lnTo>
                        <a:pt x="45586" y="44658"/>
                      </a:lnTo>
                      <a:lnTo>
                        <a:pt x="44748" y="43793"/>
                      </a:lnTo>
                      <a:lnTo>
                        <a:pt x="44581" y="43327"/>
                      </a:lnTo>
                      <a:lnTo>
                        <a:pt x="45083" y="42795"/>
                      </a:lnTo>
                      <a:lnTo>
                        <a:pt x="45754" y="42396"/>
                      </a:lnTo>
                      <a:lnTo>
                        <a:pt x="46927" y="42063"/>
                      </a:lnTo>
                      <a:lnTo>
                        <a:pt x="48435" y="41730"/>
                      </a:lnTo>
                      <a:lnTo>
                        <a:pt x="49944" y="41397"/>
                      </a:lnTo>
                      <a:lnTo>
                        <a:pt x="51787" y="41064"/>
                      </a:lnTo>
                      <a:lnTo>
                        <a:pt x="53631" y="40865"/>
                      </a:lnTo>
                      <a:lnTo>
                        <a:pt x="54636" y="40732"/>
                      </a:lnTo>
                      <a:lnTo>
                        <a:pt x="55307" y="40599"/>
                      </a:lnTo>
                      <a:lnTo>
                        <a:pt x="56312" y="40532"/>
                      </a:lnTo>
                      <a:lnTo>
                        <a:pt x="56983" y="40465"/>
                      </a:lnTo>
                      <a:lnTo>
                        <a:pt x="57988" y="39866"/>
                      </a:lnTo>
                      <a:lnTo>
                        <a:pt x="58994" y="39400"/>
                      </a:lnTo>
                      <a:lnTo>
                        <a:pt x="60000" y="38935"/>
                      </a:lnTo>
                      <a:lnTo>
                        <a:pt x="61005" y="38402"/>
                      </a:lnTo>
                      <a:lnTo>
                        <a:pt x="61675" y="37803"/>
                      </a:lnTo>
                      <a:lnTo>
                        <a:pt x="62513" y="37271"/>
                      </a:lnTo>
                      <a:lnTo>
                        <a:pt x="62849" y="36672"/>
                      </a:lnTo>
                      <a:lnTo>
                        <a:pt x="63184" y="35873"/>
                      </a:lnTo>
                      <a:lnTo>
                        <a:pt x="63184" y="35274"/>
                      </a:lnTo>
                      <a:lnTo>
                        <a:pt x="63184" y="34742"/>
                      </a:lnTo>
                      <a:lnTo>
                        <a:pt x="62849" y="34276"/>
                      </a:lnTo>
                      <a:lnTo>
                        <a:pt x="62681" y="33743"/>
                      </a:lnTo>
                      <a:lnTo>
                        <a:pt x="62178" y="32945"/>
                      </a:lnTo>
                      <a:lnTo>
                        <a:pt x="61340" y="32079"/>
                      </a:lnTo>
                      <a:lnTo>
                        <a:pt x="60502" y="31081"/>
                      </a:lnTo>
                      <a:lnTo>
                        <a:pt x="59664" y="30149"/>
                      </a:lnTo>
                      <a:lnTo>
                        <a:pt x="58994" y="29151"/>
                      </a:lnTo>
                      <a:lnTo>
                        <a:pt x="57988" y="28019"/>
                      </a:lnTo>
                      <a:lnTo>
                        <a:pt x="56815" y="26821"/>
                      </a:lnTo>
                      <a:lnTo>
                        <a:pt x="55642" y="25690"/>
                      </a:lnTo>
                      <a:lnTo>
                        <a:pt x="54301" y="24559"/>
                      </a:lnTo>
                      <a:lnTo>
                        <a:pt x="53631" y="23427"/>
                      </a:lnTo>
                      <a:lnTo>
                        <a:pt x="52960" y="22362"/>
                      </a:lnTo>
                      <a:lnTo>
                        <a:pt x="52793" y="21364"/>
                      </a:lnTo>
                      <a:lnTo>
                        <a:pt x="53128" y="20565"/>
                      </a:lnTo>
                      <a:lnTo>
                        <a:pt x="53966" y="19833"/>
                      </a:lnTo>
                      <a:lnTo>
                        <a:pt x="55307" y="19234"/>
                      </a:lnTo>
                      <a:lnTo>
                        <a:pt x="56815" y="18569"/>
                      </a:lnTo>
                      <a:lnTo>
                        <a:pt x="58156" y="17970"/>
                      </a:lnTo>
                      <a:lnTo>
                        <a:pt x="59497" y="17304"/>
                      </a:lnTo>
                      <a:lnTo>
                        <a:pt x="60502" y="16638"/>
                      </a:lnTo>
                      <a:lnTo>
                        <a:pt x="61173" y="15906"/>
                      </a:lnTo>
                      <a:lnTo>
                        <a:pt x="61005" y="14176"/>
                      </a:lnTo>
                      <a:lnTo>
                        <a:pt x="59329" y="11846"/>
                      </a:lnTo>
                      <a:lnTo>
                        <a:pt x="57486" y="9450"/>
                      </a:lnTo>
                      <a:lnTo>
                        <a:pt x="56312" y="7188"/>
                      </a:lnTo>
                      <a:lnTo>
                        <a:pt x="56145" y="6322"/>
                      </a:lnTo>
                      <a:lnTo>
                        <a:pt x="56312" y="5457"/>
                      </a:lnTo>
                      <a:lnTo>
                        <a:pt x="56480" y="4725"/>
                      </a:lnTo>
                      <a:lnTo>
                        <a:pt x="56815" y="4193"/>
                      </a:lnTo>
                      <a:lnTo>
                        <a:pt x="57821" y="2396"/>
                      </a:lnTo>
                      <a:lnTo>
                        <a:pt x="58994" y="1264"/>
                      </a:lnTo>
                      <a:lnTo>
                        <a:pt x="60000" y="532"/>
                      </a:lnTo>
                      <a:lnTo>
                        <a:pt x="61173" y="133"/>
                      </a:lnTo>
                      <a:lnTo>
                        <a:pt x="62178" y="0"/>
                      </a:lnTo>
                      <a:lnTo>
                        <a:pt x="63351" y="0"/>
                      </a:lnTo>
                      <a:lnTo>
                        <a:pt x="64357" y="0"/>
                      </a:lnTo>
                      <a:lnTo>
                        <a:pt x="65530" y="0"/>
                      </a:lnTo>
                      <a:lnTo>
                        <a:pt x="66368" y="0"/>
                      </a:lnTo>
                      <a:lnTo>
                        <a:pt x="67541" y="66"/>
                      </a:lnTo>
                      <a:lnTo>
                        <a:pt x="68715" y="266"/>
                      </a:lnTo>
                      <a:lnTo>
                        <a:pt x="69888" y="665"/>
                      </a:lnTo>
                      <a:lnTo>
                        <a:pt x="70893" y="1397"/>
                      </a:lnTo>
                      <a:lnTo>
                        <a:pt x="71899" y="2262"/>
                      </a:lnTo>
                      <a:lnTo>
                        <a:pt x="72234" y="3527"/>
                      </a:lnTo>
                      <a:lnTo>
                        <a:pt x="72402" y="5124"/>
                      </a:lnTo>
                      <a:lnTo>
                        <a:pt x="72402" y="5391"/>
                      </a:lnTo>
                      <a:lnTo>
                        <a:pt x="72402" y="5590"/>
                      </a:lnTo>
                      <a:lnTo>
                        <a:pt x="72737" y="5856"/>
                      </a:lnTo>
                      <a:lnTo>
                        <a:pt x="72905" y="6056"/>
                      </a:lnTo>
                      <a:lnTo>
                        <a:pt x="73407" y="6455"/>
                      </a:lnTo>
                      <a:lnTo>
                        <a:pt x="74245" y="6722"/>
                      </a:lnTo>
                      <a:lnTo>
                        <a:pt x="75083" y="6921"/>
                      </a:lnTo>
                      <a:lnTo>
                        <a:pt x="76089" y="7121"/>
                      </a:lnTo>
                      <a:lnTo>
                        <a:pt x="77094" y="7321"/>
                      </a:lnTo>
                      <a:lnTo>
                        <a:pt x="77932" y="7587"/>
                      </a:lnTo>
                      <a:lnTo>
                        <a:pt x="78435" y="7986"/>
                      </a:lnTo>
                      <a:lnTo>
                        <a:pt x="78770" y="8452"/>
                      </a:lnTo>
                      <a:lnTo>
                        <a:pt x="78435" y="10116"/>
                      </a:lnTo>
                      <a:lnTo>
                        <a:pt x="77262" y="12179"/>
                      </a:lnTo>
                      <a:lnTo>
                        <a:pt x="75586" y="14242"/>
                      </a:lnTo>
                      <a:lnTo>
                        <a:pt x="74916" y="16106"/>
                      </a:lnTo>
                      <a:lnTo>
                        <a:pt x="74916" y="16439"/>
                      </a:lnTo>
                      <a:lnTo>
                        <a:pt x="74916" y="16772"/>
                      </a:lnTo>
                      <a:lnTo>
                        <a:pt x="74916" y="17104"/>
                      </a:lnTo>
                      <a:lnTo>
                        <a:pt x="74916" y="17304"/>
                      </a:lnTo>
                      <a:lnTo>
                        <a:pt x="75251" y="19168"/>
                      </a:lnTo>
                      <a:lnTo>
                        <a:pt x="75586" y="20565"/>
                      </a:lnTo>
                      <a:lnTo>
                        <a:pt x="76089" y="21763"/>
                      </a:lnTo>
                      <a:lnTo>
                        <a:pt x="76927" y="22961"/>
                      </a:lnTo>
                      <a:lnTo>
                        <a:pt x="77262" y="23427"/>
                      </a:lnTo>
                      <a:lnTo>
                        <a:pt x="77932" y="23826"/>
                      </a:lnTo>
                      <a:lnTo>
                        <a:pt x="78435" y="24226"/>
                      </a:lnTo>
                      <a:lnTo>
                        <a:pt x="79273" y="24625"/>
                      </a:lnTo>
                      <a:lnTo>
                        <a:pt x="80614" y="24825"/>
                      </a:lnTo>
                      <a:lnTo>
                        <a:pt x="82793" y="24825"/>
                      </a:lnTo>
                      <a:lnTo>
                        <a:pt x="85474" y="24692"/>
                      </a:lnTo>
                      <a:lnTo>
                        <a:pt x="88491" y="24425"/>
                      </a:lnTo>
                      <a:lnTo>
                        <a:pt x="91173" y="24292"/>
                      </a:lnTo>
                      <a:lnTo>
                        <a:pt x="93854" y="24226"/>
                      </a:lnTo>
                      <a:lnTo>
                        <a:pt x="95530" y="24292"/>
                      </a:lnTo>
                      <a:lnTo>
                        <a:pt x="96703" y="24758"/>
                      </a:lnTo>
                      <a:lnTo>
                        <a:pt x="97039" y="25490"/>
                      </a:lnTo>
                      <a:lnTo>
                        <a:pt x="96368" y="26222"/>
                      </a:lnTo>
                      <a:lnTo>
                        <a:pt x="95363" y="26888"/>
                      </a:lnTo>
                      <a:lnTo>
                        <a:pt x="94022" y="27620"/>
                      </a:lnTo>
                      <a:lnTo>
                        <a:pt x="92513" y="28352"/>
                      </a:lnTo>
                      <a:lnTo>
                        <a:pt x="91340" y="29151"/>
                      </a:lnTo>
                      <a:lnTo>
                        <a:pt x="90837" y="30016"/>
                      </a:lnTo>
                      <a:lnTo>
                        <a:pt x="90670" y="30948"/>
                      </a:lnTo>
                      <a:lnTo>
                        <a:pt x="91005" y="31347"/>
                      </a:lnTo>
                      <a:lnTo>
                        <a:pt x="92178" y="31680"/>
                      </a:lnTo>
                      <a:lnTo>
                        <a:pt x="93519" y="31813"/>
                      </a:lnTo>
                      <a:lnTo>
                        <a:pt x="95363" y="31880"/>
                      </a:lnTo>
                      <a:lnTo>
                        <a:pt x="97039" y="31880"/>
                      </a:lnTo>
                      <a:lnTo>
                        <a:pt x="98715" y="31946"/>
                      </a:lnTo>
                      <a:lnTo>
                        <a:pt x="100223" y="32146"/>
                      </a:lnTo>
                      <a:lnTo>
                        <a:pt x="101229" y="32346"/>
                      </a:lnTo>
                      <a:lnTo>
                        <a:pt x="102067" y="32745"/>
                      </a:lnTo>
                      <a:lnTo>
                        <a:pt x="102402" y="33144"/>
                      </a:lnTo>
                      <a:lnTo>
                        <a:pt x="102067" y="33544"/>
                      </a:lnTo>
                      <a:lnTo>
                        <a:pt x="101564" y="34143"/>
                      </a:lnTo>
                      <a:lnTo>
                        <a:pt x="99888" y="34875"/>
                      </a:lnTo>
                      <a:lnTo>
                        <a:pt x="97541" y="35806"/>
                      </a:lnTo>
                      <a:lnTo>
                        <a:pt x="94860" y="36805"/>
                      </a:lnTo>
                      <a:lnTo>
                        <a:pt x="92178" y="38136"/>
                      </a:lnTo>
                      <a:lnTo>
                        <a:pt x="89664" y="39733"/>
                      </a:lnTo>
                      <a:lnTo>
                        <a:pt x="87821" y="41663"/>
                      </a:lnTo>
                      <a:lnTo>
                        <a:pt x="86983" y="43993"/>
                      </a:lnTo>
                      <a:lnTo>
                        <a:pt x="87486" y="46788"/>
                      </a:lnTo>
                      <a:lnTo>
                        <a:pt x="87653" y="47254"/>
                      </a:lnTo>
                      <a:lnTo>
                        <a:pt x="87821" y="47653"/>
                      </a:lnTo>
                      <a:lnTo>
                        <a:pt x="87821" y="48119"/>
                      </a:lnTo>
                      <a:lnTo>
                        <a:pt x="87988" y="48585"/>
                      </a:lnTo>
                      <a:lnTo>
                        <a:pt x="87988" y="50715"/>
                      </a:lnTo>
                      <a:lnTo>
                        <a:pt x="86815" y="52246"/>
                      </a:lnTo>
                      <a:lnTo>
                        <a:pt x="85474" y="53444"/>
                      </a:lnTo>
                      <a:lnTo>
                        <a:pt x="84636" y="54309"/>
                      </a:lnTo>
                      <a:lnTo>
                        <a:pt x="84636" y="54376"/>
                      </a:lnTo>
                      <a:lnTo>
                        <a:pt x="84804" y="54442"/>
                      </a:lnTo>
                      <a:lnTo>
                        <a:pt x="84804" y="54642"/>
                      </a:lnTo>
                      <a:lnTo>
                        <a:pt x="84804" y="54708"/>
                      </a:lnTo>
                      <a:lnTo>
                        <a:pt x="86480" y="55574"/>
                      </a:lnTo>
                      <a:lnTo>
                        <a:pt x="89664" y="56439"/>
                      </a:lnTo>
                      <a:lnTo>
                        <a:pt x="93351" y="57371"/>
                      </a:lnTo>
                      <a:lnTo>
                        <a:pt x="97709" y="58236"/>
                      </a:lnTo>
                      <a:lnTo>
                        <a:pt x="101899" y="59234"/>
                      </a:lnTo>
                      <a:lnTo>
                        <a:pt x="105754" y="60166"/>
                      </a:lnTo>
                      <a:lnTo>
                        <a:pt x="108268" y="61098"/>
                      </a:lnTo>
                      <a:lnTo>
                        <a:pt x="109441" y="62096"/>
                      </a:lnTo>
                      <a:lnTo>
                        <a:pt x="109106" y="63427"/>
                      </a:lnTo>
                      <a:lnTo>
                        <a:pt x="107597" y="64692"/>
                      </a:lnTo>
                      <a:lnTo>
                        <a:pt x="104916" y="65890"/>
                      </a:lnTo>
                      <a:lnTo>
                        <a:pt x="101731" y="67088"/>
                      </a:lnTo>
                      <a:lnTo>
                        <a:pt x="98715" y="68219"/>
                      </a:lnTo>
                      <a:lnTo>
                        <a:pt x="96033" y="69417"/>
                      </a:lnTo>
                      <a:lnTo>
                        <a:pt x="94022" y="70682"/>
                      </a:lnTo>
                      <a:lnTo>
                        <a:pt x="93351" y="72079"/>
                      </a:lnTo>
                      <a:lnTo>
                        <a:pt x="93351" y="72212"/>
                      </a:lnTo>
                      <a:lnTo>
                        <a:pt x="93519" y="72346"/>
                      </a:lnTo>
                      <a:lnTo>
                        <a:pt x="93519" y="72545"/>
                      </a:lnTo>
                      <a:lnTo>
                        <a:pt x="93519" y="72678"/>
                      </a:lnTo>
                      <a:lnTo>
                        <a:pt x="95195" y="73810"/>
                      </a:lnTo>
                      <a:lnTo>
                        <a:pt x="97541" y="74608"/>
                      </a:lnTo>
                      <a:lnTo>
                        <a:pt x="100558" y="75274"/>
                      </a:lnTo>
                      <a:lnTo>
                        <a:pt x="104078" y="75940"/>
                      </a:lnTo>
                      <a:lnTo>
                        <a:pt x="107597" y="76472"/>
                      </a:lnTo>
                      <a:lnTo>
                        <a:pt x="110446" y="77204"/>
                      </a:lnTo>
                      <a:lnTo>
                        <a:pt x="112625" y="78069"/>
                      </a:lnTo>
                      <a:lnTo>
                        <a:pt x="114134" y="79201"/>
                      </a:lnTo>
                      <a:lnTo>
                        <a:pt x="114301" y="79267"/>
                      </a:lnTo>
                      <a:lnTo>
                        <a:pt x="114301" y="79400"/>
                      </a:lnTo>
                      <a:lnTo>
                        <a:pt x="114301" y="79467"/>
                      </a:lnTo>
                      <a:lnTo>
                        <a:pt x="114301" y="79600"/>
                      </a:lnTo>
                      <a:lnTo>
                        <a:pt x="114134" y="80665"/>
                      </a:lnTo>
                      <a:lnTo>
                        <a:pt x="113128" y="81797"/>
                      </a:lnTo>
                      <a:lnTo>
                        <a:pt x="111284" y="82795"/>
                      </a:lnTo>
                      <a:lnTo>
                        <a:pt x="109106" y="83860"/>
                      </a:lnTo>
                      <a:lnTo>
                        <a:pt x="106256" y="84858"/>
                      </a:lnTo>
                      <a:lnTo>
                        <a:pt x="103407" y="85856"/>
                      </a:lnTo>
                      <a:lnTo>
                        <a:pt x="100223" y="86855"/>
                      </a:lnTo>
                      <a:lnTo>
                        <a:pt x="96703" y="87920"/>
                      </a:lnTo>
                      <a:lnTo>
                        <a:pt x="93351" y="88918"/>
                      </a:lnTo>
                      <a:lnTo>
                        <a:pt x="90000" y="89916"/>
                      </a:lnTo>
                      <a:lnTo>
                        <a:pt x="86815" y="90981"/>
                      </a:lnTo>
                      <a:lnTo>
                        <a:pt x="83966" y="92113"/>
                      </a:lnTo>
                      <a:lnTo>
                        <a:pt x="81787" y="93178"/>
                      </a:lnTo>
                      <a:lnTo>
                        <a:pt x="79776" y="94376"/>
                      </a:lnTo>
                      <a:lnTo>
                        <a:pt x="78603" y="95574"/>
                      </a:lnTo>
                      <a:lnTo>
                        <a:pt x="78268" y="96838"/>
                      </a:lnTo>
                      <a:close/>
                    </a:path>
                  </a:pathLst>
                </a:custGeom>
                <a:solidFill>
                  <a:srgbClr val="51B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1" name="Google Shape;2651;p65"/>
                <p:cNvSpPr/>
                <p:nvPr/>
              </p:nvSpPr>
              <p:spPr>
                <a:xfrm>
                  <a:off x="4579937" y="5108575"/>
                  <a:ext cx="336550" cy="941387"/>
                </a:xfrm>
                <a:custGeom>
                  <a:avLst/>
                  <a:gdLst/>
                  <a:ahLst/>
                  <a:cxnLst/>
                  <a:rect l="l" t="t" r="r" b="b"/>
                  <a:pathLst>
                    <a:path w="120000" h="120000" extrusionOk="0">
                      <a:moveTo>
                        <a:pt x="76415" y="97213"/>
                      </a:moveTo>
                      <a:lnTo>
                        <a:pt x="77169" y="98426"/>
                      </a:lnTo>
                      <a:lnTo>
                        <a:pt x="79433" y="99303"/>
                      </a:lnTo>
                      <a:lnTo>
                        <a:pt x="82452" y="100044"/>
                      </a:lnTo>
                      <a:lnTo>
                        <a:pt x="86415" y="100584"/>
                      </a:lnTo>
                      <a:lnTo>
                        <a:pt x="90000" y="101123"/>
                      </a:lnTo>
                      <a:lnTo>
                        <a:pt x="93207" y="101662"/>
                      </a:lnTo>
                      <a:lnTo>
                        <a:pt x="95849" y="102269"/>
                      </a:lnTo>
                      <a:lnTo>
                        <a:pt x="96792" y="103146"/>
                      </a:lnTo>
                      <a:lnTo>
                        <a:pt x="97169" y="103752"/>
                      </a:lnTo>
                      <a:lnTo>
                        <a:pt x="97169" y="104292"/>
                      </a:lnTo>
                      <a:lnTo>
                        <a:pt x="96792" y="104831"/>
                      </a:lnTo>
                      <a:lnTo>
                        <a:pt x="96415" y="105370"/>
                      </a:lnTo>
                      <a:lnTo>
                        <a:pt x="95094" y="106449"/>
                      </a:lnTo>
                      <a:lnTo>
                        <a:pt x="93584" y="107258"/>
                      </a:lnTo>
                      <a:lnTo>
                        <a:pt x="91886" y="107730"/>
                      </a:lnTo>
                      <a:lnTo>
                        <a:pt x="90754" y="108067"/>
                      </a:lnTo>
                      <a:lnTo>
                        <a:pt x="89622" y="108202"/>
                      </a:lnTo>
                      <a:lnTo>
                        <a:pt x="89056" y="108337"/>
                      </a:lnTo>
                      <a:lnTo>
                        <a:pt x="88490" y="108337"/>
                      </a:lnTo>
                      <a:lnTo>
                        <a:pt x="89056" y="108471"/>
                      </a:lnTo>
                      <a:lnTo>
                        <a:pt x="89433" y="108741"/>
                      </a:lnTo>
                      <a:lnTo>
                        <a:pt x="90000" y="109011"/>
                      </a:lnTo>
                      <a:lnTo>
                        <a:pt x="90566" y="109280"/>
                      </a:lnTo>
                      <a:lnTo>
                        <a:pt x="91509" y="109617"/>
                      </a:lnTo>
                      <a:lnTo>
                        <a:pt x="92641" y="109887"/>
                      </a:lnTo>
                      <a:lnTo>
                        <a:pt x="93962" y="110224"/>
                      </a:lnTo>
                      <a:lnTo>
                        <a:pt x="95283" y="110494"/>
                      </a:lnTo>
                      <a:lnTo>
                        <a:pt x="97169" y="110831"/>
                      </a:lnTo>
                      <a:lnTo>
                        <a:pt x="101320" y="111438"/>
                      </a:lnTo>
                      <a:lnTo>
                        <a:pt x="105660" y="112179"/>
                      </a:lnTo>
                      <a:lnTo>
                        <a:pt x="109433" y="112786"/>
                      </a:lnTo>
                      <a:lnTo>
                        <a:pt x="113018" y="113460"/>
                      </a:lnTo>
                      <a:lnTo>
                        <a:pt x="116226" y="114067"/>
                      </a:lnTo>
                      <a:lnTo>
                        <a:pt x="118301" y="114539"/>
                      </a:lnTo>
                      <a:lnTo>
                        <a:pt x="119811" y="114943"/>
                      </a:lnTo>
                      <a:lnTo>
                        <a:pt x="120000" y="115280"/>
                      </a:lnTo>
                      <a:lnTo>
                        <a:pt x="117924" y="116494"/>
                      </a:lnTo>
                      <a:lnTo>
                        <a:pt x="115660" y="117370"/>
                      </a:lnTo>
                      <a:lnTo>
                        <a:pt x="112830" y="118044"/>
                      </a:lnTo>
                      <a:lnTo>
                        <a:pt x="109622" y="118516"/>
                      </a:lnTo>
                      <a:lnTo>
                        <a:pt x="106226" y="118719"/>
                      </a:lnTo>
                      <a:lnTo>
                        <a:pt x="102641" y="118853"/>
                      </a:lnTo>
                      <a:lnTo>
                        <a:pt x="99056" y="118719"/>
                      </a:lnTo>
                      <a:lnTo>
                        <a:pt x="95094" y="118584"/>
                      </a:lnTo>
                      <a:lnTo>
                        <a:pt x="91320" y="118449"/>
                      </a:lnTo>
                      <a:lnTo>
                        <a:pt x="87169" y="118112"/>
                      </a:lnTo>
                      <a:lnTo>
                        <a:pt x="83207" y="117775"/>
                      </a:lnTo>
                      <a:lnTo>
                        <a:pt x="79433" y="117438"/>
                      </a:lnTo>
                      <a:lnTo>
                        <a:pt x="75849" y="117168"/>
                      </a:lnTo>
                      <a:lnTo>
                        <a:pt x="72264" y="116898"/>
                      </a:lnTo>
                      <a:lnTo>
                        <a:pt x="68867" y="116764"/>
                      </a:lnTo>
                      <a:lnTo>
                        <a:pt x="66037" y="116629"/>
                      </a:lnTo>
                      <a:lnTo>
                        <a:pt x="63207" y="116764"/>
                      </a:lnTo>
                      <a:lnTo>
                        <a:pt x="59811" y="116898"/>
                      </a:lnTo>
                      <a:lnTo>
                        <a:pt x="56226" y="117235"/>
                      </a:lnTo>
                      <a:lnTo>
                        <a:pt x="52075" y="117505"/>
                      </a:lnTo>
                      <a:lnTo>
                        <a:pt x="47735" y="117910"/>
                      </a:lnTo>
                      <a:lnTo>
                        <a:pt x="43018" y="118314"/>
                      </a:lnTo>
                      <a:lnTo>
                        <a:pt x="38301" y="118853"/>
                      </a:lnTo>
                      <a:lnTo>
                        <a:pt x="33396" y="119191"/>
                      </a:lnTo>
                      <a:lnTo>
                        <a:pt x="28679" y="119528"/>
                      </a:lnTo>
                      <a:lnTo>
                        <a:pt x="23962" y="119797"/>
                      </a:lnTo>
                      <a:lnTo>
                        <a:pt x="19245" y="119932"/>
                      </a:lnTo>
                      <a:lnTo>
                        <a:pt x="15094" y="120000"/>
                      </a:lnTo>
                      <a:lnTo>
                        <a:pt x="11320" y="119865"/>
                      </a:lnTo>
                      <a:lnTo>
                        <a:pt x="7924" y="119595"/>
                      </a:lnTo>
                      <a:lnTo>
                        <a:pt x="4716" y="119123"/>
                      </a:lnTo>
                      <a:lnTo>
                        <a:pt x="2452" y="118449"/>
                      </a:lnTo>
                      <a:lnTo>
                        <a:pt x="1132" y="117842"/>
                      </a:lnTo>
                      <a:lnTo>
                        <a:pt x="566" y="117303"/>
                      </a:lnTo>
                      <a:lnTo>
                        <a:pt x="0" y="116764"/>
                      </a:lnTo>
                      <a:lnTo>
                        <a:pt x="188" y="116224"/>
                      </a:lnTo>
                      <a:lnTo>
                        <a:pt x="943" y="115685"/>
                      </a:lnTo>
                      <a:lnTo>
                        <a:pt x="2075" y="115146"/>
                      </a:lnTo>
                      <a:lnTo>
                        <a:pt x="3584" y="114404"/>
                      </a:lnTo>
                      <a:lnTo>
                        <a:pt x="5471" y="113595"/>
                      </a:lnTo>
                      <a:lnTo>
                        <a:pt x="5849" y="113460"/>
                      </a:lnTo>
                      <a:lnTo>
                        <a:pt x="6603" y="113258"/>
                      </a:lnTo>
                      <a:lnTo>
                        <a:pt x="7358" y="113123"/>
                      </a:lnTo>
                      <a:lnTo>
                        <a:pt x="8301" y="112988"/>
                      </a:lnTo>
                      <a:lnTo>
                        <a:pt x="10566" y="112719"/>
                      </a:lnTo>
                      <a:lnTo>
                        <a:pt x="13018" y="112516"/>
                      </a:lnTo>
                      <a:lnTo>
                        <a:pt x="16037" y="112314"/>
                      </a:lnTo>
                      <a:lnTo>
                        <a:pt x="18867" y="112179"/>
                      </a:lnTo>
                      <a:lnTo>
                        <a:pt x="21886" y="111910"/>
                      </a:lnTo>
                      <a:lnTo>
                        <a:pt x="24716" y="111707"/>
                      </a:lnTo>
                      <a:lnTo>
                        <a:pt x="27169" y="111303"/>
                      </a:lnTo>
                      <a:lnTo>
                        <a:pt x="29245" y="110898"/>
                      </a:lnTo>
                      <a:lnTo>
                        <a:pt x="29811" y="110629"/>
                      </a:lnTo>
                      <a:lnTo>
                        <a:pt x="30000" y="110426"/>
                      </a:lnTo>
                      <a:lnTo>
                        <a:pt x="30377" y="110157"/>
                      </a:lnTo>
                      <a:lnTo>
                        <a:pt x="30377" y="109820"/>
                      </a:lnTo>
                      <a:lnTo>
                        <a:pt x="29622" y="109280"/>
                      </a:lnTo>
                      <a:lnTo>
                        <a:pt x="28113" y="108808"/>
                      </a:lnTo>
                      <a:lnTo>
                        <a:pt x="25660" y="108471"/>
                      </a:lnTo>
                      <a:lnTo>
                        <a:pt x="22830" y="108067"/>
                      </a:lnTo>
                      <a:lnTo>
                        <a:pt x="20188" y="107730"/>
                      </a:lnTo>
                      <a:lnTo>
                        <a:pt x="17547" y="107258"/>
                      </a:lnTo>
                      <a:lnTo>
                        <a:pt x="15471" y="106786"/>
                      </a:lnTo>
                      <a:lnTo>
                        <a:pt x="14339" y="106179"/>
                      </a:lnTo>
                      <a:lnTo>
                        <a:pt x="14339" y="105775"/>
                      </a:lnTo>
                      <a:lnTo>
                        <a:pt x="14905" y="105438"/>
                      </a:lnTo>
                      <a:lnTo>
                        <a:pt x="15660" y="105101"/>
                      </a:lnTo>
                      <a:lnTo>
                        <a:pt x="17358" y="104831"/>
                      </a:lnTo>
                      <a:lnTo>
                        <a:pt x="19056" y="104629"/>
                      </a:lnTo>
                      <a:lnTo>
                        <a:pt x="21320" y="104359"/>
                      </a:lnTo>
                      <a:lnTo>
                        <a:pt x="23773" y="104224"/>
                      </a:lnTo>
                      <a:lnTo>
                        <a:pt x="26226" y="103955"/>
                      </a:lnTo>
                      <a:lnTo>
                        <a:pt x="28490" y="103752"/>
                      </a:lnTo>
                      <a:lnTo>
                        <a:pt x="30566" y="103415"/>
                      </a:lnTo>
                      <a:lnTo>
                        <a:pt x="32075" y="103078"/>
                      </a:lnTo>
                      <a:lnTo>
                        <a:pt x="33207" y="102606"/>
                      </a:lnTo>
                      <a:lnTo>
                        <a:pt x="33962" y="101595"/>
                      </a:lnTo>
                      <a:lnTo>
                        <a:pt x="33962" y="100584"/>
                      </a:lnTo>
                      <a:lnTo>
                        <a:pt x="33207" y="99573"/>
                      </a:lnTo>
                      <a:lnTo>
                        <a:pt x="32075" y="98494"/>
                      </a:lnTo>
                      <a:lnTo>
                        <a:pt x="30000" y="97348"/>
                      </a:lnTo>
                      <a:lnTo>
                        <a:pt x="27547" y="96134"/>
                      </a:lnTo>
                      <a:lnTo>
                        <a:pt x="24716" y="94921"/>
                      </a:lnTo>
                      <a:lnTo>
                        <a:pt x="22075" y="93775"/>
                      </a:lnTo>
                      <a:lnTo>
                        <a:pt x="19245" y="92561"/>
                      </a:lnTo>
                      <a:lnTo>
                        <a:pt x="16792" y="91280"/>
                      </a:lnTo>
                      <a:lnTo>
                        <a:pt x="15094" y="89932"/>
                      </a:lnTo>
                      <a:lnTo>
                        <a:pt x="14150" y="88584"/>
                      </a:lnTo>
                      <a:lnTo>
                        <a:pt x="13018" y="86157"/>
                      </a:lnTo>
                      <a:lnTo>
                        <a:pt x="12830" y="85955"/>
                      </a:lnTo>
                      <a:lnTo>
                        <a:pt x="13584" y="85752"/>
                      </a:lnTo>
                      <a:lnTo>
                        <a:pt x="15094" y="83460"/>
                      </a:lnTo>
                      <a:lnTo>
                        <a:pt x="16226" y="82247"/>
                      </a:lnTo>
                      <a:lnTo>
                        <a:pt x="17735" y="81303"/>
                      </a:lnTo>
                      <a:lnTo>
                        <a:pt x="19622" y="80629"/>
                      </a:lnTo>
                      <a:lnTo>
                        <a:pt x="21886" y="80089"/>
                      </a:lnTo>
                      <a:lnTo>
                        <a:pt x="23773" y="79752"/>
                      </a:lnTo>
                      <a:lnTo>
                        <a:pt x="25660" y="79415"/>
                      </a:lnTo>
                      <a:lnTo>
                        <a:pt x="27169" y="79213"/>
                      </a:lnTo>
                      <a:lnTo>
                        <a:pt x="28113" y="78943"/>
                      </a:lnTo>
                      <a:lnTo>
                        <a:pt x="28301" y="78808"/>
                      </a:lnTo>
                      <a:lnTo>
                        <a:pt x="28490" y="78606"/>
                      </a:lnTo>
                      <a:lnTo>
                        <a:pt x="29056" y="78471"/>
                      </a:lnTo>
                      <a:lnTo>
                        <a:pt x="29245" y="78337"/>
                      </a:lnTo>
                      <a:lnTo>
                        <a:pt x="30943" y="76853"/>
                      </a:lnTo>
                      <a:lnTo>
                        <a:pt x="31886" y="75505"/>
                      </a:lnTo>
                      <a:lnTo>
                        <a:pt x="32264" y="73752"/>
                      </a:lnTo>
                      <a:lnTo>
                        <a:pt x="32641" y="70853"/>
                      </a:lnTo>
                      <a:lnTo>
                        <a:pt x="32641" y="70584"/>
                      </a:lnTo>
                      <a:lnTo>
                        <a:pt x="32641" y="70382"/>
                      </a:lnTo>
                      <a:lnTo>
                        <a:pt x="32641" y="70179"/>
                      </a:lnTo>
                      <a:lnTo>
                        <a:pt x="32641" y="69977"/>
                      </a:lnTo>
                      <a:lnTo>
                        <a:pt x="32264" y="68629"/>
                      </a:lnTo>
                      <a:lnTo>
                        <a:pt x="31886" y="67213"/>
                      </a:lnTo>
                      <a:lnTo>
                        <a:pt x="31509" y="65865"/>
                      </a:lnTo>
                      <a:lnTo>
                        <a:pt x="30943" y="64516"/>
                      </a:lnTo>
                      <a:lnTo>
                        <a:pt x="30943" y="63303"/>
                      </a:lnTo>
                      <a:lnTo>
                        <a:pt x="31509" y="62157"/>
                      </a:lnTo>
                      <a:lnTo>
                        <a:pt x="32641" y="61146"/>
                      </a:lnTo>
                      <a:lnTo>
                        <a:pt x="34528" y="60337"/>
                      </a:lnTo>
                      <a:lnTo>
                        <a:pt x="35660" y="60000"/>
                      </a:lnTo>
                      <a:lnTo>
                        <a:pt x="36981" y="59662"/>
                      </a:lnTo>
                      <a:lnTo>
                        <a:pt x="38679" y="59393"/>
                      </a:lnTo>
                      <a:lnTo>
                        <a:pt x="40188" y="58988"/>
                      </a:lnTo>
                      <a:lnTo>
                        <a:pt x="41698" y="58584"/>
                      </a:lnTo>
                      <a:lnTo>
                        <a:pt x="43396" y="58179"/>
                      </a:lnTo>
                      <a:lnTo>
                        <a:pt x="44716" y="57707"/>
                      </a:lnTo>
                      <a:lnTo>
                        <a:pt x="45849" y="57235"/>
                      </a:lnTo>
                      <a:lnTo>
                        <a:pt x="46603" y="56629"/>
                      </a:lnTo>
                      <a:lnTo>
                        <a:pt x="47169" y="55955"/>
                      </a:lnTo>
                      <a:lnTo>
                        <a:pt x="47169" y="54943"/>
                      </a:lnTo>
                      <a:lnTo>
                        <a:pt x="47169" y="53932"/>
                      </a:lnTo>
                      <a:lnTo>
                        <a:pt x="46981" y="52247"/>
                      </a:lnTo>
                      <a:lnTo>
                        <a:pt x="46603" y="50494"/>
                      </a:lnTo>
                      <a:lnTo>
                        <a:pt x="46226" y="48674"/>
                      </a:lnTo>
                      <a:lnTo>
                        <a:pt x="45849" y="46921"/>
                      </a:lnTo>
                      <a:lnTo>
                        <a:pt x="45283" y="45910"/>
                      </a:lnTo>
                      <a:lnTo>
                        <a:pt x="45094" y="44966"/>
                      </a:lnTo>
                      <a:lnTo>
                        <a:pt x="44716" y="44022"/>
                      </a:lnTo>
                      <a:lnTo>
                        <a:pt x="44150" y="43280"/>
                      </a:lnTo>
                      <a:lnTo>
                        <a:pt x="44339" y="42876"/>
                      </a:lnTo>
                      <a:lnTo>
                        <a:pt x="45283" y="42539"/>
                      </a:lnTo>
                      <a:lnTo>
                        <a:pt x="46981" y="42202"/>
                      </a:lnTo>
                      <a:lnTo>
                        <a:pt x="48867" y="41932"/>
                      </a:lnTo>
                      <a:lnTo>
                        <a:pt x="51132" y="41797"/>
                      </a:lnTo>
                      <a:lnTo>
                        <a:pt x="53396" y="41662"/>
                      </a:lnTo>
                      <a:lnTo>
                        <a:pt x="55849" y="41393"/>
                      </a:lnTo>
                      <a:lnTo>
                        <a:pt x="57924" y="41258"/>
                      </a:lnTo>
                      <a:lnTo>
                        <a:pt x="59245" y="41191"/>
                      </a:lnTo>
                      <a:lnTo>
                        <a:pt x="60188" y="40988"/>
                      </a:lnTo>
                      <a:lnTo>
                        <a:pt x="60943" y="40921"/>
                      </a:lnTo>
                      <a:lnTo>
                        <a:pt x="61509" y="40786"/>
                      </a:lnTo>
                      <a:lnTo>
                        <a:pt x="63018" y="39505"/>
                      </a:lnTo>
                      <a:lnTo>
                        <a:pt x="64150" y="38022"/>
                      </a:lnTo>
                      <a:lnTo>
                        <a:pt x="64528" y="36606"/>
                      </a:lnTo>
                      <a:lnTo>
                        <a:pt x="64528" y="34921"/>
                      </a:lnTo>
                      <a:lnTo>
                        <a:pt x="64528" y="34314"/>
                      </a:lnTo>
                      <a:lnTo>
                        <a:pt x="64528" y="33842"/>
                      </a:lnTo>
                      <a:lnTo>
                        <a:pt x="64528" y="33370"/>
                      </a:lnTo>
                      <a:lnTo>
                        <a:pt x="64339" y="32898"/>
                      </a:lnTo>
                      <a:lnTo>
                        <a:pt x="63962" y="32089"/>
                      </a:lnTo>
                      <a:lnTo>
                        <a:pt x="63396" y="31280"/>
                      </a:lnTo>
                      <a:lnTo>
                        <a:pt x="62641" y="30404"/>
                      </a:lnTo>
                      <a:lnTo>
                        <a:pt x="61698" y="29460"/>
                      </a:lnTo>
                      <a:lnTo>
                        <a:pt x="60754" y="28382"/>
                      </a:lnTo>
                      <a:lnTo>
                        <a:pt x="59622" y="27370"/>
                      </a:lnTo>
                      <a:lnTo>
                        <a:pt x="58301" y="26292"/>
                      </a:lnTo>
                      <a:lnTo>
                        <a:pt x="57169" y="25280"/>
                      </a:lnTo>
                      <a:lnTo>
                        <a:pt x="56037" y="24202"/>
                      </a:lnTo>
                      <a:lnTo>
                        <a:pt x="55283" y="23191"/>
                      </a:lnTo>
                      <a:lnTo>
                        <a:pt x="54528" y="22247"/>
                      </a:lnTo>
                      <a:lnTo>
                        <a:pt x="54528" y="21235"/>
                      </a:lnTo>
                      <a:lnTo>
                        <a:pt x="54905" y="20494"/>
                      </a:lnTo>
                      <a:lnTo>
                        <a:pt x="55660" y="19752"/>
                      </a:lnTo>
                      <a:lnTo>
                        <a:pt x="56981" y="19078"/>
                      </a:lnTo>
                      <a:lnTo>
                        <a:pt x="58301" y="18471"/>
                      </a:lnTo>
                      <a:lnTo>
                        <a:pt x="59622" y="17797"/>
                      </a:lnTo>
                      <a:lnTo>
                        <a:pt x="60754" y="17191"/>
                      </a:lnTo>
                      <a:lnTo>
                        <a:pt x="61886" y="16516"/>
                      </a:lnTo>
                      <a:lnTo>
                        <a:pt x="62452" y="15842"/>
                      </a:lnTo>
                      <a:lnTo>
                        <a:pt x="62075" y="14157"/>
                      </a:lnTo>
                      <a:lnTo>
                        <a:pt x="60943" y="11932"/>
                      </a:lnTo>
                      <a:lnTo>
                        <a:pt x="59433" y="9640"/>
                      </a:lnTo>
                      <a:lnTo>
                        <a:pt x="58113" y="7483"/>
                      </a:lnTo>
                      <a:lnTo>
                        <a:pt x="57924" y="6674"/>
                      </a:lnTo>
                      <a:lnTo>
                        <a:pt x="57735" y="5865"/>
                      </a:lnTo>
                      <a:lnTo>
                        <a:pt x="57735" y="5123"/>
                      </a:lnTo>
                      <a:lnTo>
                        <a:pt x="57924" y="4584"/>
                      </a:lnTo>
                      <a:lnTo>
                        <a:pt x="58490" y="2629"/>
                      </a:lnTo>
                      <a:lnTo>
                        <a:pt x="59433" y="1348"/>
                      </a:lnTo>
                      <a:lnTo>
                        <a:pt x="60377" y="539"/>
                      </a:lnTo>
                      <a:lnTo>
                        <a:pt x="61320" y="134"/>
                      </a:lnTo>
                      <a:lnTo>
                        <a:pt x="62075" y="0"/>
                      </a:lnTo>
                      <a:lnTo>
                        <a:pt x="63018" y="0"/>
                      </a:lnTo>
                      <a:lnTo>
                        <a:pt x="64150" y="67"/>
                      </a:lnTo>
                      <a:lnTo>
                        <a:pt x="65283" y="67"/>
                      </a:lnTo>
                      <a:lnTo>
                        <a:pt x="66226" y="0"/>
                      </a:lnTo>
                      <a:lnTo>
                        <a:pt x="66981" y="67"/>
                      </a:lnTo>
                      <a:lnTo>
                        <a:pt x="68113" y="337"/>
                      </a:lnTo>
                      <a:lnTo>
                        <a:pt x="69245" y="741"/>
                      </a:lnTo>
                      <a:lnTo>
                        <a:pt x="70188" y="1415"/>
                      </a:lnTo>
                      <a:lnTo>
                        <a:pt x="71132" y="2359"/>
                      </a:lnTo>
                      <a:lnTo>
                        <a:pt x="71509" y="3505"/>
                      </a:lnTo>
                      <a:lnTo>
                        <a:pt x="71698" y="5056"/>
                      </a:lnTo>
                      <a:lnTo>
                        <a:pt x="71698" y="5325"/>
                      </a:lnTo>
                      <a:lnTo>
                        <a:pt x="71698" y="5528"/>
                      </a:lnTo>
                      <a:lnTo>
                        <a:pt x="71698" y="5797"/>
                      </a:lnTo>
                      <a:lnTo>
                        <a:pt x="72075" y="6000"/>
                      </a:lnTo>
                      <a:lnTo>
                        <a:pt x="72830" y="6741"/>
                      </a:lnTo>
                      <a:lnTo>
                        <a:pt x="74905" y="7146"/>
                      </a:lnTo>
                      <a:lnTo>
                        <a:pt x="76792" y="7617"/>
                      </a:lnTo>
                      <a:lnTo>
                        <a:pt x="77547" y="8494"/>
                      </a:lnTo>
                      <a:lnTo>
                        <a:pt x="77358" y="10112"/>
                      </a:lnTo>
                      <a:lnTo>
                        <a:pt x="76226" y="12134"/>
                      </a:lnTo>
                      <a:lnTo>
                        <a:pt x="74716" y="14224"/>
                      </a:lnTo>
                      <a:lnTo>
                        <a:pt x="73962" y="16044"/>
                      </a:lnTo>
                      <a:lnTo>
                        <a:pt x="73962" y="16382"/>
                      </a:lnTo>
                      <a:lnTo>
                        <a:pt x="73962" y="16584"/>
                      </a:lnTo>
                      <a:lnTo>
                        <a:pt x="73962" y="16853"/>
                      </a:lnTo>
                      <a:lnTo>
                        <a:pt x="73962" y="17123"/>
                      </a:lnTo>
                      <a:lnTo>
                        <a:pt x="74150" y="18943"/>
                      </a:lnTo>
                      <a:lnTo>
                        <a:pt x="74716" y="20359"/>
                      </a:lnTo>
                      <a:lnTo>
                        <a:pt x="75094" y="21505"/>
                      </a:lnTo>
                      <a:lnTo>
                        <a:pt x="75660" y="22651"/>
                      </a:lnTo>
                      <a:lnTo>
                        <a:pt x="75849" y="23123"/>
                      </a:lnTo>
                      <a:lnTo>
                        <a:pt x="76226" y="23595"/>
                      </a:lnTo>
                      <a:lnTo>
                        <a:pt x="76792" y="24067"/>
                      </a:lnTo>
                      <a:lnTo>
                        <a:pt x="77358" y="24539"/>
                      </a:lnTo>
                      <a:lnTo>
                        <a:pt x="78679" y="24943"/>
                      </a:lnTo>
                      <a:lnTo>
                        <a:pt x="80943" y="25011"/>
                      </a:lnTo>
                      <a:lnTo>
                        <a:pt x="83584" y="24943"/>
                      </a:lnTo>
                      <a:lnTo>
                        <a:pt x="86792" y="24808"/>
                      </a:lnTo>
                      <a:lnTo>
                        <a:pt x="90000" y="24741"/>
                      </a:lnTo>
                      <a:lnTo>
                        <a:pt x="92830" y="24606"/>
                      </a:lnTo>
                      <a:lnTo>
                        <a:pt x="94905" y="24808"/>
                      </a:lnTo>
                      <a:lnTo>
                        <a:pt x="96226" y="25280"/>
                      </a:lnTo>
                      <a:lnTo>
                        <a:pt x="96415" y="25887"/>
                      </a:lnTo>
                      <a:lnTo>
                        <a:pt x="96037" y="26494"/>
                      </a:lnTo>
                      <a:lnTo>
                        <a:pt x="94905" y="27235"/>
                      </a:lnTo>
                      <a:lnTo>
                        <a:pt x="93584" y="27842"/>
                      </a:lnTo>
                      <a:lnTo>
                        <a:pt x="91886" y="28584"/>
                      </a:lnTo>
                      <a:lnTo>
                        <a:pt x="90566" y="29393"/>
                      </a:lnTo>
                      <a:lnTo>
                        <a:pt x="89622" y="30202"/>
                      </a:lnTo>
                      <a:lnTo>
                        <a:pt x="89433" y="31078"/>
                      </a:lnTo>
                      <a:lnTo>
                        <a:pt x="90000" y="31483"/>
                      </a:lnTo>
                      <a:lnTo>
                        <a:pt x="91132" y="31685"/>
                      </a:lnTo>
                      <a:lnTo>
                        <a:pt x="92641" y="31887"/>
                      </a:lnTo>
                      <a:lnTo>
                        <a:pt x="94339" y="31955"/>
                      </a:lnTo>
                      <a:lnTo>
                        <a:pt x="96226" y="32022"/>
                      </a:lnTo>
                      <a:lnTo>
                        <a:pt x="97924" y="32089"/>
                      </a:lnTo>
                      <a:lnTo>
                        <a:pt x="99433" y="32224"/>
                      </a:lnTo>
                      <a:lnTo>
                        <a:pt x="100188" y="32561"/>
                      </a:lnTo>
                      <a:lnTo>
                        <a:pt x="100754" y="33033"/>
                      </a:lnTo>
                      <a:lnTo>
                        <a:pt x="100754" y="33573"/>
                      </a:lnTo>
                      <a:lnTo>
                        <a:pt x="100000" y="34112"/>
                      </a:lnTo>
                      <a:lnTo>
                        <a:pt x="98867" y="34584"/>
                      </a:lnTo>
                      <a:lnTo>
                        <a:pt x="97169" y="35325"/>
                      </a:lnTo>
                      <a:lnTo>
                        <a:pt x="94716" y="36202"/>
                      </a:lnTo>
                      <a:lnTo>
                        <a:pt x="92264" y="37213"/>
                      </a:lnTo>
                      <a:lnTo>
                        <a:pt x="89433" y="38426"/>
                      </a:lnTo>
                      <a:lnTo>
                        <a:pt x="87547" y="40044"/>
                      </a:lnTo>
                      <a:lnTo>
                        <a:pt x="85849" y="41865"/>
                      </a:lnTo>
                      <a:lnTo>
                        <a:pt x="85283" y="44157"/>
                      </a:lnTo>
                      <a:lnTo>
                        <a:pt x="85849" y="46853"/>
                      </a:lnTo>
                      <a:lnTo>
                        <a:pt x="86037" y="47258"/>
                      </a:lnTo>
                      <a:lnTo>
                        <a:pt x="86037" y="47730"/>
                      </a:lnTo>
                      <a:lnTo>
                        <a:pt x="86415" y="48202"/>
                      </a:lnTo>
                      <a:lnTo>
                        <a:pt x="86415" y="48606"/>
                      </a:lnTo>
                      <a:lnTo>
                        <a:pt x="86415" y="50629"/>
                      </a:lnTo>
                      <a:lnTo>
                        <a:pt x="85283" y="52044"/>
                      </a:lnTo>
                      <a:lnTo>
                        <a:pt x="83962" y="53123"/>
                      </a:lnTo>
                      <a:lnTo>
                        <a:pt x="83207" y="54000"/>
                      </a:lnTo>
                      <a:lnTo>
                        <a:pt x="83207" y="54067"/>
                      </a:lnTo>
                      <a:lnTo>
                        <a:pt x="83207" y="54134"/>
                      </a:lnTo>
                      <a:lnTo>
                        <a:pt x="83207" y="54337"/>
                      </a:lnTo>
                      <a:lnTo>
                        <a:pt x="83207" y="54404"/>
                      </a:lnTo>
                      <a:lnTo>
                        <a:pt x="84528" y="55280"/>
                      </a:lnTo>
                      <a:lnTo>
                        <a:pt x="87547" y="56292"/>
                      </a:lnTo>
                      <a:lnTo>
                        <a:pt x="91320" y="57303"/>
                      </a:lnTo>
                      <a:lnTo>
                        <a:pt x="95471" y="58314"/>
                      </a:lnTo>
                      <a:lnTo>
                        <a:pt x="99622" y="59460"/>
                      </a:lnTo>
                      <a:lnTo>
                        <a:pt x="103207" y="60404"/>
                      </a:lnTo>
                      <a:lnTo>
                        <a:pt x="105849" y="61483"/>
                      </a:lnTo>
                      <a:lnTo>
                        <a:pt x="106981" y="62359"/>
                      </a:lnTo>
                      <a:lnTo>
                        <a:pt x="106603" y="63707"/>
                      </a:lnTo>
                      <a:lnTo>
                        <a:pt x="104716" y="64988"/>
                      </a:lnTo>
                      <a:lnTo>
                        <a:pt x="102075" y="66134"/>
                      </a:lnTo>
                      <a:lnTo>
                        <a:pt x="98867" y="67213"/>
                      </a:lnTo>
                      <a:lnTo>
                        <a:pt x="95849" y="68359"/>
                      </a:lnTo>
                      <a:lnTo>
                        <a:pt x="93018" y="69505"/>
                      </a:lnTo>
                      <a:lnTo>
                        <a:pt x="91132" y="70719"/>
                      </a:lnTo>
                      <a:lnTo>
                        <a:pt x="90566" y="72067"/>
                      </a:lnTo>
                      <a:lnTo>
                        <a:pt x="90754" y="72202"/>
                      </a:lnTo>
                      <a:lnTo>
                        <a:pt x="90754" y="72337"/>
                      </a:lnTo>
                      <a:lnTo>
                        <a:pt x="90754" y="72539"/>
                      </a:lnTo>
                      <a:lnTo>
                        <a:pt x="91132" y="72674"/>
                      </a:lnTo>
                      <a:lnTo>
                        <a:pt x="92452" y="73752"/>
                      </a:lnTo>
                      <a:lnTo>
                        <a:pt x="94905" y="74629"/>
                      </a:lnTo>
                      <a:lnTo>
                        <a:pt x="97924" y="75438"/>
                      </a:lnTo>
                      <a:lnTo>
                        <a:pt x="101320" y="76044"/>
                      </a:lnTo>
                      <a:lnTo>
                        <a:pt x="104716" y="76786"/>
                      </a:lnTo>
                      <a:lnTo>
                        <a:pt x="107547" y="77595"/>
                      </a:lnTo>
                      <a:lnTo>
                        <a:pt x="109811" y="78471"/>
                      </a:lnTo>
                      <a:lnTo>
                        <a:pt x="111132" y="79617"/>
                      </a:lnTo>
                      <a:lnTo>
                        <a:pt x="111509" y="79685"/>
                      </a:lnTo>
                      <a:lnTo>
                        <a:pt x="111509" y="79752"/>
                      </a:lnTo>
                      <a:lnTo>
                        <a:pt x="111509" y="79820"/>
                      </a:lnTo>
                      <a:lnTo>
                        <a:pt x="111509" y="79887"/>
                      </a:lnTo>
                      <a:lnTo>
                        <a:pt x="111132" y="81033"/>
                      </a:lnTo>
                      <a:lnTo>
                        <a:pt x="110377" y="82044"/>
                      </a:lnTo>
                      <a:lnTo>
                        <a:pt x="108679" y="83123"/>
                      </a:lnTo>
                      <a:lnTo>
                        <a:pt x="106603" y="84134"/>
                      </a:lnTo>
                      <a:lnTo>
                        <a:pt x="103962" y="85213"/>
                      </a:lnTo>
                      <a:lnTo>
                        <a:pt x="101132" y="86224"/>
                      </a:lnTo>
                      <a:lnTo>
                        <a:pt x="97735" y="87235"/>
                      </a:lnTo>
                      <a:lnTo>
                        <a:pt x="94716" y="88247"/>
                      </a:lnTo>
                      <a:lnTo>
                        <a:pt x="91320" y="89325"/>
                      </a:lnTo>
                      <a:lnTo>
                        <a:pt x="87924" y="90337"/>
                      </a:lnTo>
                      <a:lnTo>
                        <a:pt x="84905" y="91415"/>
                      </a:lnTo>
                      <a:lnTo>
                        <a:pt x="82264" y="92494"/>
                      </a:lnTo>
                      <a:lnTo>
                        <a:pt x="79811" y="93640"/>
                      </a:lnTo>
                      <a:lnTo>
                        <a:pt x="78113" y="94786"/>
                      </a:lnTo>
                      <a:lnTo>
                        <a:pt x="76981" y="95932"/>
                      </a:lnTo>
                      <a:lnTo>
                        <a:pt x="76415" y="97213"/>
                      </a:lnTo>
                      <a:close/>
                    </a:path>
                  </a:pathLst>
                </a:custGeom>
                <a:solidFill>
                  <a:srgbClr val="3AA51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2" name="Google Shape;2652;p65"/>
                <p:cNvSpPr/>
                <p:nvPr/>
              </p:nvSpPr>
              <p:spPr>
                <a:xfrm>
                  <a:off x="4792662" y="6035675"/>
                  <a:ext cx="171450" cy="38100"/>
                </a:xfrm>
                <a:custGeom>
                  <a:avLst/>
                  <a:gdLst/>
                  <a:ahLst/>
                  <a:cxnLst/>
                  <a:rect l="l" t="t" r="r" b="b"/>
                  <a:pathLst>
                    <a:path w="120000" h="120000" extrusionOk="0">
                      <a:moveTo>
                        <a:pt x="0" y="6857"/>
                      </a:moveTo>
                      <a:lnTo>
                        <a:pt x="743" y="8571"/>
                      </a:lnTo>
                      <a:lnTo>
                        <a:pt x="3343" y="15428"/>
                      </a:lnTo>
                      <a:lnTo>
                        <a:pt x="7430" y="22285"/>
                      </a:lnTo>
                      <a:lnTo>
                        <a:pt x="12631" y="32571"/>
                      </a:lnTo>
                      <a:lnTo>
                        <a:pt x="19318" y="44571"/>
                      </a:lnTo>
                      <a:lnTo>
                        <a:pt x="26377" y="58285"/>
                      </a:lnTo>
                      <a:lnTo>
                        <a:pt x="34922" y="72000"/>
                      </a:lnTo>
                      <a:lnTo>
                        <a:pt x="44210" y="84000"/>
                      </a:lnTo>
                      <a:lnTo>
                        <a:pt x="53498" y="96000"/>
                      </a:lnTo>
                      <a:lnTo>
                        <a:pt x="63157" y="106285"/>
                      </a:lnTo>
                      <a:lnTo>
                        <a:pt x="73188" y="114857"/>
                      </a:lnTo>
                      <a:lnTo>
                        <a:pt x="83219" y="118285"/>
                      </a:lnTo>
                      <a:lnTo>
                        <a:pt x="93250" y="120000"/>
                      </a:lnTo>
                      <a:lnTo>
                        <a:pt x="102538" y="116571"/>
                      </a:lnTo>
                      <a:lnTo>
                        <a:pt x="111826" y="109714"/>
                      </a:lnTo>
                      <a:lnTo>
                        <a:pt x="120000" y="96000"/>
                      </a:lnTo>
                      <a:lnTo>
                        <a:pt x="119628" y="96000"/>
                      </a:lnTo>
                      <a:lnTo>
                        <a:pt x="117770" y="96000"/>
                      </a:lnTo>
                      <a:lnTo>
                        <a:pt x="115170" y="97714"/>
                      </a:lnTo>
                      <a:lnTo>
                        <a:pt x="111826" y="97714"/>
                      </a:lnTo>
                      <a:lnTo>
                        <a:pt x="107368" y="97714"/>
                      </a:lnTo>
                      <a:lnTo>
                        <a:pt x="101795" y="96000"/>
                      </a:lnTo>
                      <a:lnTo>
                        <a:pt x="96222" y="94285"/>
                      </a:lnTo>
                      <a:lnTo>
                        <a:pt x="90278" y="92571"/>
                      </a:lnTo>
                      <a:lnTo>
                        <a:pt x="83962" y="87428"/>
                      </a:lnTo>
                      <a:lnTo>
                        <a:pt x="77275" y="82285"/>
                      </a:lnTo>
                      <a:lnTo>
                        <a:pt x="70588" y="73714"/>
                      </a:lnTo>
                      <a:lnTo>
                        <a:pt x="63529" y="63428"/>
                      </a:lnTo>
                      <a:lnTo>
                        <a:pt x="56842" y="53142"/>
                      </a:lnTo>
                      <a:lnTo>
                        <a:pt x="50154" y="37714"/>
                      </a:lnTo>
                      <a:lnTo>
                        <a:pt x="44210" y="20571"/>
                      </a:lnTo>
                      <a:lnTo>
                        <a:pt x="38266" y="0"/>
                      </a:lnTo>
                      <a:lnTo>
                        <a:pt x="0" y="685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3" name="Google Shape;2653;p65"/>
                <p:cNvSpPr/>
                <p:nvPr/>
              </p:nvSpPr>
              <p:spPr>
                <a:xfrm>
                  <a:off x="4779962" y="5976937"/>
                  <a:ext cx="306387" cy="49212"/>
                </a:xfrm>
                <a:custGeom>
                  <a:avLst/>
                  <a:gdLst/>
                  <a:ahLst/>
                  <a:cxnLst/>
                  <a:rect l="l" t="t" r="r" b="b"/>
                  <a:pathLst>
                    <a:path w="120000" h="120000" extrusionOk="0">
                      <a:moveTo>
                        <a:pt x="206" y="81290"/>
                      </a:moveTo>
                      <a:lnTo>
                        <a:pt x="206" y="78709"/>
                      </a:lnTo>
                      <a:lnTo>
                        <a:pt x="0" y="72258"/>
                      </a:lnTo>
                      <a:lnTo>
                        <a:pt x="0" y="64516"/>
                      </a:lnTo>
                      <a:lnTo>
                        <a:pt x="827" y="55483"/>
                      </a:lnTo>
                      <a:lnTo>
                        <a:pt x="2275" y="49032"/>
                      </a:lnTo>
                      <a:lnTo>
                        <a:pt x="4758" y="45161"/>
                      </a:lnTo>
                      <a:lnTo>
                        <a:pt x="8689" y="47741"/>
                      </a:lnTo>
                      <a:lnTo>
                        <a:pt x="14275" y="56774"/>
                      </a:lnTo>
                      <a:lnTo>
                        <a:pt x="20482" y="67096"/>
                      </a:lnTo>
                      <a:lnTo>
                        <a:pt x="25655" y="69677"/>
                      </a:lnTo>
                      <a:lnTo>
                        <a:pt x="30413" y="68387"/>
                      </a:lnTo>
                      <a:lnTo>
                        <a:pt x="34965" y="64516"/>
                      </a:lnTo>
                      <a:lnTo>
                        <a:pt x="39103" y="60645"/>
                      </a:lnTo>
                      <a:lnTo>
                        <a:pt x="43448" y="60645"/>
                      </a:lnTo>
                      <a:lnTo>
                        <a:pt x="48206" y="63225"/>
                      </a:lnTo>
                      <a:lnTo>
                        <a:pt x="53172" y="72258"/>
                      </a:lnTo>
                      <a:lnTo>
                        <a:pt x="57724" y="80000"/>
                      </a:lnTo>
                      <a:lnTo>
                        <a:pt x="61448" y="81290"/>
                      </a:lnTo>
                      <a:lnTo>
                        <a:pt x="64344" y="77419"/>
                      </a:lnTo>
                      <a:lnTo>
                        <a:pt x="66827" y="69677"/>
                      </a:lnTo>
                      <a:lnTo>
                        <a:pt x="69103" y="60645"/>
                      </a:lnTo>
                      <a:lnTo>
                        <a:pt x="71793" y="55483"/>
                      </a:lnTo>
                      <a:lnTo>
                        <a:pt x="74689" y="55483"/>
                      </a:lnTo>
                      <a:lnTo>
                        <a:pt x="78620" y="61935"/>
                      </a:lnTo>
                      <a:lnTo>
                        <a:pt x="82758" y="69677"/>
                      </a:lnTo>
                      <a:lnTo>
                        <a:pt x="86275" y="70967"/>
                      </a:lnTo>
                      <a:lnTo>
                        <a:pt x="89379" y="68387"/>
                      </a:lnTo>
                      <a:lnTo>
                        <a:pt x="92068" y="60645"/>
                      </a:lnTo>
                      <a:lnTo>
                        <a:pt x="94344" y="51612"/>
                      </a:lnTo>
                      <a:lnTo>
                        <a:pt x="96620" y="37419"/>
                      </a:lnTo>
                      <a:lnTo>
                        <a:pt x="98275" y="23225"/>
                      </a:lnTo>
                      <a:lnTo>
                        <a:pt x="99931" y="9032"/>
                      </a:lnTo>
                      <a:lnTo>
                        <a:pt x="100551" y="11612"/>
                      </a:lnTo>
                      <a:lnTo>
                        <a:pt x="102206" y="14193"/>
                      </a:lnTo>
                      <a:lnTo>
                        <a:pt x="104689" y="16774"/>
                      </a:lnTo>
                      <a:lnTo>
                        <a:pt x="107379" y="20645"/>
                      </a:lnTo>
                      <a:lnTo>
                        <a:pt x="110896" y="20645"/>
                      </a:lnTo>
                      <a:lnTo>
                        <a:pt x="114000" y="19354"/>
                      </a:lnTo>
                      <a:lnTo>
                        <a:pt x="117310" y="12903"/>
                      </a:lnTo>
                      <a:lnTo>
                        <a:pt x="120000" y="0"/>
                      </a:lnTo>
                      <a:lnTo>
                        <a:pt x="119379" y="2580"/>
                      </a:lnTo>
                      <a:lnTo>
                        <a:pt x="118137" y="7741"/>
                      </a:lnTo>
                      <a:lnTo>
                        <a:pt x="116275" y="15483"/>
                      </a:lnTo>
                      <a:lnTo>
                        <a:pt x="113793" y="24516"/>
                      </a:lnTo>
                      <a:lnTo>
                        <a:pt x="110896" y="36129"/>
                      </a:lnTo>
                      <a:lnTo>
                        <a:pt x="108000" y="43870"/>
                      </a:lnTo>
                      <a:lnTo>
                        <a:pt x="105103" y="49032"/>
                      </a:lnTo>
                      <a:lnTo>
                        <a:pt x="102413" y="51612"/>
                      </a:lnTo>
                      <a:lnTo>
                        <a:pt x="102206" y="54193"/>
                      </a:lnTo>
                      <a:lnTo>
                        <a:pt x="100965" y="61935"/>
                      </a:lnTo>
                      <a:lnTo>
                        <a:pt x="99517" y="70967"/>
                      </a:lnTo>
                      <a:lnTo>
                        <a:pt x="97034" y="81290"/>
                      </a:lnTo>
                      <a:lnTo>
                        <a:pt x="94137" y="92903"/>
                      </a:lnTo>
                      <a:lnTo>
                        <a:pt x="90413" y="99354"/>
                      </a:lnTo>
                      <a:lnTo>
                        <a:pt x="86068" y="101935"/>
                      </a:lnTo>
                      <a:lnTo>
                        <a:pt x="81103" y="96774"/>
                      </a:lnTo>
                      <a:lnTo>
                        <a:pt x="76344" y="94193"/>
                      </a:lnTo>
                      <a:lnTo>
                        <a:pt x="72413" y="95483"/>
                      </a:lnTo>
                      <a:lnTo>
                        <a:pt x="69103" y="103225"/>
                      </a:lnTo>
                      <a:lnTo>
                        <a:pt x="65793" y="110967"/>
                      </a:lnTo>
                      <a:lnTo>
                        <a:pt x="62482" y="117419"/>
                      </a:lnTo>
                      <a:lnTo>
                        <a:pt x="58965" y="120000"/>
                      </a:lnTo>
                      <a:lnTo>
                        <a:pt x="54827" y="118709"/>
                      </a:lnTo>
                      <a:lnTo>
                        <a:pt x="49655" y="108387"/>
                      </a:lnTo>
                      <a:lnTo>
                        <a:pt x="44482" y="96774"/>
                      </a:lnTo>
                      <a:lnTo>
                        <a:pt x="39724" y="92903"/>
                      </a:lnTo>
                      <a:lnTo>
                        <a:pt x="35586" y="94193"/>
                      </a:lnTo>
                      <a:lnTo>
                        <a:pt x="31862" y="99354"/>
                      </a:lnTo>
                      <a:lnTo>
                        <a:pt x="28344" y="103225"/>
                      </a:lnTo>
                      <a:lnTo>
                        <a:pt x="24413" y="104516"/>
                      </a:lnTo>
                      <a:lnTo>
                        <a:pt x="20482" y="101935"/>
                      </a:lnTo>
                      <a:lnTo>
                        <a:pt x="15931" y="92903"/>
                      </a:lnTo>
                      <a:lnTo>
                        <a:pt x="11793" y="83870"/>
                      </a:lnTo>
                      <a:lnTo>
                        <a:pt x="8068" y="78709"/>
                      </a:lnTo>
                      <a:lnTo>
                        <a:pt x="5379" y="78709"/>
                      </a:lnTo>
                      <a:lnTo>
                        <a:pt x="3517" y="81290"/>
                      </a:lnTo>
                      <a:lnTo>
                        <a:pt x="2068" y="86451"/>
                      </a:lnTo>
                      <a:lnTo>
                        <a:pt x="1034" y="91612"/>
                      </a:lnTo>
                      <a:lnTo>
                        <a:pt x="413" y="95483"/>
                      </a:lnTo>
                      <a:lnTo>
                        <a:pt x="206" y="96774"/>
                      </a:lnTo>
                      <a:lnTo>
                        <a:pt x="206" y="8129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4" name="Google Shape;2654;p65"/>
                <p:cNvSpPr/>
                <p:nvPr/>
              </p:nvSpPr>
              <p:spPr>
                <a:xfrm>
                  <a:off x="4937125" y="6011862"/>
                  <a:ext cx="138112" cy="46037"/>
                </a:xfrm>
                <a:custGeom>
                  <a:avLst/>
                  <a:gdLst/>
                  <a:ahLst/>
                  <a:cxnLst/>
                  <a:rect l="l" t="t" r="r" b="b"/>
                  <a:pathLst>
                    <a:path w="120000" h="120000" extrusionOk="0">
                      <a:moveTo>
                        <a:pt x="120000" y="0"/>
                      </a:moveTo>
                      <a:lnTo>
                        <a:pt x="119538" y="1395"/>
                      </a:lnTo>
                      <a:lnTo>
                        <a:pt x="117230" y="5581"/>
                      </a:lnTo>
                      <a:lnTo>
                        <a:pt x="113538" y="9767"/>
                      </a:lnTo>
                      <a:lnTo>
                        <a:pt x="109384" y="15348"/>
                      </a:lnTo>
                      <a:lnTo>
                        <a:pt x="103384" y="23720"/>
                      </a:lnTo>
                      <a:lnTo>
                        <a:pt x="96461" y="29302"/>
                      </a:lnTo>
                      <a:lnTo>
                        <a:pt x="89076" y="37674"/>
                      </a:lnTo>
                      <a:lnTo>
                        <a:pt x="80769" y="46046"/>
                      </a:lnTo>
                      <a:lnTo>
                        <a:pt x="72000" y="54418"/>
                      </a:lnTo>
                      <a:lnTo>
                        <a:pt x="62769" y="61395"/>
                      </a:lnTo>
                      <a:lnTo>
                        <a:pt x="53076" y="68372"/>
                      </a:lnTo>
                      <a:lnTo>
                        <a:pt x="43384" y="71162"/>
                      </a:lnTo>
                      <a:lnTo>
                        <a:pt x="33692" y="75348"/>
                      </a:lnTo>
                      <a:lnTo>
                        <a:pt x="23538" y="76744"/>
                      </a:lnTo>
                      <a:lnTo>
                        <a:pt x="13846" y="75348"/>
                      </a:lnTo>
                      <a:lnTo>
                        <a:pt x="4615" y="69767"/>
                      </a:lnTo>
                      <a:lnTo>
                        <a:pt x="0" y="103255"/>
                      </a:lnTo>
                      <a:lnTo>
                        <a:pt x="461" y="104651"/>
                      </a:lnTo>
                      <a:lnTo>
                        <a:pt x="2307" y="106046"/>
                      </a:lnTo>
                      <a:lnTo>
                        <a:pt x="4615" y="110232"/>
                      </a:lnTo>
                      <a:lnTo>
                        <a:pt x="7846" y="113023"/>
                      </a:lnTo>
                      <a:lnTo>
                        <a:pt x="12000" y="115813"/>
                      </a:lnTo>
                      <a:lnTo>
                        <a:pt x="17076" y="117209"/>
                      </a:lnTo>
                      <a:lnTo>
                        <a:pt x="23538" y="120000"/>
                      </a:lnTo>
                      <a:lnTo>
                        <a:pt x="30923" y="120000"/>
                      </a:lnTo>
                      <a:lnTo>
                        <a:pt x="38307" y="117209"/>
                      </a:lnTo>
                      <a:lnTo>
                        <a:pt x="47076" y="113023"/>
                      </a:lnTo>
                      <a:lnTo>
                        <a:pt x="57230" y="104651"/>
                      </a:lnTo>
                      <a:lnTo>
                        <a:pt x="67846" y="93488"/>
                      </a:lnTo>
                      <a:lnTo>
                        <a:pt x="79384" y="78139"/>
                      </a:lnTo>
                      <a:lnTo>
                        <a:pt x="92307" y="55813"/>
                      </a:lnTo>
                      <a:lnTo>
                        <a:pt x="105692" y="32093"/>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5" name="Google Shape;2655;p65"/>
                <p:cNvSpPr/>
                <p:nvPr/>
              </p:nvSpPr>
              <p:spPr>
                <a:xfrm>
                  <a:off x="4778375" y="5861050"/>
                  <a:ext cx="19050" cy="338137"/>
                </a:xfrm>
                <a:custGeom>
                  <a:avLst/>
                  <a:gdLst/>
                  <a:ahLst/>
                  <a:cxnLst/>
                  <a:rect l="l" t="t" r="r" b="b"/>
                  <a:pathLst>
                    <a:path w="120000" h="120000" extrusionOk="0">
                      <a:moveTo>
                        <a:pt x="120000" y="120000"/>
                      </a:moveTo>
                      <a:lnTo>
                        <a:pt x="109714" y="116619"/>
                      </a:lnTo>
                      <a:lnTo>
                        <a:pt x="85714" y="101032"/>
                      </a:lnTo>
                      <a:lnTo>
                        <a:pt x="72000" y="64976"/>
                      </a:lnTo>
                      <a:lnTo>
                        <a:pt x="92571" y="0"/>
                      </a:lnTo>
                      <a:lnTo>
                        <a:pt x="85714" y="4694"/>
                      </a:lnTo>
                      <a:lnTo>
                        <a:pt x="58285" y="17089"/>
                      </a:lnTo>
                      <a:lnTo>
                        <a:pt x="30857" y="34741"/>
                      </a:lnTo>
                      <a:lnTo>
                        <a:pt x="10285" y="55211"/>
                      </a:lnTo>
                      <a:lnTo>
                        <a:pt x="0" y="76431"/>
                      </a:lnTo>
                      <a:lnTo>
                        <a:pt x="6857" y="95962"/>
                      </a:lnTo>
                      <a:lnTo>
                        <a:pt x="44571" y="111361"/>
                      </a:ln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6" name="Google Shape;2656;p65"/>
                <p:cNvSpPr/>
                <p:nvPr/>
              </p:nvSpPr>
              <p:spPr>
                <a:xfrm>
                  <a:off x="4810125" y="5848350"/>
                  <a:ext cx="354012" cy="122237"/>
                </a:xfrm>
                <a:custGeom>
                  <a:avLst/>
                  <a:gdLst/>
                  <a:ahLst/>
                  <a:cxnLst/>
                  <a:rect l="l" t="t" r="r" b="b"/>
                  <a:pathLst>
                    <a:path w="120000" h="120000" extrusionOk="0">
                      <a:moveTo>
                        <a:pt x="0" y="97241"/>
                      </a:moveTo>
                      <a:lnTo>
                        <a:pt x="0" y="98793"/>
                      </a:lnTo>
                      <a:lnTo>
                        <a:pt x="179" y="100344"/>
                      </a:lnTo>
                      <a:lnTo>
                        <a:pt x="895" y="103965"/>
                      </a:lnTo>
                      <a:lnTo>
                        <a:pt x="1970" y="108103"/>
                      </a:lnTo>
                      <a:lnTo>
                        <a:pt x="3582" y="111206"/>
                      </a:lnTo>
                      <a:lnTo>
                        <a:pt x="5910" y="113275"/>
                      </a:lnTo>
                      <a:lnTo>
                        <a:pt x="9313" y="114827"/>
                      </a:lnTo>
                      <a:lnTo>
                        <a:pt x="13611" y="113275"/>
                      </a:lnTo>
                      <a:lnTo>
                        <a:pt x="15940" y="112758"/>
                      </a:lnTo>
                      <a:lnTo>
                        <a:pt x="18268" y="112758"/>
                      </a:lnTo>
                      <a:lnTo>
                        <a:pt x="20417" y="113275"/>
                      </a:lnTo>
                      <a:lnTo>
                        <a:pt x="22746" y="114827"/>
                      </a:lnTo>
                      <a:lnTo>
                        <a:pt x="24895" y="115862"/>
                      </a:lnTo>
                      <a:lnTo>
                        <a:pt x="27044" y="116896"/>
                      </a:lnTo>
                      <a:lnTo>
                        <a:pt x="29194" y="118965"/>
                      </a:lnTo>
                      <a:lnTo>
                        <a:pt x="31343" y="119482"/>
                      </a:lnTo>
                      <a:lnTo>
                        <a:pt x="33492" y="120000"/>
                      </a:lnTo>
                      <a:lnTo>
                        <a:pt x="35462" y="120000"/>
                      </a:lnTo>
                      <a:lnTo>
                        <a:pt x="37791" y="118965"/>
                      </a:lnTo>
                      <a:lnTo>
                        <a:pt x="39940" y="116896"/>
                      </a:lnTo>
                      <a:lnTo>
                        <a:pt x="42268" y="114310"/>
                      </a:lnTo>
                      <a:lnTo>
                        <a:pt x="44955" y="109137"/>
                      </a:lnTo>
                      <a:lnTo>
                        <a:pt x="47462" y="102931"/>
                      </a:lnTo>
                      <a:lnTo>
                        <a:pt x="49970" y="95172"/>
                      </a:lnTo>
                      <a:lnTo>
                        <a:pt x="54985" y="80689"/>
                      </a:lnTo>
                      <a:lnTo>
                        <a:pt x="59104" y="72931"/>
                      </a:lnTo>
                      <a:lnTo>
                        <a:pt x="62686" y="69310"/>
                      </a:lnTo>
                      <a:lnTo>
                        <a:pt x="65910" y="67241"/>
                      </a:lnTo>
                      <a:lnTo>
                        <a:pt x="68955" y="66206"/>
                      </a:lnTo>
                      <a:lnTo>
                        <a:pt x="71641" y="62586"/>
                      </a:lnTo>
                      <a:lnTo>
                        <a:pt x="74507" y="54827"/>
                      </a:lnTo>
                      <a:lnTo>
                        <a:pt x="77194" y="41379"/>
                      </a:lnTo>
                      <a:lnTo>
                        <a:pt x="78805" y="34137"/>
                      </a:lnTo>
                      <a:lnTo>
                        <a:pt x="80417" y="28448"/>
                      </a:lnTo>
                      <a:lnTo>
                        <a:pt x="82208" y="24827"/>
                      </a:lnTo>
                      <a:lnTo>
                        <a:pt x="84000" y="22241"/>
                      </a:lnTo>
                      <a:lnTo>
                        <a:pt x="86149" y="21206"/>
                      </a:lnTo>
                      <a:lnTo>
                        <a:pt x="88477" y="20689"/>
                      </a:lnTo>
                      <a:lnTo>
                        <a:pt x="90805" y="20689"/>
                      </a:lnTo>
                      <a:lnTo>
                        <a:pt x="93492" y="20689"/>
                      </a:lnTo>
                      <a:lnTo>
                        <a:pt x="96179" y="21206"/>
                      </a:lnTo>
                      <a:lnTo>
                        <a:pt x="99223" y="21206"/>
                      </a:lnTo>
                      <a:lnTo>
                        <a:pt x="102089" y="20689"/>
                      </a:lnTo>
                      <a:lnTo>
                        <a:pt x="105313" y="19137"/>
                      </a:lnTo>
                      <a:lnTo>
                        <a:pt x="108716" y="17068"/>
                      </a:lnTo>
                      <a:lnTo>
                        <a:pt x="112298" y="12931"/>
                      </a:lnTo>
                      <a:lnTo>
                        <a:pt x="115880" y="7758"/>
                      </a:lnTo>
                      <a:lnTo>
                        <a:pt x="120000" y="0"/>
                      </a:lnTo>
                      <a:lnTo>
                        <a:pt x="119283" y="1034"/>
                      </a:lnTo>
                      <a:lnTo>
                        <a:pt x="117492" y="2586"/>
                      </a:lnTo>
                      <a:lnTo>
                        <a:pt x="114447" y="5689"/>
                      </a:lnTo>
                      <a:lnTo>
                        <a:pt x="110507" y="8275"/>
                      </a:lnTo>
                      <a:lnTo>
                        <a:pt x="106029" y="10862"/>
                      </a:lnTo>
                      <a:lnTo>
                        <a:pt x="100656" y="11896"/>
                      </a:lnTo>
                      <a:lnTo>
                        <a:pt x="95104" y="11896"/>
                      </a:lnTo>
                      <a:lnTo>
                        <a:pt x="89373" y="9827"/>
                      </a:lnTo>
                      <a:lnTo>
                        <a:pt x="84000" y="8793"/>
                      </a:lnTo>
                      <a:lnTo>
                        <a:pt x="79522" y="9827"/>
                      </a:lnTo>
                      <a:lnTo>
                        <a:pt x="75761" y="13965"/>
                      </a:lnTo>
                      <a:lnTo>
                        <a:pt x="72716" y="19137"/>
                      </a:lnTo>
                      <a:lnTo>
                        <a:pt x="70208" y="25862"/>
                      </a:lnTo>
                      <a:lnTo>
                        <a:pt x="67880" y="33620"/>
                      </a:lnTo>
                      <a:lnTo>
                        <a:pt x="65731" y="40862"/>
                      </a:lnTo>
                      <a:lnTo>
                        <a:pt x="63582" y="47586"/>
                      </a:lnTo>
                      <a:lnTo>
                        <a:pt x="61074" y="53793"/>
                      </a:lnTo>
                      <a:lnTo>
                        <a:pt x="58029" y="59482"/>
                      </a:lnTo>
                      <a:lnTo>
                        <a:pt x="54626" y="64655"/>
                      </a:lnTo>
                      <a:lnTo>
                        <a:pt x="51044" y="69827"/>
                      </a:lnTo>
                      <a:lnTo>
                        <a:pt x="47641" y="75517"/>
                      </a:lnTo>
                      <a:lnTo>
                        <a:pt x="44238" y="81206"/>
                      </a:lnTo>
                      <a:lnTo>
                        <a:pt x="41552" y="87413"/>
                      </a:lnTo>
                      <a:lnTo>
                        <a:pt x="39223" y="95172"/>
                      </a:lnTo>
                      <a:lnTo>
                        <a:pt x="36895" y="101379"/>
                      </a:lnTo>
                      <a:lnTo>
                        <a:pt x="33671" y="103448"/>
                      </a:lnTo>
                      <a:lnTo>
                        <a:pt x="30089" y="103448"/>
                      </a:lnTo>
                      <a:lnTo>
                        <a:pt x="25970" y="102413"/>
                      </a:lnTo>
                      <a:lnTo>
                        <a:pt x="21850" y="100344"/>
                      </a:lnTo>
                      <a:lnTo>
                        <a:pt x="18089" y="98275"/>
                      </a:lnTo>
                      <a:lnTo>
                        <a:pt x="14686" y="96724"/>
                      </a:lnTo>
                      <a:lnTo>
                        <a:pt x="12179" y="97241"/>
                      </a:lnTo>
                      <a:lnTo>
                        <a:pt x="10029" y="98793"/>
                      </a:lnTo>
                      <a:lnTo>
                        <a:pt x="7880" y="99310"/>
                      </a:lnTo>
                      <a:lnTo>
                        <a:pt x="5731" y="99310"/>
                      </a:lnTo>
                      <a:lnTo>
                        <a:pt x="3761" y="98793"/>
                      </a:lnTo>
                      <a:lnTo>
                        <a:pt x="2328" y="98793"/>
                      </a:lnTo>
                      <a:lnTo>
                        <a:pt x="1074" y="98275"/>
                      </a:lnTo>
                      <a:lnTo>
                        <a:pt x="179" y="97241"/>
                      </a:lnTo>
                      <a:lnTo>
                        <a:pt x="0" y="9724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7" name="Google Shape;2657;p65"/>
                <p:cNvSpPr/>
                <p:nvPr/>
              </p:nvSpPr>
              <p:spPr>
                <a:xfrm>
                  <a:off x="4859337" y="5861050"/>
                  <a:ext cx="134937" cy="76200"/>
                </a:xfrm>
                <a:custGeom>
                  <a:avLst/>
                  <a:gdLst/>
                  <a:ahLst/>
                  <a:cxnLst/>
                  <a:rect l="l" t="t" r="r" b="b"/>
                  <a:pathLst>
                    <a:path w="120000" h="120000" extrusionOk="0">
                      <a:moveTo>
                        <a:pt x="120000" y="0"/>
                      </a:moveTo>
                      <a:lnTo>
                        <a:pt x="118588" y="833"/>
                      </a:lnTo>
                      <a:lnTo>
                        <a:pt x="113411" y="5000"/>
                      </a:lnTo>
                      <a:lnTo>
                        <a:pt x="106352" y="10000"/>
                      </a:lnTo>
                      <a:lnTo>
                        <a:pt x="97411" y="16666"/>
                      </a:lnTo>
                      <a:lnTo>
                        <a:pt x="88000" y="25000"/>
                      </a:lnTo>
                      <a:lnTo>
                        <a:pt x="79529" y="34166"/>
                      </a:lnTo>
                      <a:lnTo>
                        <a:pt x="71529" y="44166"/>
                      </a:lnTo>
                      <a:lnTo>
                        <a:pt x="65882" y="53333"/>
                      </a:lnTo>
                      <a:lnTo>
                        <a:pt x="60235" y="61666"/>
                      </a:lnTo>
                      <a:lnTo>
                        <a:pt x="53176" y="66666"/>
                      </a:lnTo>
                      <a:lnTo>
                        <a:pt x="43764" y="69166"/>
                      </a:lnTo>
                      <a:lnTo>
                        <a:pt x="34352" y="71666"/>
                      </a:lnTo>
                      <a:lnTo>
                        <a:pt x="24000" y="73333"/>
                      </a:lnTo>
                      <a:lnTo>
                        <a:pt x="14588" y="76666"/>
                      </a:lnTo>
                      <a:lnTo>
                        <a:pt x="6117" y="82500"/>
                      </a:lnTo>
                      <a:lnTo>
                        <a:pt x="0" y="90000"/>
                      </a:lnTo>
                      <a:lnTo>
                        <a:pt x="13647" y="120000"/>
                      </a:lnTo>
                      <a:lnTo>
                        <a:pt x="14588" y="118333"/>
                      </a:lnTo>
                      <a:lnTo>
                        <a:pt x="17411" y="114166"/>
                      </a:lnTo>
                      <a:lnTo>
                        <a:pt x="21647" y="108333"/>
                      </a:lnTo>
                      <a:lnTo>
                        <a:pt x="27764" y="101666"/>
                      </a:lnTo>
                      <a:lnTo>
                        <a:pt x="35294" y="93333"/>
                      </a:lnTo>
                      <a:lnTo>
                        <a:pt x="43764" y="86666"/>
                      </a:lnTo>
                      <a:lnTo>
                        <a:pt x="52705" y="80833"/>
                      </a:lnTo>
                      <a:lnTo>
                        <a:pt x="62117" y="76666"/>
                      </a:lnTo>
                      <a:lnTo>
                        <a:pt x="70588" y="72500"/>
                      </a:lnTo>
                      <a:lnTo>
                        <a:pt x="76705" y="65833"/>
                      </a:lnTo>
                      <a:lnTo>
                        <a:pt x="81882" y="56666"/>
                      </a:lnTo>
                      <a:lnTo>
                        <a:pt x="86117" y="46666"/>
                      </a:lnTo>
                      <a:lnTo>
                        <a:pt x="91764" y="35833"/>
                      </a:lnTo>
                      <a:lnTo>
                        <a:pt x="98352" y="24166"/>
                      </a:lnTo>
                      <a:lnTo>
                        <a:pt x="107294" y="11666"/>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8" name="Google Shape;2658;p65"/>
                <p:cNvSpPr/>
                <p:nvPr/>
              </p:nvSpPr>
              <p:spPr>
                <a:xfrm>
                  <a:off x="4389437" y="6040437"/>
                  <a:ext cx="365125" cy="36512"/>
                </a:xfrm>
                <a:custGeom>
                  <a:avLst/>
                  <a:gdLst/>
                  <a:ahLst/>
                  <a:cxnLst/>
                  <a:rect l="l" t="t" r="r" b="b"/>
                  <a:pathLst>
                    <a:path w="120000" h="120000" extrusionOk="0">
                      <a:moveTo>
                        <a:pt x="120000" y="64347"/>
                      </a:moveTo>
                      <a:lnTo>
                        <a:pt x="119477" y="64347"/>
                      </a:lnTo>
                      <a:lnTo>
                        <a:pt x="118606" y="66086"/>
                      </a:lnTo>
                      <a:lnTo>
                        <a:pt x="117213" y="69565"/>
                      </a:lnTo>
                      <a:lnTo>
                        <a:pt x="115123" y="71304"/>
                      </a:lnTo>
                      <a:lnTo>
                        <a:pt x="112685" y="73043"/>
                      </a:lnTo>
                      <a:lnTo>
                        <a:pt x="110072" y="76521"/>
                      </a:lnTo>
                      <a:lnTo>
                        <a:pt x="106937" y="80000"/>
                      </a:lnTo>
                      <a:lnTo>
                        <a:pt x="103802" y="83478"/>
                      </a:lnTo>
                      <a:lnTo>
                        <a:pt x="100319" y="86956"/>
                      </a:lnTo>
                      <a:lnTo>
                        <a:pt x="96661" y="92173"/>
                      </a:lnTo>
                      <a:lnTo>
                        <a:pt x="93178" y="97391"/>
                      </a:lnTo>
                      <a:lnTo>
                        <a:pt x="89695" y="102608"/>
                      </a:lnTo>
                      <a:lnTo>
                        <a:pt x="86211" y="106086"/>
                      </a:lnTo>
                      <a:lnTo>
                        <a:pt x="82902" y="109565"/>
                      </a:lnTo>
                      <a:lnTo>
                        <a:pt x="79767" y="114782"/>
                      </a:lnTo>
                      <a:lnTo>
                        <a:pt x="77155" y="118260"/>
                      </a:lnTo>
                      <a:lnTo>
                        <a:pt x="74020" y="120000"/>
                      </a:lnTo>
                      <a:lnTo>
                        <a:pt x="70014" y="120000"/>
                      </a:lnTo>
                      <a:lnTo>
                        <a:pt x="65312" y="118260"/>
                      </a:lnTo>
                      <a:lnTo>
                        <a:pt x="59912" y="114782"/>
                      </a:lnTo>
                      <a:lnTo>
                        <a:pt x="54165" y="107826"/>
                      </a:lnTo>
                      <a:lnTo>
                        <a:pt x="47895" y="102608"/>
                      </a:lnTo>
                      <a:lnTo>
                        <a:pt x="41451" y="92173"/>
                      </a:lnTo>
                      <a:lnTo>
                        <a:pt x="35007" y="83478"/>
                      </a:lnTo>
                      <a:lnTo>
                        <a:pt x="28911" y="73043"/>
                      </a:lnTo>
                      <a:lnTo>
                        <a:pt x="22815" y="60869"/>
                      </a:lnTo>
                      <a:lnTo>
                        <a:pt x="17242" y="50434"/>
                      </a:lnTo>
                      <a:lnTo>
                        <a:pt x="12191" y="40000"/>
                      </a:lnTo>
                      <a:lnTo>
                        <a:pt x="7837" y="29565"/>
                      </a:lnTo>
                      <a:lnTo>
                        <a:pt x="4005" y="19130"/>
                      </a:lnTo>
                      <a:lnTo>
                        <a:pt x="1393" y="8695"/>
                      </a:lnTo>
                      <a:lnTo>
                        <a:pt x="0" y="0"/>
                      </a:lnTo>
                      <a:lnTo>
                        <a:pt x="522" y="0"/>
                      </a:lnTo>
                      <a:lnTo>
                        <a:pt x="2264" y="5217"/>
                      </a:lnTo>
                      <a:lnTo>
                        <a:pt x="4702" y="8695"/>
                      </a:lnTo>
                      <a:lnTo>
                        <a:pt x="8011" y="15652"/>
                      </a:lnTo>
                      <a:lnTo>
                        <a:pt x="12191" y="20869"/>
                      </a:lnTo>
                      <a:lnTo>
                        <a:pt x="16894" y="27826"/>
                      </a:lnTo>
                      <a:lnTo>
                        <a:pt x="22293" y="36521"/>
                      </a:lnTo>
                      <a:lnTo>
                        <a:pt x="27866" y="43478"/>
                      </a:lnTo>
                      <a:lnTo>
                        <a:pt x="33788" y="50434"/>
                      </a:lnTo>
                      <a:lnTo>
                        <a:pt x="40058" y="59130"/>
                      </a:lnTo>
                      <a:lnTo>
                        <a:pt x="46502" y="64347"/>
                      </a:lnTo>
                      <a:lnTo>
                        <a:pt x="52597" y="69565"/>
                      </a:lnTo>
                      <a:lnTo>
                        <a:pt x="58867" y="73043"/>
                      </a:lnTo>
                      <a:lnTo>
                        <a:pt x="64963" y="73043"/>
                      </a:lnTo>
                      <a:lnTo>
                        <a:pt x="70537" y="73043"/>
                      </a:lnTo>
                      <a:lnTo>
                        <a:pt x="75587" y="71304"/>
                      </a:lnTo>
                      <a:lnTo>
                        <a:pt x="80464" y="66086"/>
                      </a:lnTo>
                      <a:lnTo>
                        <a:pt x="84992" y="62608"/>
                      </a:lnTo>
                      <a:lnTo>
                        <a:pt x="89172" y="59130"/>
                      </a:lnTo>
                      <a:lnTo>
                        <a:pt x="93004" y="53913"/>
                      </a:lnTo>
                      <a:lnTo>
                        <a:pt x="96661" y="48695"/>
                      </a:lnTo>
                      <a:lnTo>
                        <a:pt x="99970" y="43478"/>
                      </a:lnTo>
                      <a:lnTo>
                        <a:pt x="102931" y="40000"/>
                      </a:lnTo>
                      <a:lnTo>
                        <a:pt x="105718" y="36521"/>
                      </a:lnTo>
                      <a:lnTo>
                        <a:pt x="107982" y="31304"/>
                      </a:lnTo>
                      <a:lnTo>
                        <a:pt x="110072" y="27826"/>
                      </a:lnTo>
                      <a:lnTo>
                        <a:pt x="111814" y="22608"/>
                      </a:lnTo>
                      <a:lnTo>
                        <a:pt x="113381" y="20869"/>
                      </a:lnTo>
                      <a:lnTo>
                        <a:pt x="114252" y="19130"/>
                      </a:lnTo>
                      <a:lnTo>
                        <a:pt x="115123" y="17391"/>
                      </a:lnTo>
                      <a:lnTo>
                        <a:pt x="115645" y="15652"/>
                      </a:lnTo>
                      <a:lnTo>
                        <a:pt x="115820" y="15652"/>
                      </a:lnTo>
                      <a:lnTo>
                        <a:pt x="120000" y="6434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59" name="Google Shape;2659;p65"/>
                <p:cNvSpPr/>
                <p:nvPr/>
              </p:nvSpPr>
              <p:spPr>
                <a:xfrm>
                  <a:off x="4427537" y="5995987"/>
                  <a:ext cx="295275" cy="46037"/>
                </a:xfrm>
                <a:custGeom>
                  <a:avLst/>
                  <a:gdLst/>
                  <a:ahLst/>
                  <a:cxnLst/>
                  <a:rect l="l" t="t" r="r" b="b"/>
                  <a:pathLst>
                    <a:path w="120000" h="120000" extrusionOk="0">
                      <a:moveTo>
                        <a:pt x="120000" y="76363"/>
                      </a:moveTo>
                      <a:lnTo>
                        <a:pt x="119784" y="76363"/>
                      </a:lnTo>
                      <a:lnTo>
                        <a:pt x="119569" y="75000"/>
                      </a:lnTo>
                      <a:lnTo>
                        <a:pt x="118709" y="73636"/>
                      </a:lnTo>
                      <a:lnTo>
                        <a:pt x="117849" y="70909"/>
                      </a:lnTo>
                      <a:lnTo>
                        <a:pt x="116559" y="69545"/>
                      </a:lnTo>
                      <a:lnTo>
                        <a:pt x="115053" y="66818"/>
                      </a:lnTo>
                      <a:lnTo>
                        <a:pt x="112903" y="65454"/>
                      </a:lnTo>
                      <a:lnTo>
                        <a:pt x="110537" y="62727"/>
                      </a:lnTo>
                      <a:lnTo>
                        <a:pt x="107956" y="60000"/>
                      </a:lnTo>
                      <a:lnTo>
                        <a:pt x="104946" y="60000"/>
                      </a:lnTo>
                      <a:lnTo>
                        <a:pt x="101720" y="58636"/>
                      </a:lnTo>
                      <a:lnTo>
                        <a:pt x="98064" y="58636"/>
                      </a:lnTo>
                      <a:lnTo>
                        <a:pt x="93763" y="58636"/>
                      </a:lnTo>
                      <a:lnTo>
                        <a:pt x="89462" y="60000"/>
                      </a:lnTo>
                      <a:lnTo>
                        <a:pt x="84301" y="61363"/>
                      </a:lnTo>
                      <a:lnTo>
                        <a:pt x="78924" y="65454"/>
                      </a:lnTo>
                      <a:lnTo>
                        <a:pt x="74193" y="66818"/>
                      </a:lnTo>
                      <a:lnTo>
                        <a:pt x="68387" y="66818"/>
                      </a:lnTo>
                      <a:lnTo>
                        <a:pt x="62365" y="65454"/>
                      </a:lnTo>
                      <a:lnTo>
                        <a:pt x="56129" y="61363"/>
                      </a:lnTo>
                      <a:lnTo>
                        <a:pt x="49462" y="58636"/>
                      </a:lnTo>
                      <a:lnTo>
                        <a:pt x="43225" y="51818"/>
                      </a:lnTo>
                      <a:lnTo>
                        <a:pt x="36559" y="45000"/>
                      </a:lnTo>
                      <a:lnTo>
                        <a:pt x="30107" y="39545"/>
                      </a:lnTo>
                      <a:lnTo>
                        <a:pt x="24086" y="32727"/>
                      </a:lnTo>
                      <a:lnTo>
                        <a:pt x="18494" y="25909"/>
                      </a:lnTo>
                      <a:lnTo>
                        <a:pt x="13333" y="17727"/>
                      </a:lnTo>
                      <a:lnTo>
                        <a:pt x="9032" y="13636"/>
                      </a:lnTo>
                      <a:lnTo>
                        <a:pt x="5161" y="8181"/>
                      </a:lnTo>
                      <a:lnTo>
                        <a:pt x="2365" y="2727"/>
                      </a:lnTo>
                      <a:lnTo>
                        <a:pt x="430" y="1363"/>
                      </a:lnTo>
                      <a:lnTo>
                        <a:pt x="0" y="0"/>
                      </a:lnTo>
                      <a:lnTo>
                        <a:pt x="215" y="1363"/>
                      </a:lnTo>
                      <a:lnTo>
                        <a:pt x="1075" y="2727"/>
                      </a:lnTo>
                      <a:lnTo>
                        <a:pt x="2580" y="8181"/>
                      </a:lnTo>
                      <a:lnTo>
                        <a:pt x="4301" y="15000"/>
                      </a:lnTo>
                      <a:lnTo>
                        <a:pt x="6451" y="21818"/>
                      </a:lnTo>
                      <a:lnTo>
                        <a:pt x="9247" y="27272"/>
                      </a:lnTo>
                      <a:lnTo>
                        <a:pt x="12258" y="35454"/>
                      </a:lnTo>
                      <a:lnTo>
                        <a:pt x="15483" y="45000"/>
                      </a:lnTo>
                      <a:lnTo>
                        <a:pt x="19139" y="53181"/>
                      </a:lnTo>
                      <a:lnTo>
                        <a:pt x="23010" y="61363"/>
                      </a:lnTo>
                      <a:lnTo>
                        <a:pt x="27096" y="69545"/>
                      </a:lnTo>
                      <a:lnTo>
                        <a:pt x="31397" y="77727"/>
                      </a:lnTo>
                      <a:lnTo>
                        <a:pt x="36129" y="84545"/>
                      </a:lnTo>
                      <a:lnTo>
                        <a:pt x="40430" y="91363"/>
                      </a:lnTo>
                      <a:lnTo>
                        <a:pt x="45161" y="94090"/>
                      </a:lnTo>
                      <a:lnTo>
                        <a:pt x="49892" y="96818"/>
                      </a:lnTo>
                      <a:lnTo>
                        <a:pt x="53118" y="99545"/>
                      </a:lnTo>
                      <a:lnTo>
                        <a:pt x="56989" y="99545"/>
                      </a:lnTo>
                      <a:lnTo>
                        <a:pt x="61075" y="99545"/>
                      </a:lnTo>
                      <a:lnTo>
                        <a:pt x="65376" y="99545"/>
                      </a:lnTo>
                      <a:lnTo>
                        <a:pt x="69677" y="99545"/>
                      </a:lnTo>
                      <a:lnTo>
                        <a:pt x="74193" y="99545"/>
                      </a:lnTo>
                      <a:lnTo>
                        <a:pt x="78709" y="99545"/>
                      </a:lnTo>
                      <a:lnTo>
                        <a:pt x="83225" y="99545"/>
                      </a:lnTo>
                      <a:lnTo>
                        <a:pt x="87526" y="100909"/>
                      </a:lnTo>
                      <a:lnTo>
                        <a:pt x="91612" y="100909"/>
                      </a:lnTo>
                      <a:lnTo>
                        <a:pt x="95698" y="102272"/>
                      </a:lnTo>
                      <a:lnTo>
                        <a:pt x="99569" y="103636"/>
                      </a:lnTo>
                      <a:lnTo>
                        <a:pt x="103010" y="107727"/>
                      </a:lnTo>
                      <a:lnTo>
                        <a:pt x="106021" y="110454"/>
                      </a:lnTo>
                      <a:lnTo>
                        <a:pt x="108602" y="115909"/>
                      </a:lnTo>
                      <a:lnTo>
                        <a:pt x="110537" y="120000"/>
                      </a:lnTo>
                      <a:lnTo>
                        <a:pt x="120000" y="7636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0" name="Google Shape;2660;p65"/>
                <p:cNvSpPr/>
                <p:nvPr/>
              </p:nvSpPr>
              <p:spPr>
                <a:xfrm>
                  <a:off x="4387850" y="5876925"/>
                  <a:ext cx="365125" cy="88900"/>
                </a:xfrm>
                <a:custGeom>
                  <a:avLst/>
                  <a:gdLst/>
                  <a:ahLst/>
                  <a:cxnLst/>
                  <a:rect l="l" t="t" r="r" b="b"/>
                  <a:pathLst>
                    <a:path w="120000" h="120000" extrusionOk="0">
                      <a:moveTo>
                        <a:pt x="120000" y="116428"/>
                      </a:moveTo>
                      <a:lnTo>
                        <a:pt x="119303" y="114285"/>
                      </a:lnTo>
                      <a:lnTo>
                        <a:pt x="117561" y="107857"/>
                      </a:lnTo>
                      <a:lnTo>
                        <a:pt x="114775" y="98571"/>
                      </a:lnTo>
                      <a:lnTo>
                        <a:pt x="111117" y="87857"/>
                      </a:lnTo>
                      <a:lnTo>
                        <a:pt x="106589" y="77857"/>
                      </a:lnTo>
                      <a:lnTo>
                        <a:pt x="101364" y="68571"/>
                      </a:lnTo>
                      <a:lnTo>
                        <a:pt x="95791" y="62142"/>
                      </a:lnTo>
                      <a:lnTo>
                        <a:pt x="89521" y="60000"/>
                      </a:lnTo>
                      <a:lnTo>
                        <a:pt x="83947" y="58571"/>
                      </a:lnTo>
                      <a:lnTo>
                        <a:pt x="79593" y="56428"/>
                      </a:lnTo>
                      <a:lnTo>
                        <a:pt x="76110" y="52857"/>
                      </a:lnTo>
                      <a:lnTo>
                        <a:pt x="73323" y="48571"/>
                      </a:lnTo>
                      <a:lnTo>
                        <a:pt x="70711" y="45000"/>
                      </a:lnTo>
                      <a:lnTo>
                        <a:pt x="68272" y="42857"/>
                      </a:lnTo>
                      <a:lnTo>
                        <a:pt x="65660" y="42142"/>
                      </a:lnTo>
                      <a:lnTo>
                        <a:pt x="62525" y="42857"/>
                      </a:lnTo>
                      <a:lnTo>
                        <a:pt x="60609" y="43571"/>
                      </a:lnTo>
                      <a:lnTo>
                        <a:pt x="58693" y="43571"/>
                      </a:lnTo>
                      <a:lnTo>
                        <a:pt x="56603" y="43571"/>
                      </a:lnTo>
                      <a:lnTo>
                        <a:pt x="54339" y="42857"/>
                      </a:lnTo>
                      <a:lnTo>
                        <a:pt x="52075" y="42142"/>
                      </a:lnTo>
                      <a:lnTo>
                        <a:pt x="49811" y="40000"/>
                      </a:lnTo>
                      <a:lnTo>
                        <a:pt x="47373" y="39285"/>
                      </a:lnTo>
                      <a:lnTo>
                        <a:pt x="44934" y="37857"/>
                      </a:lnTo>
                      <a:lnTo>
                        <a:pt x="42496" y="35714"/>
                      </a:lnTo>
                      <a:lnTo>
                        <a:pt x="39883" y="35000"/>
                      </a:lnTo>
                      <a:lnTo>
                        <a:pt x="37445" y="33571"/>
                      </a:lnTo>
                      <a:lnTo>
                        <a:pt x="35181" y="32857"/>
                      </a:lnTo>
                      <a:lnTo>
                        <a:pt x="32917" y="32857"/>
                      </a:lnTo>
                      <a:lnTo>
                        <a:pt x="30827" y="32857"/>
                      </a:lnTo>
                      <a:lnTo>
                        <a:pt x="28911" y="33571"/>
                      </a:lnTo>
                      <a:lnTo>
                        <a:pt x="27169" y="34285"/>
                      </a:lnTo>
                      <a:lnTo>
                        <a:pt x="23338" y="35000"/>
                      </a:lnTo>
                      <a:lnTo>
                        <a:pt x="19506" y="33571"/>
                      </a:lnTo>
                      <a:lnTo>
                        <a:pt x="15500" y="28571"/>
                      </a:lnTo>
                      <a:lnTo>
                        <a:pt x="11320" y="22142"/>
                      </a:lnTo>
                      <a:lnTo>
                        <a:pt x="7663" y="15714"/>
                      </a:lnTo>
                      <a:lnTo>
                        <a:pt x="4354" y="8571"/>
                      </a:lnTo>
                      <a:lnTo>
                        <a:pt x="1915" y="3571"/>
                      </a:lnTo>
                      <a:lnTo>
                        <a:pt x="0" y="0"/>
                      </a:lnTo>
                      <a:lnTo>
                        <a:pt x="696" y="2857"/>
                      </a:lnTo>
                      <a:lnTo>
                        <a:pt x="2612" y="7857"/>
                      </a:lnTo>
                      <a:lnTo>
                        <a:pt x="5573" y="16428"/>
                      </a:lnTo>
                      <a:lnTo>
                        <a:pt x="9579" y="25714"/>
                      </a:lnTo>
                      <a:lnTo>
                        <a:pt x="14281" y="35714"/>
                      </a:lnTo>
                      <a:lnTo>
                        <a:pt x="19506" y="44285"/>
                      </a:lnTo>
                      <a:lnTo>
                        <a:pt x="24905" y="51428"/>
                      </a:lnTo>
                      <a:lnTo>
                        <a:pt x="30653" y="54285"/>
                      </a:lnTo>
                      <a:lnTo>
                        <a:pt x="33439" y="55714"/>
                      </a:lnTo>
                      <a:lnTo>
                        <a:pt x="36400" y="55714"/>
                      </a:lnTo>
                      <a:lnTo>
                        <a:pt x="39361" y="56428"/>
                      </a:lnTo>
                      <a:lnTo>
                        <a:pt x="42148" y="57142"/>
                      </a:lnTo>
                      <a:lnTo>
                        <a:pt x="45283" y="57142"/>
                      </a:lnTo>
                      <a:lnTo>
                        <a:pt x="48243" y="57857"/>
                      </a:lnTo>
                      <a:lnTo>
                        <a:pt x="51030" y="60000"/>
                      </a:lnTo>
                      <a:lnTo>
                        <a:pt x="53991" y="60714"/>
                      </a:lnTo>
                      <a:lnTo>
                        <a:pt x="56952" y="62142"/>
                      </a:lnTo>
                      <a:lnTo>
                        <a:pt x="59738" y="64285"/>
                      </a:lnTo>
                      <a:lnTo>
                        <a:pt x="62699" y="65714"/>
                      </a:lnTo>
                      <a:lnTo>
                        <a:pt x="65660" y="68571"/>
                      </a:lnTo>
                      <a:lnTo>
                        <a:pt x="68272" y="70714"/>
                      </a:lnTo>
                      <a:lnTo>
                        <a:pt x="70885" y="73571"/>
                      </a:lnTo>
                      <a:lnTo>
                        <a:pt x="73671" y="76428"/>
                      </a:lnTo>
                      <a:lnTo>
                        <a:pt x="76284" y="80000"/>
                      </a:lnTo>
                      <a:lnTo>
                        <a:pt x="79071" y="83571"/>
                      </a:lnTo>
                      <a:lnTo>
                        <a:pt x="81509" y="86428"/>
                      </a:lnTo>
                      <a:lnTo>
                        <a:pt x="83947" y="87857"/>
                      </a:lnTo>
                      <a:lnTo>
                        <a:pt x="86211" y="88571"/>
                      </a:lnTo>
                      <a:lnTo>
                        <a:pt x="88824" y="89285"/>
                      </a:lnTo>
                      <a:lnTo>
                        <a:pt x="91088" y="90000"/>
                      </a:lnTo>
                      <a:lnTo>
                        <a:pt x="93178" y="90000"/>
                      </a:lnTo>
                      <a:lnTo>
                        <a:pt x="95442" y="91428"/>
                      </a:lnTo>
                      <a:lnTo>
                        <a:pt x="97358" y="92142"/>
                      </a:lnTo>
                      <a:lnTo>
                        <a:pt x="99448" y="93571"/>
                      </a:lnTo>
                      <a:lnTo>
                        <a:pt x="101538" y="95714"/>
                      </a:lnTo>
                      <a:lnTo>
                        <a:pt x="103454" y="97857"/>
                      </a:lnTo>
                      <a:lnTo>
                        <a:pt x="105544" y="102142"/>
                      </a:lnTo>
                      <a:lnTo>
                        <a:pt x="107285" y="106428"/>
                      </a:lnTo>
                      <a:lnTo>
                        <a:pt x="109201" y="112142"/>
                      </a:lnTo>
                      <a:lnTo>
                        <a:pt x="111117" y="120000"/>
                      </a:lnTo>
                      <a:lnTo>
                        <a:pt x="120000" y="11642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1" name="Google Shape;2661;p65"/>
                <p:cNvSpPr/>
                <p:nvPr/>
              </p:nvSpPr>
              <p:spPr>
                <a:xfrm>
                  <a:off x="4418012" y="5924550"/>
                  <a:ext cx="277812" cy="61912"/>
                </a:xfrm>
                <a:custGeom>
                  <a:avLst/>
                  <a:gdLst/>
                  <a:ahLst/>
                  <a:cxnLst/>
                  <a:rect l="l" t="t" r="r" b="b"/>
                  <a:pathLst>
                    <a:path w="120000" h="120000" extrusionOk="0">
                      <a:moveTo>
                        <a:pt x="120000" y="114871"/>
                      </a:moveTo>
                      <a:lnTo>
                        <a:pt x="119771" y="114871"/>
                      </a:lnTo>
                      <a:lnTo>
                        <a:pt x="118631" y="115897"/>
                      </a:lnTo>
                      <a:lnTo>
                        <a:pt x="117262" y="115897"/>
                      </a:lnTo>
                      <a:lnTo>
                        <a:pt x="115437" y="117948"/>
                      </a:lnTo>
                      <a:lnTo>
                        <a:pt x="112927" y="118974"/>
                      </a:lnTo>
                      <a:lnTo>
                        <a:pt x="110190" y="118974"/>
                      </a:lnTo>
                      <a:lnTo>
                        <a:pt x="107224" y="120000"/>
                      </a:lnTo>
                      <a:lnTo>
                        <a:pt x="104030" y="120000"/>
                      </a:lnTo>
                      <a:lnTo>
                        <a:pt x="100608" y="120000"/>
                      </a:lnTo>
                      <a:lnTo>
                        <a:pt x="96958" y="120000"/>
                      </a:lnTo>
                      <a:lnTo>
                        <a:pt x="93536" y="118974"/>
                      </a:lnTo>
                      <a:lnTo>
                        <a:pt x="89657" y="115897"/>
                      </a:lnTo>
                      <a:lnTo>
                        <a:pt x="86235" y="112820"/>
                      </a:lnTo>
                      <a:lnTo>
                        <a:pt x="82585" y="108717"/>
                      </a:lnTo>
                      <a:lnTo>
                        <a:pt x="79391" y="104615"/>
                      </a:lnTo>
                      <a:lnTo>
                        <a:pt x="76425" y="98461"/>
                      </a:lnTo>
                      <a:lnTo>
                        <a:pt x="71178" y="87179"/>
                      </a:lnTo>
                      <a:lnTo>
                        <a:pt x="67072" y="80000"/>
                      </a:lnTo>
                      <a:lnTo>
                        <a:pt x="63422" y="74871"/>
                      </a:lnTo>
                      <a:lnTo>
                        <a:pt x="59771" y="72820"/>
                      </a:lnTo>
                      <a:lnTo>
                        <a:pt x="56121" y="69743"/>
                      </a:lnTo>
                      <a:lnTo>
                        <a:pt x="51102" y="67692"/>
                      </a:lnTo>
                      <a:lnTo>
                        <a:pt x="45171" y="61538"/>
                      </a:lnTo>
                      <a:lnTo>
                        <a:pt x="37414" y="53333"/>
                      </a:lnTo>
                      <a:lnTo>
                        <a:pt x="28973" y="43076"/>
                      </a:lnTo>
                      <a:lnTo>
                        <a:pt x="21444" y="33846"/>
                      </a:lnTo>
                      <a:lnTo>
                        <a:pt x="15057" y="23589"/>
                      </a:lnTo>
                      <a:lnTo>
                        <a:pt x="9809" y="16410"/>
                      </a:lnTo>
                      <a:lnTo>
                        <a:pt x="5475" y="10256"/>
                      </a:lnTo>
                      <a:lnTo>
                        <a:pt x="2509" y="4102"/>
                      </a:lnTo>
                      <a:lnTo>
                        <a:pt x="456" y="2051"/>
                      </a:lnTo>
                      <a:lnTo>
                        <a:pt x="0" y="0"/>
                      </a:lnTo>
                      <a:lnTo>
                        <a:pt x="228" y="0"/>
                      </a:lnTo>
                      <a:lnTo>
                        <a:pt x="1368" y="2051"/>
                      </a:lnTo>
                      <a:lnTo>
                        <a:pt x="2737" y="3076"/>
                      </a:lnTo>
                      <a:lnTo>
                        <a:pt x="4790" y="5128"/>
                      </a:lnTo>
                      <a:lnTo>
                        <a:pt x="7300" y="8205"/>
                      </a:lnTo>
                      <a:lnTo>
                        <a:pt x="10038" y="11282"/>
                      </a:lnTo>
                      <a:lnTo>
                        <a:pt x="13003" y="13333"/>
                      </a:lnTo>
                      <a:lnTo>
                        <a:pt x="16425" y="17435"/>
                      </a:lnTo>
                      <a:lnTo>
                        <a:pt x="20076" y="21538"/>
                      </a:lnTo>
                      <a:lnTo>
                        <a:pt x="23498" y="23589"/>
                      </a:lnTo>
                      <a:lnTo>
                        <a:pt x="27148" y="27692"/>
                      </a:lnTo>
                      <a:lnTo>
                        <a:pt x="30570" y="30769"/>
                      </a:lnTo>
                      <a:lnTo>
                        <a:pt x="33992" y="33846"/>
                      </a:lnTo>
                      <a:lnTo>
                        <a:pt x="37642" y="36923"/>
                      </a:lnTo>
                      <a:lnTo>
                        <a:pt x="40608" y="37948"/>
                      </a:lnTo>
                      <a:lnTo>
                        <a:pt x="43574" y="41025"/>
                      </a:lnTo>
                      <a:lnTo>
                        <a:pt x="46311" y="42051"/>
                      </a:lnTo>
                      <a:lnTo>
                        <a:pt x="49277" y="43076"/>
                      </a:lnTo>
                      <a:lnTo>
                        <a:pt x="52471" y="45128"/>
                      </a:lnTo>
                      <a:lnTo>
                        <a:pt x="55437" y="47179"/>
                      </a:lnTo>
                      <a:lnTo>
                        <a:pt x="58859" y="48205"/>
                      </a:lnTo>
                      <a:lnTo>
                        <a:pt x="62053" y="50256"/>
                      </a:lnTo>
                      <a:lnTo>
                        <a:pt x="65247" y="51282"/>
                      </a:lnTo>
                      <a:lnTo>
                        <a:pt x="68441" y="54358"/>
                      </a:lnTo>
                      <a:lnTo>
                        <a:pt x="71863" y="57435"/>
                      </a:lnTo>
                      <a:lnTo>
                        <a:pt x="75057" y="60512"/>
                      </a:lnTo>
                      <a:lnTo>
                        <a:pt x="78022" y="63589"/>
                      </a:lnTo>
                      <a:lnTo>
                        <a:pt x="80760" y="67692"/>
                      </a:lnTo>
                      <a:lnTo>
                        <a:pt x="83498" y="72820"/>
                      </a:lnTo>
                      <a:lnTo>
                        <a:pt x="85779" y="76923"/>
                      </a:lnTo>
                      <a:lnTo>
                        <a:pt x="88288" y="83076"/>
                      </a:lnTo>
                      <a:lnTo>
                        <a:pt x="90114" y="89230"/>
                      </a:lnTo>
                      <a:lnTo>
                        <a:pt x="94220" y="100512"/>
                      </a:lnTo>
                      <a:lnTo>
                        <a:pt x="98555" y="105641"/>
                      </a:lnTo>
                      <a:lnTo>
                        <a:pt x="103117" y="105641"/>
                      </a:lnTo>
                      <a:lnTo>
                        <a:pt x="107452" y="101538"/>
                      </a:lnTo>
                      <a:lnTo>
                        <a:pt x="111330" y="96410"/>
                      </a:lnTo>
                      <a:lnTo>
                        <a:pt x="114524" y="92307"/>
                      </a:lnTo>
                      <a:lnTo>
                        <a:pt x="116577" y="87179"/>
                      </a:lnTo>
                      <a:lnTo>
                        <a:pt x="117262" y="86153"/>
                      </a:lnTo>
                      <a:lnTo>
                        <a:pt x="120000" y="11487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2" name="Google Shape;2662;p65"/>
                <p:cNvSpPr/>
                <p:nvPr/>
              </p:nvSpPr>
              <p:spPr>
                <a:xfrm>
                  <a:off x="4787900" y="5302250"/>
                  <a:ext cx="9525" cy="279400"/>
                </a:xfrm>
                <a:custGeom>
                  <a:avLst/>
                  <a:gdLst/>
                  <a:ahLst/>
                  <a:cxnLst/>
                  <a:rect l="l" t="t" r="r" b="b"/>
                  <a:pathLst>
                    <a:path w="120000" h="120000" extrusionOk="0">
                      <a:moveTo>
                        <a:pt x="120000" y="0"/>
                      </a:moveTo>
                      <a:lnTo>
                        <a:pt x="112500" y="17727"/>
                      </a:lnTo>
                      <a:lnTo>
                        <a:pt x="105000" y="57727"/>
                      </a:lnTo>
                      <a:lnTo>
                        <a:pt x="97500" y="98863"/>
                      </a:lnTo>
                      <a:lnTo>
                        <a:pt x="90000" y="120000"/>
                      </a:lnTo>
                      <a:lnTo>
                        <a:pt x="0" y="118863"/>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3" name="Google Shape;2663;p65"/>
                <p:cNvSpPr/>
                <p:nvPr/>
              </p:nvSpPr>
              <p:spPr>
                <a:xfrm>
                  <a:off x="4783137" y="5078412"/>
                  <a:ext cx="11112" cy="131762"/>
                </a:xfrm>
                <a:custGeom>
                  <a:avLst/>
                  <a:gdLst/>
                  <a:ahLst/>
                  <a:cxnLst/>
                  <a:rect l="l" t="t" r="r" b="b"/>
                  <a:pathLst>
                    <a:path w="120000" h="120000" extrusionOk="0">
                      <a:moveTo>
                        <a:pt x="28571" y="0"/>
                      </a:moveTo>
                      <a:lnTo>
                        <a:pt x="0" y="120000"/>
                      </a:lnTo>
                      <a:lnTo>
                        <a:pt x="120000" y="120000"/>
                      </a:lnTo>
                      <a:lnTo>
                        <a:pt x="285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4" name="Google Shape;2664;p65"/>
                <p:cNvSpPr/>
                <p:nvPr/>
              </p:nvSpPr>
              <p:spPr>
                <a:xfrm>
                  <a:off x="4810125" y="5776912"/>
                  <a:ext cx="179387" cy="85725"/>
                </a:xfrm>
                <a:custGeom>
                  <a:avLst/>
                  <a:gdLst/>
                  <a:ahLst/>
                  <a:cxnLst/>
                  <a:rect l="l" t="t" r="r" b="b"/>
                  <a:pathLst>
                    <a:path w="120000" h="120000" extrusionOk="0">
                      <a:moveTo>
                        <a:pt x="8495" y="120000"/>
                      </a:moveTo>
                      <a:lnTo>
                        <a:pt x="9203" y="120000"/>
                      </a:lnTo>
                      <a:lnTo>
                        <a:pt x="10973" y="119263"/>
                      </a:lnTo>
                      <a:lnTo>
                        <a:pt x="13805" y="117055"/>
                      </a:lnTo>
                      <a:lnTo>
                        <a:pt x="18053" y="114846"/>
                      </a:lnTo>
                      <a:lnTo>
                        <a:pt x="23008" y="111165"/>
                      </a:lnTo>
                      <a:lnTo>
                        <a:pt x="29026" y="106748"/>
                      </a:lnTo>
                      <a:lnTo>
                        <a:pt x="35752" y="101595"/>
                      </a:lnTo>
                      <a:lnTo>
                        <a:pt x="43185" y="94969"/>
                      </a:lnTo>
                      <a:lnTo>
                        <a:pt x="51681" y="87607"/>
                      </a:lnTo>
                      <a:lnTo>
                        <a:pt x="60530" y="78773"/>
                      </a:lnTo>
                      <a:lnTo>
                        <a:pt x="69380" y="69202"/>
                      </a:lnTo>
                      <a:lnTo>
                        <a:pt x="78938" y="58159"/>
                      </a:lnTo>
                      <a:lnTo>
                        <a:pt x="89203" y="45644"/>
                      </a:lnTo>
                      <a:lnTo>
                        <a:pt x="99115" y="32392"/>
                      </a:lnTo>
                      <a:lnTo>
                        <a:pt x="109380" y="16196"/>
                      </a:lnTo>
                      <a:lnTo>
                        <a:pt x="120000" y="0"/>
                      </a:lnTo>
                      <a:lnTo>
                        <a:pt x="118584" y="736"/>
                      </a:lnTo>
                      <a:lnTo>
                        <a:pt x="115752" y="4417"/>
                      </a:lnTo>
                      <a:lnTo>
                        <a:pt x="110442" y="8834"/>
                      </a:lnTo>
                      <a:lnTo>
                        <a:pt x="104424" y="15460"/>
                      </a:lnTo>
                      <a:lnTo>
                        <a:pt x="96283" y="22822"/>
                      </a:lnTo>
                      <a:lnTo>
                        <a:pt x="87433" y="31656"/>
                      </a:lnTo>
                      <a:lnTo>
                        <a:pt x="77876" y="39754"/>
                      </a:lnTo>
                      <a:lnTo>
                        <a:pt x="67610" y="48588"/>
                      </a:lnTo>
                      <a:lnTo>
                        <a:pt x="57699" y="57423"/>
                      </a:lnTo>
                      <a:lnTo>
                        <a:pt x="47079" y="65521"/>
                      </a:lnTo>
                      <a:lnTo>
                        <a:pt x="37168" y="73619"/>
                      </a:lnTo>
                      <a:lnTo>
                        <a:pt x="27610" y="80245"/>
                      </a:lnTo>
                      <a:lnTo>
                        <a:pt x="19115" y="85398"/>
                      </a:lnTo>
                      <a:lnTo>
                        <a:pt x="11327" y="89079"/>
                      </a:lnTo>
                      <a:lnTo>
                        <a:pt x="4601" y="90552"/>
                      </a:lnTo>
                      <a:lnTo>
                        <a:pt x="0" y="90552"/>
                      </a:lnTo>
                      <a:lnTo>
                        <a:pt x="8495"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5" name="Google Shape;2665;p65"/>
                <p:cNvSpPr/>
                <p:nvPr/>
              </p:nvSpPr>
              <p:spPr>
                <a:xfrm>
                  <a:off x="4405312" y="5773737"/>
                  <a:ext cx="342900" cy="117475"/>
                </a:xfrm>
                <a:custGeom>
                  <a:avLst/>
                  <a:gdLst/>
                  <a:ahLst/>
                  <a:cxnLst/>
                  <a:rect l="l" t="t" r="r" b="b"/>
                  <a:pathLst>
                    <a:path w="120000" h="120000" extrusionOk="0">
                      <a:moveTo>
                        <a:pt x="119258" y="106425"/>
                      </a:moveTo>
                      <a:lnTo>
                        <a:pt x="118887" y="107511"/>
                      </a:lnTo>
                      <a:lnTo>
                        <a:pt x="117959" y="108054"/>
                      </a:lnTo>
                      <a:lnTo>
                        <a:pt x="116105" y="108597"/>
                      </a:lnTo>
                      <a:lnTo>
                        <a:pt x="114064" y="109140"/>
                      </a:lnTo>
                      <a:lnTo>
                        <a:pt x="111282" y="108597"/>
                      </a:lnTo>
                      <a:lnTo>
                        <a:pt x="108315" y="105882"/>
                      </a:lnTo>
                      <a:lnTo>
                        <a:pt x="104791" y="100995"/>
                      </a:lnTo>
                      <a:lnTo>
                        <a:pt x="100896" y="93936"/>
                      </a:lnTo>
                      <a:lnTo>
                        <a:pt x="97372" y="84705"/>
                      </a:lnTo>
                      <a:lnTo>
                        <a:pt x="94404" y="74932"/>
                      </a:lnTo>
                      <a:lnTo>
                        <a:pt x="91437" y="65158"/>
                      </a:lnTo>
                      <a:lnTo>
                        <a:pt x="88469" y="55927"/>
                      </a:lnTo>
                      <a:lnTo>
                        <a:pt x="85131" y="47782"/>
                      </a:lnTo>
                      <a:lnTo>
                        <a:pt x="81236" y="40180"/>
                      </a:lnTo>
                      <a:lnTo>
                        <a:pt x="76043" y="33665"/>
                      </a:lnTo>
                      <a:lnTo>
                        <a:pt x="69922" y="28235"/>
                      </a:lnTo>
                      <a:lnTo>
                        <a:pt x="63802" y="23891"/>
                      </a:lnTo>
                      <a:lnTo>
                        <a:pt x="59165" y="19547"/>
                      </a:lnTo>
                      <a:lnTo>
                        <a:pt x="55641" y="15746"/>
                      </a:lnTo>
                      <a:lnTo>
                        <a:pt x="52673" y="11402"/>
                      </a:lnTo>
                      <a:lnTo>
                        <a:pt x="50262" y="9230"/>
                      </a:lnTo>
                      <a:lnTo>
                        <a:pt x="47851" y="7601"/>
                      </a:lnTo>
                      <a:lnTo>
                        <a:pt x="45255" y="8144"/>
                      </a:lnTo>
                      <a:lnTo>
                        <a:pt x="41731" y="10859"/>
                      </a:lnTo>
                      <a:lnTo>
                        <a:pt x="39505" y="12488"/>
                      </a:lnTo>
                      <a:lnTo>
                        <a:pt x="37279" y="13031"/>
                      </a:lnTo>
                      <a:lnTo>
                        <a:pt x="34683" y="13031"/>
                      </a:lnTo>
                      <a:lnTo>
                        <a:pt x="31715" y="12488"/>
                      </a:lnTo>
                      <a:lnTo>
                        <a:pt x="28748" y="10859"/>
                      </a:lnTo>
                      <a:lnTo>
                        <a:pt x="25595" y="9773"/>
                      </a:lnTo>
                      <a:lnTo>
                        <a:pt x="22627" y="7601"/>
                      </a:lnTo>
                      <a:lnTo>
                        <a:pt x="19474" y="5972"/>
                      </a:lnTo>
                      <a:lnTo>
                        <a:pt x="16321" y="4343"/>
                      </a:lnTo>
                      <a:lnTo>
                        <a:pt x="13539" y="2714"/>
                      </a:lnTo>
                      <a:lnTo>
                        <a:pt x="10571" y="1085"/>
                      </a:lnTo>
                      <a:lnTo>
                        <a:pt x="8160" y="542"/>
                      </a:lnTo>
                      <a:lnTo>
                        <a:pt x="5749" y="0"/>
                      </a:lnTo>
                      <a:lnTo>
                        <a:pt x="4080" y="542"/>
                      </a:lnTo>
                      <a:lnTo>
                        <a:pt x="2225" y="2171"/>
                      </a:lnTo>
                      <a:lnTo>
                        <a:pt x="1112" y="4343"/>
                      </a:lnTo>
                      <a:lnTo>
                        <a:pt x="0" y="10316"/>
                      </a:lnTo>
                      <a:lnTo>
                        <a:pt x="370" y="16832"/>
                      </a:lnTo>
                      <a:lnTo>
                        <a:pt x="1669" y="22805"/>
                      </a:lnTo>
                      <a:lnTo>
                        <a:pt x="3523" y="28235"/>
                      </a:lnTo>
                      <a:lnTo>
                        <a:pt x="5749" y="33665"/>
                      </a:lnTo>
                      <a:lnTo>
                        <a:pt x="7789" y="37466"/>
                      </a:lnTo>
                      <a:lnTo>
                        <a:pt x="9273" y="40180"/>
                      </a:lnTo>
                      <a:lnTo>
                        <a:pt x="10015" y="41266"/>
                      </a:lnTo>
                      <a:lnTo>
                        <a:pt x="9829" y="40180"/>
                      </a:lnTo>
                      <a:lnTo>
                        <a:pt x="8902" y="37466"/>
                      </a:lnTo>
                      <a:lnTo>
                        <a:pt x="8160" y="33665"/>
                      </a:lnTo>
                      <a:lnTo>
                        <a:pt x="7604" y="29864"/>
                      </a:lnTo>
                      <a:lnTo>
                        <a:pt x="7604" y="24977"/>
                      </a:lnTo>
                      <a:lnTo>
                        <a:pt x="8531" y="21719"/>
                      </a:lnTo>
                      <a:lnTo>
                        <a:pt x="10386" y="20090"/>
                      </a:lnTo>
                      <a:lnTo>
                        <a:pt x="13724" y="19547"/>
                      </a:lnTo>
                      <a:lnTo>
                        <a:pt x="17990" y="20633"/>
                      </a:lnTo>
                      <a:lnTo>
                        <a:pt x="22071" y="23348"/>
                      </a:lnTo>
                      <a:lnTo>
                        <a:pt x="26336" y="26606"/>
                      </a:lnTo>
                      <a:lnTo>
                        <a:pt x="30417" y="29321"/>
                      </a:lnTo>
                      <a:lnTo>
                        <a:pt x="34497" y="31493"/>
                      </a:lnTo>
                      <a:lnTo>
                        <a:pt x="38021" y="33122"/>
                      </a:lnTo>
                      <a:lnTo>
                        <a:pt x="41360" y="32036"/>
                      </a:lnTo>
                      <a:lnTo>
                        <a:pt x="43956" y="30407"/>
                      </a:lnTo>
                      <a:lnTo>
                        <a:pt x="46553" y="28235"/>
                      </a:lnTo>
                      <a:lnTo>
                        <a:pt x="48964" y="29321"/>
                      </a:lnTo>
                      <a:lnTo>
                        <a:pt x="51561" y="30950"/>
                      </a:lnTo>
                      <a:lnTo>
                        <a:pt x="54714" y="33665"/>
                      </a:lnTo>
                      <a:lnTo>
                        <a:pt x="57867" y="36923"/>
                      </a:lnTo>
                      <a:lnTo>
                        <a:pt x="61391" y="40180"/>
                      </a:lnTo>
                      <a:lnTo>
                        <a:pt x="65285" y="42352"/>
                      </a:lnTo>
                      <a:lnTo>
                        <a:pt x="69922" y="43438"/>
                      </a:lnTo>
                      <a:lnTo>
                        <a:pt x="73446" y="44524"/>
                      </a:lnTo>
                      <a:lnTo>
                        <a:pt x="76785" y="47239"/>
                      </a:lnTo>
                      <a:lnTo>
                        <a:pt x="79752" y="51040"/>
                      </a:lnTo>
                      <a:lnTo>
                        <a:pt x="82905" y="57013"/>
                      </a:lnTo>
                      <a:lnTo>
                        <a:pt x="85873" y="63529"/>
                      </a:lnTo>
                      <a:lnTo>
                        <a:pt x="88655" y="70588"/>
                      </a:lnTo>
                      <a:lnTo>
                        <a:pt x="91251" y="77647"/>
                      </a:lnTo>
                      <a:lnTo>
                        <a:pt x="94219" y="85248"/>
                      </a:lnTo>
                      <a:lnTo>
                        <a:pt x="97001" y="92850"/>
                      </a:lnTo>
                      <a:lnTo>
                        <a:pt x="99969" y="99909"/>
                      </a:lnTo>
                      <a:lnTo>
                        <a:pt x="102751" y="106425"/>
                      </a:lnTo>
                      <a:lnTo>
                        <a:pt x="105904" y="112398"/>
                      </a:lnTo>
                      <a:lnTo>
                        <a:pt x="109057" y="116199"/>
                      </a:lnTo>
                      <a:lnTo>
                        <a:pt x="112395" y="119457"/>
                      </a:lnTo>
                      <a:lnTo>
                        <a:pt x="116105" y="120000"/>
                      </a:lnTo>
                      <a:lnTo>
                        <a:pt x="120000" y="119457"/>
                      </a:lnTo>
                      <a:lnTo>
                        <a:pt x="119258" y="1064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6" name="Google Shape;2666;p65"/>
                <p:cNvSpPr/>
                <p:nvPr/>
              </p:nvSpPr>
              <p:spPr>
                <a:xfrm>
                  <a:off x="4484687" y="5830887"/>
                  <a:ext cx="184150" cy="65087"/>
                </a:xfrm>
                <a:custGeom>
                  <a:avLst/>
                  <a:gdLst/>
                  <a:ahLst/>
                  <a:cxnLst/>
                  <a:rect l="l" t="t" r="r" b="b"/>
                  <a:pathLst>
                    <a:path w="120000" h="120000" extrusionOk="0">
                      <a:moveTo>
                        <a:pt x="120000" y="116097"/>
                      </a:moveTo>
                      <a:lnTo>
                        <a:pt x="119308" y="116097"/>
                      </a:lnTo>
                      <a:lnTo>
                        <a:pt x="117233" y="118048"/>
                      </a:lnTo>
                      <a:lnTo>
                        <a:pt x="113775" y="118048"/>
                      </a:lnTo>
                      <a:lnTo>
                        <a:pt x="109279" y="119024"/>
                      </a:lnTo>
                      <a:lnTo>
                        <a:pt x="104092" y="119024"/>
                      </a:lnTo>
                      <a:lnTo>
                        <a:pt x="97867" y="120000"/>
                      </a:lnTo>
                      <a:lnTo>
                        <a:pt x="91642" y="120000"/>
                      </a:lnTo>
                      <a:lnTo>
                        <a:pt x="84726" y="120000"/>
                      </a:lnTo>
                      <a:lnTo>
                        <a:pt x="77809" y="119024"/>
                      </a:lnTo>
                      <a:lnTo>
                        <a:pt x="71239" y="118048"/>
                      </a:lnTo>
                      <a:lnTo>
                        <a:pt x="63976" y="115121"/>
                      </a:lnTo>
                      <a:lnTo>
                        <a:pt x="58097" y="113170"/>
                      </a:lnTo>
                      <a:lnTo>
                        <a:pt x="52564" y="108292"/>
                      </a:lnTo>
                      <a:lnTo>
                        <a:pt x="47723" y="103414"/>
                      </a:lnTo>
                      <a:lnTo>
                        <a:pt x="43919" y="96585"/>
                      </a:lnTo>
                      <a:lnTo>
                        <a:pt x="41152" y="88780"/>
                      </a:lnTo>
                      <a:lnTo>
                        <a:pt x="37348" y="72195"/>
                      </a:lnTo>
                      <a:lnTo>
                        <a:pt x="34236" y="57560"/>
                      </a:lnTo>
                      <a:lnTo>
                        <a:pt x="30778" y="42926"/>
                      </a:lnTo>
                      <a:lnTo>
                        <a:pt x="27319" y="32195"/>
                      </a:lnTo>
                      <a:lnTo>
                        <a:pt x="22478" y="21463"/>
                      </a:lnTo>
                      <a:lnTo>
                        <a:pt x="16945" y="13658"/>
                      </a:lnTo>
                      <a:lnTo>
                        <a:pt x="9337" y="7804"/>
                      </a:lnTo>
                      <a:lnTo>
                        <a:pt x="0" y="2926"/>
                      </a:lnTo>
                      <a:lnTo>
                        <a:pt x="1729" y="2926"/>
                      </a:lnTo>
                      <a:lnTo>
                        <a:pt x="5533" y="1951"/>
                      </a:lnTo>
                      <a:lnTo>
                        <a:pt x="11066" y="0"/>
                      </a:lnTo>
                      <a:lnTo>
                        <a:pt x="17982" y="1951"/>
                      </a:lnTo>
                      <a:lnTo>
                        <a:pt x="25244" y="4878"/>
                      </a:lnTo>
                      <a:lnTo>
                        <a:pt x="32161" y="10731"/>
                      </a:lnTo>
                      <a:lnTo>
                        <a:pt x="37348" y="21463"/>
                      </a:lnTo>
                      <a:lnTo>
                        <a:pt x="41152" y="38048"/>
                      </a:lnTo>
                      <a:lnTo>
                        <a:pt x="45648" y="54634"/>
                      </a:lnTo>
                      <a:lnTo>
                        <a:pt x="53602" y="66341"/>
                      </a:lnTo>
                      <a:lnTo>
                        <a:pt x="62939" y="76097"/>
                      </a:lnTo>
                      <a:lnTo>
                        <a:pt x="73659" y="81951"/>
                      </a:lnTo>
                      <a:lnTo>
                        <a:pt x="83688" y="86829"/>
                      </a:lnTo>
                      <a:lnTo>
                        <a:pt x="92334" y="87804"/>
                      </a:lnTo>
                      <a:lnTo>
                        <a:pt x="98213" y="88780"/>
                      </a:lnTo>
                      <a:lnTo>
                        <a:pt x="100634" y="88780"/>
                      </a:lnTo>
                      <a:lnTo>
                        <a:pt x="120000" y="11609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7" name="Google Shape;2667;p65"/>
                <p:cNvSpPr/>
                <p:nvPr/>
              </p:nvSpPr>
              <p:spPr>
                <a:xfrm>
                  <a:off x="4745037" y="6084887"/>
                  <a:ext cx="20637" cy="115887"/>
                </a:xfrm>
                <a:custGeom>
                  <a:avLst/>
                  <a:gdLst/>
                  <a:ahLst/>
                  <a:cxnLst/>
                  <a:rect l="l" t="t" r="r" b="b"/>
                  <a:pathLst>
                    <a:path w="120000" h="120000" extrusionOk="0">
                      <a:moveTo>
                        <a:pt x="96000" y="0"/>
                      </a:moveTo>
                      <a:lnTo>
                        <a:pt x="90000" y="13636"/>
                      </a:lnTo>
                      <a:lnTo>
                        <a:pt x="78000" y="44727"/>
                      </a:lnTo>
                      <a:lnTo>
                        <a:pt x="48000" y="81818"/>
                      </a:lnTo>
                      <a:lnTo>
                        <a:pt x="0" y="110727"/>
                      </a:lnTo>
                      <a:lnTo>
                        <a:pt x="117000" y="120000"/>
                      </a:lnTo>
                      <a:lnTo>
                        <a:pt x="117000" y="105272"/>
                      </a:lnTo>
                      <a:lnTo>
                        <a:pt x="120000" y="69272"/>
                      </a:lnTo>
                      <a:lnTo>
                        <a:pt x="114000" y="30000"/>
                      </a:lnTo>
                      <a:lnTo>
                        <a:pt x="96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8" name="Google Shape;2668;p65"/>
                <p:cNvSpPr/>
                <p:nvPr/>
              </p:nvSpPr>
              <p:spPr>
                <a:xfrm>
                  <a:off x="4811712" y="5611812"/>
                  <a:ext cx="192087" cy="111125"/>
                </a:xfrm>
                <a:custGeom>
                  <a:avLst/>
                  <a:gdLst/>
                  <a:ahLst/>
                  <a:cxnLst/>
                  <a:rect l="l" t="t" r="r" b="b"/>
                  <a:pathLst>
                    <a:path w="120000" h="120000" extrusionOk="0">
                      <a:moveTo>
                        <a:pt x="991" y="120000"/>
                      </a:moveTo>
                      <a:lnTo>
                        <a:pt x="661" y="118301"/>
                      </a:lnTo>
                      <a:lnTo>
                        <a:pt x="330" y="114905"/>
                      </a:lnTo>
                      <a:lnTo>
                        <a:pt x="0" y="109811"/>
                      </a:lnTo>
                      <a:lnTo>
                        <a:pt x="330" y="103584"/>
                      </a:lnTo>
                      <a:lnTo>
                        <a:pt x="1322" y="97358"/>
                      </a:lnTo>
                      <a:lnTo>
                        <a:pt x="4628" y="91132"/>
                      </a:lnTo>
                      <a:lnTo>
                        <a:pt x="9586" y="85471"/>
                      </a:lnTo>
                      <a:lnTo>
                        <a:pt x="17190" y="80943"/>
                      </a:lnTo>
                      <a:lnTo>
                        <a:pt x="24462" y="76981"/>
                      </a:lnTo>
                      <a:lnTo>
                        <a:pt x="30413" y="71320"/>
                      </a:lnTo>
                      <a:lnTo>
                        <a:pt x="34710" y="64528"/>
                      </a:lnTo>
                      <a:lnTo>
                        <a:pt x="38016" y="58301"/>
                      </a:lnTo>
                      <a:lnTo>
                        <a:pt x="40991" y="53207"/>
                      </a:lnTo>
                      <a:lnTo>
                        <a:pt x="44297" y="48679"/>
                      </a:lnTo>
                      <a:lnTo>
                        <a:pt x="48595" y="45849"/>
                      </a:lnTo>
                      <a:lnTo>
                        <a:pt x="54214" y="45283"/>
                      </a:lnTo>
                      <a:lnTo>
                        <a:pt x="57520" y="45283"/>
                      </a:lnTo>
                      <a:lnTo>
                        <a:pt x="61157" y="44150"/>
                      </a:lnTo>
                      <a:lnTo>
                        <a:pt x="65123" y="43018"/>
                      </a:lnTo>
                      <a:lnTo>
                        <a:pt x="69421" y="41320"/>
                      </a:lnTo>
                      <a:lnTo>
                        <a:pt x="74049" y="39056"/>
                      </a:lnTo>
                      <a:lnTo>
                        <a:pt x="78347" y="36226"/>
                      </a:lnTo>
                      <a:lnTo>
                        <a:pt x="82975" y="32830"/>
                      </a:lnTo>
                      <a:lnTo>
                        <a:pt x="87933" y="29433"/>
                      </a:lnTo>
                      <a:lnTo>
                        <a:pt x="92561" y="26037"/>
                      </a:lnTo>
                      <a:lnTo>
                        <a:pt x="97190" y="22075"/>
                      </a:lnTo>
                      <a:lnTo>
                        <a:pt x="101487" y="18679"/>
                      </a:lnTo>
                      <a:lnTo>
                        <a:pt x="105785" y="14716"/>
                      </a:lnTo>
                      <a:lnTo>
                        <a:pt x="109752" y="10754"/>
                      </a:lnTo>
                      <a:lnTo>
                        <a:pt x="113719" y="6792"/>
                      </a:lnTo>
                      <a:lnTo>
                        <a:pt x="117024" y="3396"/>
                      </a:lnTo>
                      <a:lnTo>
                        <a:pt x="120000" y="0"/>
                      </a:lnTo>
                      <a:lnTo>
                        <a:pt x="118016" y="2830"/>
                      </a:lnTo>
                      <a:lnTo>
                        <a:pt x="113057" y="10754"/>
                      </a:lnTo>
                      <a:lnTo>
                        <a:pt x="105785" y="22075"/>
                      </a:lnTo>
                      <a:lnTo>
                        <a:pt x="96859" y="34528"/>
                      </a:lnTo>
                      <a:lnTo>
                        <a:pt x="86942" y="46415"/>
                      </a:lnTo>
                      <a:lnTo>
                        <a:pt x="77355" y="57169"/>
                      </a:lnTo>
                      <a:lnTo>
                        <a:pt x="68099" y="63962"/>
                      </a:lnTo>
                      <a:lnTo>
                        <a:pt x="60826" y="65094"/>
                      </a:lnTo>
                      <a:lnTo>
                        <a:pt x="54876" y="65094"/>
                      </a:lnTo>
                      <a:lnTo>
                        <a:pt x="50247" y="67924"/>
                      </a:lnTo>
                      <a:lnTo>
                        <a:pt x="46280" y="73584"/>
                      </a:lnTo>
                      <a:lnTo>
                        <a:pt x="42644" y="79245"/>
                      </a:lnTo>
                      <a:lnTo>
                        <a:pt x="39008" y="85471"/>
                      </a:lnTo>
                      <a:lnTo>
                        <a:pt x="36033" y="91698"/>
                      </a:lnTo>
                      <a:lnTo>
                        <a:pt x="32066" y="95660"/>
                      </a:lnTo>
                      <a:lnTo>
                        <a:pt x="27768" y="96792"/>
                      </a:lnTo>
                      <a:lnTo>
                        <a:pt x="23471" y="97358"/>
                      </a:lnTo>
                      <a:lnTo>
                        <a:pt x="19834" y="100188"/>
                      </a:lnTo>
                      <a:lnTo>
                        <a:pt x="17190" y="104150"/>
                      </a:lnTo>
                      <a:lnTo>
                        <a:pt x="15537" y="108679"/>
                      </a:lnTo>
                      <a:lnTo>
                        <a:pt x="14545" y="112641"/>
                      </a:lnTo>
                      <a:lnTo>
                        <a:pt x="13553" y="116603"/>
                      </a:lnTo>
                      <a:lnTo>
                        <a:pt x="13223" y="119433"/>
                      </a:lnTo>
                      <a:lnTo>
                        <a:pt x="13223" y="120000"/>
                      </a:lnTo>
                      <a:lnTo>
                        <a:pt x="991"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69" name="Google Shape;2669;p65"/>
                <p:cNvSpPr/>
                <p:nvPr/>
              </p:nvSpPr>
              <p:spPr>
                <a:xfrm>
                  <a:off x="4862512" y="5659437"/>
                  <a:ext cx="130175" cy="71437"/>
                </a:xfrm>
                <a:custGeom>
                  <a:avLst/>
                  <a:gdLst/>
                  <a:ahLst/>
                  <a:cxnLst/>
                  <a:rect l="l" t="t" r="r" b="b"/>
                  <a:pathLst>
                    <a:path w="120000" h="120000" extrusionOk="0">
                      <a:moveTo>
                        <a:pt x="0" y="114586"/>
                      </a:moveTo>
                      <a:lnTo>
                        <a:pt x="1457" y="115488"/>
                      </a:lnTo>
                      <a:lnTo>
                        <a:pt x="5344" y="116390"/>
                      </a:lnTo>
                      <a:lnTo>
                        <a:pt x="10688" y="119097"/>
                      </a:lnTo>
                      <a:lnTo>
                        <a:pt x="18461" y="120000"/>
                      </a:lnTo>
                      <a:lnTo>
                        <a:pt x="26234" y="117293"/>
                      </a:lnTo>
                      <a:lnTo>
                        <a:pt x="34008" y="113684"/>
                      </a:lnTo>
                      <a:lnTo>
                        <a:pt x="42267" y="103759"/>
                      </a:lnTo>
                      <a:lnTo>
                        <a:pt x="48582" y="90225"/>
                      </a:lnTo>
                      <a:lnTo>
                        <a:pt x="55870" y="74887"/>
                      </a:lnTo>
                      <a:lnTo>
                        <a:pt x="65101" y="64962"/>
                      </a:lnTo>
                      <a:lnTo>
                        <a:pt x="76275" y="58646"/>
                      </a:lnTo>
                      <a:lnTo>
                        <a:pt x="87449" y="52330"/>
                      </a:lnTo>
                      <a:lnTo>
                        <a:pt x="98623" y="46015"/>
                      </a:lnTo>
                      <a:lnTo>
                        <a:pt x="108340" y="36090"/>
                      </a:lnTo>
                      <a:lnTo>
                        <a:pt x="116113" y="20751"/>
                      </a:lnTo>
                      <a:lnTo>
                        <a:pt x="120000" y="0"/>
                      </a:lnTo>
                      <a:lnTo>
                        <a:pt x="119514" y="1804"/>
                      </a:lnTo>
                      <a:lnTo>
                        <a:pt x="117085" y="6315"/>
                      </a:lnTo>
                      <a:lnTo>
                        <a:pt x="113198" y="12631"/>
                      </a:lnTo>
                      <a:lnTo>
                        <a:pt x="107854" y="20751"/>
                      </a:lnTo>
                      <a:lnTo>
                        <a:pt x="101052" y="28872"/>
                      </a:lnTo>
                      <a:lnTo>
                        <a:pt x="92793" y="34285"/>
                      </a:lnTo>
                      <a:lnTo>
                        <a:pt x="83562" y="37894"/>
                      </a:lnTo>
                      <a:lnTo>
                        <a:pt x="73360" y="39699"/>
                      </a:lnTo>
                      <a:lnTo>
                        <a:pt x="64129" y="39699"/>
                      </a:lnTo>
                      <a:lnTo>
                        <a:pt x="56356" y="43308"/>
                      </a:lnTo>
                      <a:lnTo>
                        <a:pt x="50526" y="51428"/>
                      </a:lnTo>
                      <a:lnTo>
                        <a:pt x="46639" y="59548"/>
                      </a:lnTo>
                      <a:lnTo>
                        <a:pt x="42753" y="68571"/>
                      </a:lnTo>
                      <a:lnTo>
                        <a:pt x="37894" y="77593"/>
                      </a:lnTo>
                      <a:lnTo>
                        <a:pt x="33522" y="86616"/>
                      </a:lnTo>
                      <a:lnTo>
                        <a:pt x="27206" y="92932"/>
                      </a:lnTo>
                      <a:lnTo>
                        <a:pt x="19919" y="97443"/>
                      </a:lnTo>
                      <a:lnTo>
                        <a:pt x="15060" y="99248"/>
                      </a:lnTo>
                      <a:lnTo>
                        <a:pt x="10688" y="99248"/>
                      </a:lnTo>
                      <a:lnTo>
                        <a:pt x="7773" y="98345"/>
                      </a:lnTo>
                      <a:lnTo>
                        <a:pt x="5829" y="97443"/>
                      </a:lnTo>
                      <a:lnTo>
                        <a:pt x="4372" y="94736"/>
                      </a:lnTo>
                      <a:lnTo>
                        <a:pt x="3400" y="93834"/>
                      </a:lnTo>
                      <a:lnTo>
                        <a:pt x="3400" y="92932"/>
                      </a:lnTo>
                      <a:lnTo>
                        <a:pt x="0" y="1145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0" name="Google Shape;2670;p65"/>
                <p:cNvSpPr/>
                <p:nvPr/>
              </p:nvSpPr>
              <p:spPr>
                <a:xfrm>
                  <a:off x="4441825" y="5630862"/>
                  <a:ext cx="317500" cy="136525"/>
                </a:xfrm>
                <a:custGeom>
                  <a:avLst/>
                  <a:gdLst/>
                  <a:ahLst/>
                  <a:cxnLst/>
                  <a:rect l="l" t="t" r="r" b="b"/>
                  <a:pathLst>
                    <a:path w="120000" h="120000" extrusionOk="0">
                      <a:moveTo>
                        <a:pt x="118394" y="103255"/>
                      </a:moveTo>
                      <a:lnTo>
                        <a:pt x="117391" y="104186"/>
                      </a:lnTo>
                      <a:lnTo>
                        <a:pt x="114581" y="104651"/>
                      </a:lnTo>
                      <a:lnTo>
                        <a:pt x="110367" y="105581"/>
                      </a:lnTo>
                      <a:lnTo>
                        <a:pt x="105351" y="106046"/>
                      </a:lnTo>
                      <a:lnTo>
                        <a:pt x="99732" y="106046"/>
                      </a:lnTo>
                      <a:lnTo>
                        <a:pt x="93913" y="105116"/>
                      </a:lnTo>
                      <a:lnTo>
                        <a:pt x="88494" y="102325"/>
                      </a:lnTo>
                      <a:lnTo>
                        <a:pt x="83478" y="97674"/>
                      </a:lnTo>
                      <a:lnTo>
                        <a:pt x="81070" y="94418"/>
                      </a:lnTo>
                      <a:lnTo>
                        <a:pt x="78662" y="91162"/>
                      </a:lnTo>
                      <a:lnTo>
                        <a:pt x="76254" y="86976"/>
                      </a:lnTo>
                      <a:lnTo>
                        <a:pt x="74046" y="82325"/>
                      </a:lnTo>
                      <a:lnTo>
                        <a:pt x="71638" y="78139"/>
                      </a:lnTo>
                      <a:lnTo>
                        <a:pt x="69230" y="73023"/>
                      </a:lnTo>
                      <a:lnTo>
                        <a:pt x="66622" y="68372"/>
                      </a:lnTo>
                      <a:lnTo>
                        <a:pt x="64214" y="63720"/>
                      </a:lnTo>
                      <a:lnTo>
                        <a:pt x="61806" y="59069"/>
                      </a:lnTo>
                      <a:lnTo>
                        <a:pt x="59197" y="55348"/>
                      </a:lnTo>
                      <a:lnTo>
                        <a:pt x="56789" y="51162"/>
                      </a:lnTo>
                      <a:lnTo>
                        <a:pt x="54381" y="47906"/>
                      </a:lnTo>
                      <a:lnTo>
                        <a:pt x="51973" y="45116"/>
                      </a:lnTo>
                      <a:lnTo>
                        <a:pt x="49565" y="43255"/>
                      </a:lnTo>
                      <a:lnTo>
                        <a:pt x="47357" y="41860"/>
                      </a:lnTo>
                      <a:lnTo>
                        <a:pt x="44949" y="41860"/>
                      </a:lnTo>
                      <a:lnTo>
                        <a:pt x="42541" y="41395"/>
                      </a:lnTo>
                      <a:lnTo>
                        <a:pt x="40133" y="40465"/>
                      </a:lnTo>
                      <a:lnTo>
                        <a:pt x="37525" y="38139"/>
                      </a:lnTo>
                      <a:lnTo>
                        <a:pt x="34916" y="34883"/>
                      </a:lnTo>
                      <a:lnTo>
                        <a:pt x="32107" y="31627"/>
                      </a:lnTo>
                      <a:lnTo>
                        <a:pt x="29096" y="26976"/>
                      </a:lnTo>
                      <a:lnTo>
                        <a:pt x="26086" y="23255"/>
                      </a:lnTo>
                      <a:lnTo>
                        <a:pt x="23277" y="18604"/>
                      </a:lnTo>
                      <a:lnTo>
                        <a:pt x="20066" y="14418"/>
                      </a:lnTo>
                      <a:lnTo>
                        <a:pt x="17056" y="10232"/>
                      </a:lnTo>
                      <a:lnTo>
                        <a:pt x="14046" y="6511"/>
                      </a:lnTo>
                      <a:lnTo>
                        <a:pt x="11036" y="3720"/>
                      </a:lnTo>
                      <a:lnTo>
                        <a:pt x="8227" y="1395"/>
                      </a:lnTo>
                      <a:lnTo>
                        <a:pt x="5217" y="0"/>
                      </a:lnTo>
                      <a:lnTo>
                        <a:pt x="2608" y="0"/>
                      </a:lnTo>
                      <a:lnTo>
                        <a:pt x="0" y="930"/>
                      </a:lnTo>
                      <a:lnTo>
                        <a:pt x="602" y="1395"/>
                      </a:lnTo>
                      <a:lnTo>
                        <a:pt x="1404" y="2790"/>
                      </a:lnTo>
                      <a:lnTo>
                        <a:pt x="3210" y="5116"/>
                      </a:lnTo>
                      <a:lnTo>
                        <a:pt x="5217" y="7441"/>
                      </a:lnTo>
                      <a:lnTo>
                        <a:pt x="7625" y="11162"/>
                      </a:lnTo>
                      <a:lnTo>
                        <a:pt x="10836" y="14418"/>
                      </a:lnTo>
                      <a:lnTo>
                        <a:pt x="13846" y="18604"/>
                      </a:lnTo>
                      <a:lnTo>
                        <a:pt x="17257" y="22790"/>
                      </a:lnTo>
                      <a:lnTo>
                        <a:pt x="20869" y="26976"/>
                      </a:lnTo>
                      <a:lnTo>
                        <a:pt x="24080" y="31627"/>
                      </a:lnTo>
                      <a:lnTo>
                        <a:pt x="27692" y="35348"/>
                      </a:lnTo>
                      <a:lnTo>
                        <a:pt x="31103" y="39534"/>
                      </a:lnTo>
                      <a:lnTo>
                        <a:pt x="33913" y="43255"/>
                      </a:lnTo>
                      <a:lnTo>
                        <a:pt x="36722" y="46511"/>
                      </a:lnTo>
                      <a:lnTo>
                        <a:pt x="39130" y="49302"/>
                      </a:lnTo>
                      <a:lnTo>
                        <a:pt x="41137" y="51162"/>
                      </a:lnTo>
                      <a:lnTo>
                        <a:pt x="44548" y="54883"/>
                      </a:lnTo>
                      <a:lnTo>
                        <a:pt x="48160" y="58604"/>
                      </a:lnTo>
                      <a:lnTo>
                        <a:pt x="52173" y="62325"/>
                      </a:lnTo>
                      <a:lnTo>
                        <a:pt x="55986" y="66511"/>
                      </a:lnTo>
                      <a:lnTo>
                        <a:pt x="60200" y="70697"/>
                      </a:lnTo>
                      <a:lnTo>
                        <a:pt x="63812" y="76279"/>
                      </a:lnTo>
                      <a:lnTo>
                        <a:pt x="67224" y="81860"/>
                      </a:lnTo>
                      <a:lnTo>
                        <a:pt x="70635" y="88372"/>
                      </a:lnTo>
                      <a:lnTo>
                        <a:pt x="72040" y="91627"/>
                      </a:lnTo>
                      <a:lnTo>
                        <a:pt x="73444" y="95813"/>
                      </a:lnTo>
                      <a:lnTo>
                        <a:pt x="74849" y="99069"/>
                      </a:lnTo>
                      <a:lnTo>
                        <a:pt x="76655" y="102790"/>
                      </a:lnTo>
                      <a:lnTo>
                        <a:pt x="78060" y="105581"/>
                      </a:lnTo>
                      <a:lnTo>
                        <a:pt x="79866" y="108837"/>
                      </a:lnTo>
                      <a:lnTo>
                        <a:pt x="82073" y="111627"/>
                      </a:lnTo>
                      <a:lnTo>
                        <a:pt x="84280" y="114418"/>
                      </a:lnTo>
                      <a:lnTo>
                        <a:pt x="87090" y="116744"/>
                      </a:lnTo>
                      <a:lnTo>
                        <a:pt x="89899" y="118139"/>
                      </a:lnTo>
                      <a:lnTo>
                        <a:pt x="93511" y="119534"/>
                      </a:lnTo>
                      <a:lnTo>
                        <a:pt x="97525" y="120000"/>
                      </a:lnTo>
                      <a:lnTo>
                        <a:pt x="102341" y="120000"/>
                      </a:lnTo>
                      <a:lnTo>
                        <a:pt x="107357" y="119534"/>
                      </a:lnTo>
                      <a:lnTo>
                        <a:pt x="113377" y="118139"/>
                      </a:lnTo>
                      <a:lnTo>
                        <a:pt x="120000" y="116279"/>
                      </a:lnTo>
                      <a:lnTo>
                        <a:pt x="118394" y="1032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1" name="Google Shape;2671;p65"/>
                <p:cNvSpPr/>
                <p:nvPr/>
              </p:nvSpPr>
              <p:spPr>
                <a:xfrm>
                  <a:off x="4481512" y="5683250"/>
                  <a:ext cx="190500" cy="98425"/>
                </a:xfrm>
                <a:custGeom>
                  <a:avLst/>
                  <a:gdLst/>
                  <a:ahLst/>
                  <a:cxnLst/>
                  <a:rect l="l" t="t" r="r" b="b"/>
                  <a:pathLst>
                    <a:path w="120000" h="120000" extrusionOk="0">
                      <a:moveTo>
                        <a:pt x="0" y="0"/>
                      </a:moveTo>
                      <a:lnTo>
                        <a:pt x="994" y="1945"/>
                      </a:lnTo>
                      <a:lnTo>
                        <a:pt x="4640" y="9729"/>
                      </a:lnTo>
                      <a:lnTo>
                        <a:pt x="10276" y="20108"/>
                      </a:lnTo>
                      <a:lnTo>
                        <a:pt x="16906" y="31135"/>
                      </a:lnTo>
                      <a:lnTo>
                        <a:pt x="24861" y="42810"/>
                      </a:lnTo>
                      <a:lnTo>
                        <a:pt x="33149" y="53837"/>
                      </a:lnTo>
                      <a:lnTo>
                        <a:pt x="40773" y="62270"/>
                      </a:lnTo>
                      <a:lnTo>
                        <a:pt x="48729" y="66810"/>
                      </a:lnTo>
                      <a:lnTo>
                        <a:pt x="52375" y="68756"/>
                      </a:lnTo>
                      <a:lnTo>
                        <a:pt x="56353" y="70702"/>
                      </a:lnTo>
                      <a:lnTo>
                        <a:pt x="60331" y="74594"/>
                      </a:lnTo>
                      <a:lnTo>
                        <a:pt x="63977" y="78486"/>
                      </a:lnTo>
                      <a:lnTo>
                        <a:pt x="67955" y="83027"/>
                      </a:lnTo>
                      <a:lnTo>
                        <a:pt x="71933" y="88216"/>
                      </a:lnTo>
                      <a:lnTo>
                        <a:pt x="76243" y="94054"/>
                      </a:lnTo>
                      <a:lnTo>
                        <a:pt x="80220" y="98594"/>
                      </a:lnTo>
                      <a:lnTo>
                        <a:pt x="84861" y="103783"/>
                      </a:lnTo>
                      <a:lnTo>
                        <a:pt x="89171" y="108324"/>
                      </a:lnTo>
                      <a:lnTo>
                        <a:pt x="94143" y="112216"/>
                      </a:lnTo>
                      <a:lnTo>
                        <a:pt x="98784" y="115459"/>
                      </a:lnTo>
                      <a:lnTo>
                        <a:pt x="103756" y="118702"/>
                      </a:lnTo>
                      <a:lnTo>
                        <a:pt x="109060" y="119351"/>
                      </a:lnTo>
                      <a:lnTo>
                        <a:pt x="114364" y="120000"/>
                      </a:lnTo>
                      <a:lnTo>
                        <a:pt x="120000" y="118702"/>
                      </a:lnTo>
                      <a:lnTo>
                        <a:pt x="109723" y="103135"/>
                      </a:lnTo>
                      <a:lnTo>
                        <a:pt x="109392" y="103135"/>
                      </a:lnTo>
                      <a:lnTo>
                        <a:pt x="107403" y="103783"/>
                      </a:lnTo>
                      <a:lnTo>
                        <a:pt x="104751" y="103783"/>
                      </a:lnTo>
                      <a:lnTo>
                        <a:pt x="101104" y="103135"/>
                      </a:lnTo>
                      <a:lnTo>
                        <a:pt x="96464" y="100540"/>
                      </a:lnTo>
                      <a:lnTo>
                        <a:pt x="90497" y="97297"/>
                      </a:lnTo>
                      <a:lnTo>
                        <a:pt x="84198" y="90162"/>
                      </a:lnTo>
                      <a:lnTo>
                        <a:pt x="76574" y="79783"/>
                      </a:lnTo>
                      <a:lnTo>
                        <a:pt x="69613" y="70054"/>
                      </a:lnTo>
                      <a:lnTo>
                        <a:pt x="63646" y="62918"/>
                      </a:lnTo>
                      <a:lnTo>
                        <a:pt x="58674" y="57729"/>
                      </a:lnTo>
                      <a:lnTo>
                        <a:pt x="54364" y="53837"/>
                      </a:lnTo>
                      <a:lnTo>
                        <a:pt x="50055" y="51243"/>
                      </a:lnTo>
                      <a:lnTo>
                        <a:pt x="46077" y="49297"/>
                      </a:lnTo>
                      <a:lnTo>
                        <a:pt x="41436" y="46702"/>
                      </a:lnTo>
                      <a:lnTo>
                        <a:pt x="35801" y="43459"/>
                      </a:lnTo>
                      <a:lnTo>
                        <a:pt x="29502" y="38918"/>
                      </a:lnTo>
                      <a:lnTo>
                        <a:pt x="23204" y="32432"/>
                      </a:lnTo>
                      <a:lnTo>
                        <a:pt x="17237" y="25297"/>
                      </a:lnTo>
                      <a:lnTo>
                        <a:pt x="11602" y="17513"/>
                      </a:lnTo>
                      <a:lnTo>
                        <a:pt x="6961" y="10378"/>
                      </a:lnTo>
                      <a:lnTo>
                        <a:pt x="2983" y="5189"/>
                      </a:lnTo>
                      <a:lnTo>
                        <a:pt x="662" y="1297"/>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2" name="Google Shape;2672;p65"/>
                <p:cNvSpPr/>
                <p:nvPr/>
              </p:nvSpPr>
              <p:spPr>
                <a:xfrm>
                  <a:off x="4413250" y="5713412"/>
                  <a:ext cx="138112" cy="58737"/>
                </a:xfrm>
                <a:custGeom>
                  <a:avLst/>
                  <a:gdLst/>
                  <a:ahLst/>
                  <a:cxnLst/>
                  <a:rect l="l" t="t" r="r" b="b"/>
                  <a:pathLst>
                    <a:path w="120000" h="120000" extrusionOk="0">
                      <a:moveTo>
                        <a:pt x="114461" y="89729"/>
                      </a:moveTo>
                      <a:lnTo>
                        <a:pt x="113076" y="89729"/>
                      </a:lnTo>
                      <a:lnTo>
                        <a:pt x="110307" y="88648"/>
                      </a:lnTo>
                      <a:lnTo>
                        <a:pt x="106615" y="86486"/>
                      </a:lnTo>
                      <a:lnTo>
                        <a:pt x="100615" y="85405"/>
                      </a:lnTo>
                      <a:lnTo>
                        <a:pt x="94153" y="83243"/>
                      </a:lnTo>
                      <a:lnTo>
                        <a:pt x="86307" y="80000"/>
                      </a:lnTo>
                      <a:lnTo>
                        <a:pt x="77538" y="76756"/>
                      </a:lnTo>
                      <a:lnTo>
                        <a:pt x="68769" y="71351"/>
                      </a:lnTo>
                      <a:lnTo>
                        <a:pt x="59538" y="65945"/>
                      </a:lnTo>
                      <a:lnTo>
                        <a:pt x="49846" y="59459"/>
                      </a:lnTo>
                      <a:lnTo>
                        <a:pt x="40153" y="51891"/>
                      </a:lnTo>
                      <a:lnTo>
                        <a:pt x="30923" y="44324"/>
                      </a:lnTo>
                      <a:lnTo>
                        <a:pt x="21692" y="35675"/>
                      </a:lnTo>
                      <a:lnTo>
                        <a:pt x="13384" y="23783"/>
                      </a:lnTo>
                      <a:lnTo>
                        <a:pt x="6461" y="11891"/>
                      </a:lnTo>
                      <a:lnTo>
                        <a:pt x="0" y="0"/>
                      </a:lnTo>
                      <a:lnTo>
                        <a:pt x="0" y="1081"/>
                      </a:lnTo>
                      <a:lnTo>
                        <a:pt x="461" y="3243"/>
                      </a:lnTo>
                      <a:lnTo>
                        <a:pt x="923" y="8648"/>
                      </a:lnTo>
                      <a:lnTo>
                        <a:pt x="1846" y="14054"/>
                      </a:lnTo>
                      <a:lnTo>
                        <a:pt x="4153" y="21621"/>
                      </a:lnTo>
                      <a:lnTo>
                        <a:pt x="6923" y="29189"/>
                      </a:lnTo>
                      <a:lnTo>
                        <a:pt x="11076" y="37837"/>
                      </a:lnTo>
                      <a:lnTo>
                        <a:pt x="16153" y="48648"/>
                      </a:lnTo>
                      <a:lnTo>
                        <a:pt x="22615" y="58378"/>
                      </a:lnTo>
                      <a:lnTo>
                        <a:pt x="30923" y="69189"/>
                      </a:lnTo>
                      <a:lnTo>
                        <a:pt x="40153" y="78918"/>
                      </a:lnTo>
                      <a:lnTo>
                        <a:pt x="51692" y="88648"/>
                      </a:lnTo>
                      <a:lnTo>
                        <a:pt x="65538" y="97297"/>
                      </a:lnTo>
                      <a:lnTo>
                        <a:pt x="81692" y="105945"/>
                      </a:lnTo>
                      <a:lnTo>
                        <a:pt x="99692" y="113513"/>
                      </a:lnTo>
                      <a:lnTo>
                        <a:pt x="120000" y="120000"/>
                      </a:lnTo>
                      <a:lnTo>
                        <a:pt x="114461" y="8972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3" name="Google Shape;2673;p65"/>
                <p:cNvSpPr/>
                <p:nvPr/>
              </p:nvSpPr>
              <p:spPr>
                <a:xfrm>
                  <a:off x="4446587" y="5708650"/>
                  <a:ext cx="69850" cy="26987"/>
                </a:xfrm>
                <a:custGeom>
                  <a:avLst/>
                  <a:gdLst/>
                  <a:ahLst/>
                  <a:cxnLst/>
                  <a:rect l="l" t="t" r="r" b="b"/>
                  <a:pathLst>
                    <a:path w="120000" h="120000" extrusionOk="0">
                      <a:moveTo>
                        <a:pt x="0" y="0"/>
                      </a:moveTo>
                      <a:lnTo>
                        <a:pt x="3636" y="0"/>
                      </a:lnTo>
                      <a:lnTo>
                        <a:pt x="14545" y="2264"/>
                      </a:lnTo>
                      <a:lnTo>
                        <a:pt x="30000" y="9056"/>
                      </a:lnTo>
                      <a:lnTo>
                        <a:pt x="48181" y="15849"/>
                      </a:lnTo>
                      <a:lnTo>
                        <a:pt x="69090" y="27169"/>
                      </a:lnTo>
                      <a:lnTo>
                        <a:pt x="88181" y="43018"/>
                      </a:lnTo>
                      <a:lnTo>
                        <a:pt x="105454" y="58867"/>
                      </a:lnTo>
                      <a:lnTo>
                        <a:pt x="120000" y="81509"/>
                      </a:lnTo>
                      <a:lnTo>
                        <a:pt x="109090" y="120000"/>
                      </a:lnTo>
                      <a:lnTo>
                        <a:pt x="104545" y="115471"/>
                      </a:lnTo>
                      <a:lnTo>
                        <a:pt x="92727" y="106415"/>
                      </a:lnTo>
                      <a:lnTo>
                        <a:pt x="76363" y="92830"/>
                      </a:lnTo>
                      <a:lnTo>
                        <a:pt x="57272" y="72452"/>
                      </a:lnTo>
                      <a:lnTo>
                        <a:pt x="37272" y="54339"/>
                      </a:lnTo>
                      <a:lnTo>
                        <a:pt x="20000" y="31698"/>
                      </a:lnTo>
                      <a:lnTo>
                        <a:pt x="6363" y="1584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4" name="Google Shape;2674;p65"/>
                <p:cNvSpPr/>
                <p:nvPr/>
              </p:nvSpPr>
              <p:spPr>
                <a:xfrm>
                  <a:off x="4989512" y="5653087"/>
                  <a:ext cx="173037" cy="71437"/>
                </a:xfrm>
                <a:custGeom>
                  <a:avLst/>
                  <a:gdLst/>
                  <a:ahLst/>
                  <a:cxnLst/>
                  <a:rect l="l" t="t" r="r" b="b"/>
                  <a:pathLst>
                    <a:path w="120000" h="120000" extrusionOk="0">
                      <a:moveTo>
                        <a:pt x="0" y="120000"/>
                      </a:moveTo>
                      <a:lnTo>
                        <a:pt x="733" y="119111"/>
                      </a:lnTo>
                      <a:lnTo>
                        <a:pt x="4036" y="118222"/>
                      </a:lnTo>
                      <a:lnTo>
                        <a:pt x="9174" y="114666"/>
                      </a:lnTo>
                      <a:lnTo>
                        <a:pt x="15045" y="111111"/>
                      </a:lnTo>
                      <a:lnTo>
                        <a:pt x="23119" y="105777"/>
                      </a:lnTo>
                      <a:lnTo>
                        <a:pt x="31192" y="100444"/>
                      </a:lnTo>
                      <a:lnTo>
                        <a:pt x="40733" y="92444"/>
                      </a:lnTo>
                      <a:lnTo>
                        <a:pt x="51009" y="85333"/>
                      </a:lnTo>
                      <a:lnTo>
                        <a:pt x="60917" y="77333"/>
                      </a:lnTo>
                      <a:lnTo>
                        <a:pt x="71192" y="67555"/>
                      </a:lnTo>
                      <a:lnTo>
                        <a:pt x="81467" y="57777"/>
                      </a:lnTo>
                      <a:lnTo>
                        <a:pt x="91009" y="47111"/>
                      </a:lnTo>
                      <a:lnTo>
                        <a:pt x="99816" y="35555"/>
                      </a:lnTo>
                      <a:lnTo>
                        <a:pt x="107889" y="24000"/>
                      </a:lnTo>
                      <a:lnTo>
                        <a:pt x="114862" y="12444"/>
                      </a:lnTo>
                      <a:lnTo>
                        <a:pt x="120000" y="0"/>
                      </a:lnTo>
                      <a:lnTo>
                        <a:pt x="119266" y="888"/>
                      </a:lnTo>
                      <a:lnTo>
                        <a:pt x="117064" y="2666"/>
                      </a:lnTo>
                      <a:lnTo>
                        <a:pt x="113761" y="7111"/>
                      </a:lnTo>
                      <a:lnTo>
                        <a:pt x="108990" y="12444"/>
                      </a:lnTo>
                      <a:lnTo>
                        <a:pt x="103119" y="17777"/>
                      </a:lnTo>
                      <a:lnTo>
                        <a:pt x="96513" y="24000"/>
                      </a:lnTo>
                      <a:lnTo>
                        <a:pt x="89174" y="31111"/>
                      </a:lnTo>
                      <a:lnTo>
                        <a:pt x="81467" y="39111"/>
                      </a:lnTo>
                      <a:lnTo>
                        <a:pt x="73394" y="46222"/>
                      </a:lnTo>
                      <a:lnTo>
                        <a:pt x="64954" y="53333"/>
                      </a:lnTo>
                      <a:lnTo>
                        <a:pt x="56513" y="59555"/>
                      </a:lnTo>
                      <a:lnTo>
                        <a:pt x="47706" y="64888"/>
                      </a:lnTo>
                      <a:lnTo>
                        <a:pt x="39633" y="70222"/>
                      </a:lnTo>
                      <a:lnTo>
                        <a:pt x="31559" y="74666"/>
                      </a:lnTo>
                      <a:lnTo>
                        <a:pt x="24220" y="77333"/>
                      </a:lnTo>
                      <a:lnTo>
                        <a:pt x="17614" y="78222"/>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5" name="Google Shape;2675;p65"/>
                <p:cNvSpPr/>
                <p:nvPr/>
              </p:nvSpPr>
              <p:spPr>
                <a:xfrm>
                  <a:off x="4832350" y="5761037"/>
                  <a:ext cx="166687" cy="57150"/>
                </a:xfrm>
                <a:custGeom>
                  <a:avLst/>
                  <a:gdLst/>
                  <a:ahLst/>
                  <a:cxnLst/>
                  <a:rect l="l" t="t" r="r" b="b"/>
                  <a:pathLst>
                    <a:path w="120000" h="120000" extrusionOk="0">
                      <a:moveTo>
                        <a:pt x="120000" y="9908"/>
                      </a:moveTo>
                      <a:lnTo>
                        <a:pt x="118857" y="9908"/>
                      </a:lnTo>
                      <a:lnTo>
                        <a:pt x="116190" y="7706"/>
                      </a:lnTo>
                      <a:lnTo>
                        <a:pt x="111619" y="6605"/>
                      </a:lnTo>
                      <a:lnTo>
                        <a:pt x="105904" y="4403"/>
                      </a:lnTo>
                      <a:lnTo>
                        <a:pt x="98666" y="1100"/>
                      </a:lnTo>
                      <a:lnTo>
                        <a:pt x="91047" y="0"/>
                      </a:lnTo>
                      <a:lnTo>
                        <a:pt x="81904" y="0"/>
                      </a:lnTo>
                      <a:lnTo>
                        <a:pt x="72380" y="0"/>
                      </a:lnTo>
                      <a:lnTo>
                        <a:pt x="62857" y="2201"/>
                      </a:lnTo>
                      <a:lnTo>
                        <a:pt x="52571" y="7706"/>
                      </a:lnTo>
                      <a:lnTo>
                        <a:pt x="42666" y="14311"/>
                      </a:lnTo>
                      <a:lnTo>
                        <a:pt x="33142" y="25321"/>
                      </a:lnTo>
                      <a:lnTo>
                        <a:pt x="23619" y="37431"/>
                      </a:lnTo>
                      <a:lnTo>
                        <a:pt x="14857" y="55045"/>
                      </a:lnTo>
                      <a:lnTo>
                        <a:pt x="6857" y="75963"/>
                      </a:lnTo>
                      <a:lnTo>
                        <a:pt x="0" y="102385"/>
                      </a:lnTo>
                      <a:lnTo>
                        <a:pt x="10285" y="120000"/>
                      </a:lnTo>
                      <a:lnTo>
                        <a:pt x="11047" y="118899"/>
                      </a:lnTo>
                      <a:lnTo>
                        <a:pt x="11809" y="115596"/>
                      </a:lnTo>
                      <a:lnTo>
                        <a:pt x="13714" y="110091"/>
                      </a:lnTo>
                      <a:lnTo>
                        <a:pt x="16000" y="102385"/>
                      </a:lnTo>
                      <a:lnTo>
                        <a:pt x="19428" y="94678"/>
                      </a:lnTo>
                      <a:lnTo>
                        <a:pt x="23619" y="83669"/>
                      </a:lnTo>
                      <a:lnTo>
                        <a:pt x="28571" y="74862"/>
                      </a:lnTo>
                      <a:lnTo>
                        <a:pt x="34285" y="62752"/>
                      </a:lnTo>
                      <a:lnTo>
                        <a:pt x="41142" y="53944"/>
                      </a:lnTo>
                      <a:lnTo>
                        <a:pt x="49142" y="42935"/>
                      </a:lnTo>
                      <a:lnTo>
                        <a:pt x="58285" y="34128"/>
                      </a:lnTo>
                      <a:lnTo>
                        <a:pt x="68190" y="25321"/>
                      </a:lnTo>
                      <a:lnTo>
                        <a:pt x="79238" y="18715"/>
                      </a:lnTo>
                      <a:lnTo>
                        <a:pt x="91809" y="13211"/>
                      </a:lnTo>
                      <a:lnTo>
                        <a:pt x="105142" y="9908"/>
                      </a:lnTo>
                      <a:lnTo>
                        <a:pt x="120000" y="990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6" name="Google Shape;2676;p65"/>
                <p:cNvSpPr/>
                <p:nvPr/>
              </p:nvSpPr>
              <p:spPr>
                <a:xfrm>
                  <a:off x="4816475" y="5524500"/>
                  <a:ext cx="273050" cy="107950"/>
                </a:xfrm>
                <a:custGeom>
                  <a:avLst/>
                  <a:gdLst/>
                  <a:ahLst/>
                  <a:cxnLst/>
                  <a:rect l="l" t="t" r="r" b="b"/>
                  <a:pathLst>
                    <a:path w="120000" h="120000" extrusionOk="0">
                      <a:moveTo>
                        <a:pt x="120000" y="0"/>
                      </a:moveTo>
                      <a:lnTo>
                        <a:pt x="119073" y="1782"/>
                      </a:lnTo>
                      <a:lnTo>
                        <a:pt x="117220" y="7722"/>
                      </a:lnTo>
                      <a:lnTo>
                        <a:pt x="113976" y="16039"/>
                      </a:lnTo>
                      <a:lnTo>
                        <a:pt x="109575" y="25544"/>
                      </a:lnTo>
                      <a:lnTo>
                        <a:pt x="104015" y="35049"/>
                      </a:lnTo>
                      <a:lnTo>
                        <a:pt x="97760" y="44554"/>
                      </a:lnTo>
                      <a:lnTo>
                        <a:pt x="90810" y="52277"/>
                      </a:lnTo>
                      <a:lnTo>
                        <a:pt x="83166" y="56435"/>
                      </a:lnTo>
                      <a:lnTo>
                        <a:pt x="78301" y="58811"/>
                      </a:lnTo>
                      <a:lnTo>
                        <a:pt x="73899" y="61188"/>
                      </a:lnTo>
                      <a:lnTo>
                        <a:pt x="69498" y="64752"/>
                      </a:lnTo>
                      <a:lnTo>
                        <a:pt x="65559" y="68316"/>
                      </a:lnTo>
                      <a:lnTo>
                        <a:pt x="61621" y="72475"/>
                      </a:lnTo>
                      <a:lnTo>
                        <a:pt x="57683" y="77821"/>
                      </a:lnTo>
                      <a:lnTo>
                        <a:pt x="54208" y="81980"/>
                      </a:lnTo>
                      <a:lnTo>
                        <a:pt x="50965" y="86732"/>
                      </a:lnTo>
                      <a:lnTo>
                        <a:pt x="47258" y="92079"/>
                      </a:lnTo>
                      <a:lnTo>
                        <a:pt x="44015" y="96831"/>
                      </a:lnTo>
                      <a:lnTo>
                        <a:pt x="41003" y="100990"/>
                      </a:lnTo>
                      <a:lnTo>
                        <a:pt x="37760" y="105148"/>
                      </a:lnTo>
                      <a:lnTo>
                        <a:pt x="34749" y="109306"/>
                      </a:lnTo>
                      <a:lnTo>
                        <a:pt x="31737" y="112871"/>
                      </a:lnTo>
                      <a:lnTo>
                        <a:pt x="28957" y="115841"/>
                      </a:lnTo>
                      <a:lnTo>
                        <a:pt x="25945" y="118217"/>
                      </a:lnTo>
                      <a:lnTo>
                        <a:pt x="20386" y="120000"/>
                      </a:lnTo>
                      <a:lnTo>
                        <a:pt x="15057" y="120000"/>
                      </a:lnTo>
                      <a:lnTo>
                        <a:pt x="10656" y="118217"/>
                      </a:lnTo>
                      <a:lnTo>
                        <a:pt x="7181" y="115247"/>
                      </a:lnTo>
                      <a:lnTo>
                        <a:pt x="4169" y="112277"/>
                      </a:lnTo>
                      <a:lnTo>
                        <a:pt x="1853" y="108712"/>
                      </a:lnTo>
                      <a:lnTo>
                        <a:pt x="463" y="106930"/>
                      </a:lnTo>
                      <a:lnTo>
                        <a:pt x="0" y="105742"/>
                      </a:lnTo>
                      <a:lnTo>
                        <a:pt x="7413" y="93861"/>
                      </a:lnTo>
                      <a:lnTo>
                        <a:pt x="7644" y="94455"/>
                      </a:lnTo>
                      <a:lnTo>
                        <a:pt x="8803" y="96831"/>
                      </a:lnTo>
                      <a:lnTo>
                        <a:pt x="10656" y="99801"/>
                      </a:lnTo>
                      <a:lnTo>
                        <a:pt x="13204" y="100990"/>
                      </a:lnTo>
                      <a:lnTo>
                        <a:pt x="16216" y="101584"/>
                      </a:lnTo>
                      <a:lnTo>
                        <a:pt x="20386" y="100990"/>
                      </a:lnTo>
                      <a:lnTo>
                        <a:pt x="25019" y="96831"/>
                      </a:lnTo>
                      <a:lnTo>
                        <a:pt x="30579" y="89108"/>
                      </a:lnTo>
                      <a:lnTo>
                        <a:pt x="33590" y="84356"/>
                      </a:lnTo>
                      <a:lnTo>
                        <a:pt x="36602" y="79603"/>
                      </a:lnTo>
                      <a:lnTo>
                        <a:pt x="39845" y="75445"/>
                      </a:lnTo>
                      <a:lnTo>
                        <a:pt x="42857" y="71287"/>
                      </a:lnTo>
                      <a:lnTo>
                        <a:pt x="46100" y="67128"/>
                      </a:lnTo>
                      <a:lnTo>
                        <a:pt x="49575" y="63564"/>
                      </a:lnTo>
                      <a:lnTo>
                        <a:pt x="52818" y="60000"/>
                      </a:lnTo>
                      <a:lnTo>
                        <a:pt x="56061" y="56435"/>
                      </a:lnTo>
                      <a:lnTo>
                        <a:pt x="59073" y="53465"/>
                      </a:lnTo>
                      <a:lnTo>
                        <a:pt x="62548" y="51089"/>
                      </a:lnTo>
                      <a:lnTo>
                        <a:pt x="65559" y="48118"/>
                      </a:lnTo>
                      <a:lnTo>
                        <a:pt x="68571" y="45742"/>
                      </a:lnTo>
                      <a:lnTo>
                        <a:pt x="71583" y="44554"/>
                      </a:lnTo>
                      <a:lnTo>
                        <a:pt x="74362" y="42772"/>
                      </a:lnTo>
                      <a:lnTo>
                        <a:pt x="77142" y="42178"/>
                      </a:lnTo>
                      <a:lnTo>
                        <a:pt x="79459" y="42178"/>
                      </a:lnTo>
                      <a:lnTo>
                        <a:pt x="85019" y="40396"/>
                      </a:lnTo>
                      <a:lnTo>
                        <a:pt x="91274" y="36237"/>
                      </a:lnTo>
                      <a:lnTo>
                        <a:pt x="97992" y="29108"/>
                      </a:lnTo>
                      <a:lnTo>
                        <a:pt x="104478" y="21386"/>
                      </a:lnTo>
                      <a:lnTo>
                        <a:pt x="110501" y="13069"/>
                      </a:lnTo>
                      <a:lnTo>
                        <a:pt x="115598" y="6534"/>
                      </a:lnTo>
                      <a:lnTo>
                        <a:pt x="118841" y="1782"/>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7" name="Google Shape;2677;p65"/>
                <p:cNvSpPr/>
                <p:nvPr/>
              </p:nvSpPr>
              <p:spPr>
                <a:xfrm>
                  <a:off x="4811712" y="5564187"/>
                  <a:ext cx="96837" cy="28575"/>
                </a:xfrm>
                <a:custGeom>
                  <a:avLst/>
                  <a:gdLst/>
                  <a:ahLst/>
                  <a:cxnLst/>
                  <a:rect l="l" t="t" r="r" b="b"/>
                  <a:pathLst>
                    <a:path w="120000" h="120000" extrusionOk="0">
                      <a:moveTo>
                        <a:pt x="120000" y="39230"/>
                      </a:moveTo>
                      <a:lnTo>
                        <a:pt x="116086" y="39230"/>
                      </a:lnTo>
                      <a:lnTo>
                        <a:pt x="105000" y="34615"/>
                      </a:lnTo>
                      <a:lnTo>
                        <a:pt x="90652" y="34615"/>
                      </a:lnTo>
                      <a:lnTo>
                        <a:pt x="71739" y="39230"/>
                      </a:lnTo>
                      <a:lnTo>
                        <a:pt x="51521" y="46153"/>
                      </a:lnTo>
                      <a:lnTo>
                        <a:pt x="31304" y="60000"/>
                      </a:lnTo>
                      <a:lnTo>
                        <a:pt x="13695" y="85384"/>
                      </a:lnTo>
                      <a:lnTo>
                        <a:pt x="0" y="120000"/>
                      </a:lnTo>
                      <a:lnTo>
                        <a:pt x="0" y="64615"/>
                      </a:lnTo>
                      <a:lnTo>
                        <a:pt x="1956" y="60000"/>
                      </a:lnTo>
                      <a:lnTo>
                        <a:pt x="9130" y="46153"/>
                      </a:lnTo>
                      <a:lnTo>
                        <a:pt x="20869" y="30000"/>
                      </a:lnTo>
                      <a:lnTo>
                        <a:pt x="35217" y="13846"/>
                      </a:lnTo>
                      <a:lnTo>
                        <a:pt x="53478" y="2307"/>
                      </a:lnTo>
                      <a:lnTo>
                        <a:pt x="73043" y="0"/>
                      </a:lnTo>
                      <a:lnTo>
                        <a:pt x="95869" y="11538"/>
                      </a:lnTo>
                      <a:lnTo>
                        <a:pt x="120000" y="3923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8" name="Google Shape;2678;p65"/>
                <p:cNvSpPr/>
                <p:nvPr/>
              </p:nvSpPr>
              <p:spPr>
                <a:xfrm>
                  <a:off x="4603750" y="5548312"/>
                  <a:ext cx="133350" cy="165100"/>
                </a:xfrm>
                <a:custGeom>
                  <a:avLst/>
                  <a:gdLst/>
                  <a:ahLst/>
                  <a:cxnLst/>
                  <a:rect l="l" t="t" r="r" b="b"/>
                  <a:pathLst>
                    <a:path w="120000" h="120000" extrusionOk="0">
                      <a:moveTo>
                        <a:pt x="106666" y="120000"/>
                      </a:moveTo>
                      <a:lnTo>
                        <a:pt x="107619" y="119228"/>
                      </a:lnTo>
                      <a:lnTo>
                        <a:pt x="110000" y="117684"/>
                      </a:lnTo>
                      <a:lnTo>
                        <a:pt x="113333" y="115369"/>
                      </a:lnTo>
                      <a:lnTo>
                        <a:pt x="116666" y="111897"/>
                      </a:lnTo>
                      <a:lnTo>
                        <a:pt x="119047" y="108424"/>
                      </a:lnTo>
                      <a:lnTo>
                        <a:pt x="120000" y="104951"/>
                      </a:lnTo>
                      <a:lnTo>
                        <a:pt x="119523" y="101479"/>
                      </a:lnTo>
                      <a:lnTo>
                        <a:pt x="115714" y="98392"/>
                      </a:lnTo>
                      <a:lnTo>
                        <a:pt x="112380" y="94919"/>
                      </a:lnTo>
                      <a:lnTo>
                        <a:pt x="112857" y="91061"/>
                      </a:lnTo>
                      <a:lnTo>
                        <a:pt x="115238" y="86430"/>
                      </a:lnTo>
                      <a:lnTo>
                        <a:pt x="117142" y="81414"/>
                      </a:lnTo>
                      <a:lnTo>
                        <a:pt x="119047" y="76012"/>
                      </a:lnTo>
                      <a:lnTo>
                        <a:pt x="118095" y="71768"/>
                      </a:lnTo>
                      <a:lnTo>
                        <a:pt x="112380" y="67524"/>
                      </a:lnTo>
                      <a:lnTo>
                        <a:pt x="100952" y="64437"/>
                      </a:lnTo>
                      <a:lnTo>
                        <a:pt x="93333" y="62508"/>
                      </a:lnTo>
                      <a:lnTo>
                        <a:pt x="86666" y="59807"/>
                      </a:lnTo>
                      <a:lnTo>
                        <a:pt x="80000" y="56334"/>
                      </a:lnTo>
                      <a:lnTo>
                        <a:pt x="73809" y="52861"/>
                      </a:lnTo>
                      <a:lnTo>
                        <a:pt x="67619" y="48617"/>
                      </a:lnTo>
                      <a:lnTo>
                        <a:pt x="61428" y="43987"/>
                      </a:lnTo>
                      <a:lnTo>
                        <a:pt x="55714" y="39356"/>
                      </a:lnTo>
                      <a:lnTo>
                        <a:pt x="50000" y="34340"/>
                      </a:lnTo>
                      <a:lnTo>
                        <a:pt x="43809" y="29324"/>
                      </a:lnTo>
                      <a:lnTo>
                        <a:pt x="38095" y="24308"/>
                      </a:lnTo>
                      <a:lnTo>
                        <a:pt x="32380" y="19292"/>
                      </a:lnTo>
                      <a:lnTo>
                        <a:pt x="26190" y="14662"/>
                      </a:lnTo>
                      <a:lnTo>
                        <a:pt x="20000" y="10418"/>
                      </a:lnTo>
                      <a:lnTo>
                        <a:pt x="13809" y="6559"/>
                      </a:lnTo>
                      <a:lnTo>
                        <a:pt x="7142" y="2700"/>
                      </a:lnTo>
                      <a:lnTo>
                        <a:pt x="0" y="0"/>
                      </a:lnTo>
                      <a:lnTo>
                        <a:pt x="2380" y="1929"/>
                      </a:lnTo>
                      <a:lnTo>
                        <a:pt x="7619" y="6559"/>
                      </a:lnTo>
                      <a:lnTo>
                        <a:pt x="16190" y="13118"/>
                      </a:lnTo>
                      <a:lnTo>
                        <a:pt x="25714" y="21993"/>
                      </a:lnTo>
                      <a:lnTo>
                        <a:pt x="35714" y="31254"/>
                      </a:lnTo>
                      <a:lnTo>
                        <a:pt x="46190" y="40514"/>
                      </a:lnTo>
                      <a:lnTo>
                        <a:pt x="54285" y="49003"/>
                      </a:lnTo>
                      <a:lnTo>
                        <a:pt x="60952" y="56334"/>
                      </a:lnTo>
                      <a:lnTo>
                        <a:pt x="65714" y="62508"/>
                      </a:lnTo>
                      <a:lnTo>
                        <a:pt x="71428" y="67138"/>
                      </a:lnTo>
                      <a:lnTo>
                        <a:pt x="77142" y="70610"/>
                      </a:lnTo>
                      <a:lnTo>
                        <a:pt x="82380" y="74469"/>
                      </a:lnTo>
                      <a:lnTo>
                        <a:pt x="86190" y="77170"/>
                      </a:lnTo>
                      <a:lnTo>
                        <a:pt x="89047" y="80257"/>
                      </a:lnTo>
                      <a:lnTo>
                        <a:pt x="90000" y="83729"/>
                      </a:lnTo>
                      <a:lnTo>
                        <a:pt x="89047" y="87202"/>
                      </a:lnTo>
                      <a:lnTo>
                        <a:pt x="88571" y="91061"/>
                      </a:lnTo>
                      <a:lnTo>
                        <a:pt x="89523" y="94147"/>
                      </a:lnTo>
                      <a:lnTo>
                        <a:pt x="91904" y="96848"/>
                      </a:lnTo>
                      <a:lnTo>
                        <a:pt x="94761" y="99163"/>
                      </a:lnTo>
                      <a:lnTo>
                        <a:pt x="96190" y="101479"/>
                      </a:lnTo>
                      <a:lnTo>
                        <a:pt x="97619" y="103794"/>
                      </a:lnTo>
                      <a:lnTo>
                        <a:pt x="95714" y="106109"/>
                      </a:lnTo>
                      <a:lnTo>
                        <a:pt x="91428" y="108810"/>
                      </a:lnTo>
                      <a:lnTo>
                        <a:pt x="106666"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79" name="Google Shape;2679;p65"/>
                <p:cNvSpPr/>
                <p:nvPr/>
              </p:nvSpPr>
              <p:spPr>
                <a:xfrm>
                  <a:off x="4548187" y="5581650"/>
                  <a:ext cx="128587" cy="114300"/>
                </a:xfrm>
                <a:custGeom>
                  <a:avLst/>
                  <a:gdLst/>
                  <a:ahLst/>
                  <a:cxnLst/>
                  <a:rect l="l" t="t" r="r" b="b"/>
                  <a:pathLst>
                    <a:path w="120000" h="120000" extrusionOk="0">
                      <a:moveTo>
                        <a:pt x="120000" y="118317"/>
                      </a:moveTo>
                      <a:lnTo>
                        <a:pt x="118024" y="118878"/>
                      </a:lnTo>
                      <a:lnTo>
                        <a:pt x="111604" y="119439"/>
                      </a:lnTo>
                      <a:lnTo>
                        <a:pt x="102716" y="120000"/>
                      </a:lnTo>
                      <a:lnTo>
                        <a:pt x="92839" y="120000"/>
                      </a:lnTo>
                      <a:lnTo>
                        <a:pt x="82469" y="118317"/>
                      </a:lnTo>
                      <a:lnTo>
                        <a:pt x="74567" y="113271"/>
                      </a:lnTo>
                      <a:lnTo>
                        <a:pt x="69629" y="105420"/>
                      </a:lnTo>
                      <a:lnTo>
                        <a:pt x="69135" y="93644"/>
                      </a:lnTo>
                      <a:lnTo>
                        <a:pt x="69629" y="81308"/>
                      </a:lnTo>
                      <a:lnTo>
                        <a:pt x="67654" y="74579"/>
                      </a:lnTo>
                      <a:lnTo>
                        <a:pt x="62716" y="70654"/>
                      </a:lnTo>
                      <a:lnTo>
                        <a:pt x="55802" y="68411"/>
                      </a:lnTo>
                      <a:lnTo>
                        <a:pt x="47901" y="66728"/>
                      </a:lnTo>
                      <a:lnTo>
                        <a:pt x="39012" y="63925"/>
                      </a:lnTo>
                      <a:lnTo>
                        <a:pt x="30617" y="59439"/>
                      </a:lnTo>
                      <a:lnTo>
                        <a:pt x="21728" y="51028"/>
                      </a:lnTo>
                      <a:lnTo>
                        <a:pt x="14814" y="40373"/>
                      </a:lnTo>
                      <a:lnTo>
                        <a:pt x="9382" y="30841"/>
                      </a:lnTo>
                      <a:lnTo>
                        <a:pt x="5432" y="21869"/>
                      </a:lnTo>
                      <a:lnTo>
                        <a:pt x="2962" y="14018"/>
                      </a:lnTo>
                      <a:lnTo>
                        <a:pt x="987" y="7850"/>
                      </a:lnTo>
                      <a:lnTo>
                        <a:pt x="493" y="3925"/>
                      </a:lnTo>
                      <a:lnTo>
                        <a:pt x="0" y="560"/>
                      </a:lnTo>
                      <a:lnTo>
                        <a:pt x="0" y="0"/>
                      </a:lnTo>
                      <a:lnTo>
                        <a:pt x="987" y="2242"/>
                      </a:lnTo>
                      <a:lnTo>
                        <a:pt x="3950" y="7289"/>
                      </a:lnTo>
                      <a:lnTo>
                        <a:pt x="8888" y="14579"/>
                      </a:lnTo>
                      <a:lnTo>
                        <a:pt x="15308" y="23551"/>
                      </a:lnTo>
                      <a:lnTo>
                        <a:pt x="22716" y="31962"/>
                      </a:lnTo>
                      <a:lnTo>
                        <a:pt x="31111" y="39252"/>
                      </a:lnTo>
                      <a:lnTo>
                        <a:pt x="40000" y="45420"/>
                      </a:lnTo>
                      <a:lnTo>
                        <a:pt x="49382" y="48224"/>
                      </a:lnTo>
                      <a:lnTo>
                        <a:pt x="58765" y="49345"/>
                      </a:lnTo>
                      <a:lnTo>
                        <a:pt x="66666" y="52149"/>
                      </a:lnTo>
                      <a:lnTo>
                        <a:pt x="74074" y="55514"/>
                      </a:lnTo>
                      <a:lnTo>
                        <a:pt x="80493" y="59439"/>
                      </a:lnTo>
                      <a:lnTo>
                        <a:pt x="84444" y="63925"/>
                      </a:lnTo>
                      <a:lnTo>
                        <a:pt x="87901" y="69532"/>
                      </a:lnTo>
                      <a:lnTo>
                        <a:pt x="88888" y="75700"/>
                      </a:lnTo>
                      <a:lnTo>
                        <a:pt x="88395" y="82429"/>
                      </a:lnTo>
                      <a:lnTo>
                        <a:pt x="88395" y="88037"/>
                      </a:lnTo>
                      <a:lnTo>
                        <a:pt x="90864" y="93084"/>
                      </a:lnTo>
                      <a:lnTo>
                        <a:pt x="94320" y="95327"/>
                      </a:lnTo>
                      <a:lnTo>
                        <a:pt x="99259" y="98130"/>
                      </a:lnTo>
                      <a:lnTo>
                        <a:pt x="103703" y="99252"/>
                      </a:lnTo>
                      <a:lnTo>
                        <a:pt x="108641" y="100373"/>
                      </a:lnTo>
                      <a:lnTo>
                        <a:pt x="111604" y="100373"/>
                      </a:lnTo>
                      <a:lnTo>
                        <a:pt x="112592" y="100373"/>
                      </a:lnTo>
                      <a:lnTo>
                        <a:pt x="120000" y="11831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0" name="Google Shape;2680;p65"/>
                <p:cNvSpPr/>
                <p:nvPr/>
              </p:nvSpPr>
              <p:spPr>
                <a:xfrm>
                  <a:off x="4568825" y="5446712"/>
                  <a:ext cx="180975" cy="153987"/>
                </a:xfrm>
                <a:custGeom>
                  <a:avLst/>
                  <a:gdLst/>
                  <a:ahLst/>
                  <a:cxnLst/>
                  <a:rect l="l" t="t" r="r" b="b"/>
                  <a:pathLst>
                    <a:path w="120000" h="120000" extrusionOk="0">
                      <a:moveTo>
                        <a:pt x="120000" y="115463"/>
                      </a:moveTo>
                      <a:lnTo>
                        <a:pt x="119298" y="114639"/>
                      </a:lnTo>
                      <a:lnTo>
                        <a:pt x="117192" y="110927"/>
                      </a:lnTo>
                      <a:lnTo>
                        <a:pt x="114035" y="106804"/>
                      </a:lnTo>
                      <a:lnTo>
                        <a:pt x="109824" y="101030"/>
                      </a:lnTo>
                      <a:lnTo>
                        <a:pt x="105263" y="96494"/>
                      </a:lnTo>
                      <a:lnTo>
                        <a:pt x="99649" y="91958"/>
                      </a:lnTo>
                      <a:lnTo>
                        <a:pt x="94035" y="88659"/>
                      </a:lnTo>
                      <a:lnTo>
                        <a:pt x="88070" y="87422"/>
                      </a:lnTo>
                      <a:lnTo>
                        <a:pt x="83508" y="87010"/>
                      </a:lnTo>
                      <a:lnTo>
                        <a:pt x="80000" y="84948"/>
                      </a:lnTo>
                      <a:lnTo>
                        <a:pt x="77894" y="82474"/>
                      </a:lnTo>
                      <a:lnTo>
                        <a:pt x="75789" y="79587"/>
                      </a:lnTo>
                      <a:lnTo>
                        <a:pt x="72982" y="76288"/>
                      </a:lnTo>
                      <a:lnTo>
                        <a:pt x="68771" y="72164"/>
                      </a:lnTo>
                      <a:lnTo>
                        <a:pt x="63157" y="68453"/>
                      </a:lnTo>
                      <a:lnTo>
                        <a:pt x="54736" y="64329"/>
                      </a:lnTo>
                      <a:lnTo>
                        <a:pt x="44561" y="58556"/>
                      </a:lnTo>
                      <a:lnTo>
                        <a:pt x="35087" y="50309"/>
                      </a:lnTo>
                      <a:lnTo>
                        <a:pt x="25614" y="39587"/>
                      </a:lnTo>
                      <a:lnTo>
                        <a:pt x="17543" y="28453"/>
                      </a:lnTo>
                      <a:lnTo>
                        <a:pt x="10526" y="17731"/>
                      </a:lnTo>
                      <a:lnTo>
                        <a:pt x="4561" y="9072"/>
                      </a:lnTo>
                      <a:lnTo>
                        <a:pt x="1403" y="2474"/>
                      </a:lnTo>
                      <a:lnTo>
                        <a:pt x="0" y="0"/>
                      </a:lnTo>
                      <a:lnTo>
                        <a:pt x="1403" y="2474"/>
                      </a:lnTo>
                      <a:lnTo>
                        <a:pt x="4561" y="9896"/>
                      </a:lnTo>
                      <a:lnTo>
                        <a:pt x="9122" y="19793"/>
                      </a:lnTo>
                      <a:lnTo>
                        <a:pt x="15438" y="31340"/>
                      </a:lnTo>
                      <a:lnTo>
                        <a:pt x="22105" y="43711"/>
                      </a:lnTo>
                      <a:lnTo>
                        <a:pt x="29122" y="55257"/>
                      </a:lnTo>
                      <a:lnTo>
                        <a:pt x="35789" y="63917"/>
                      </a:lnTo>
                      <a:lnTo>
                        <a:pt x="42105" y="69278"/>
                      </a:lnTo>
                      <a:lnTo>
                        <a:pt x="47368" y="72164"/>
                      </a:lnTo>
                      <a:lnTo>
                        <a:pt x="51228" y="74226"/>
                      </a:lnTo>
                      <a:lnTo>
                        <a:pt x="54736" y="76701"/>
                      </a:lnTo>
                      <a:lnTo>
                        <a:pt x="57543" y="78762"/>
                      </a:lnTo>
                      <a:lnTo>
                        <a:pt x="60000" y="81237"/>
                      </a:lnTo>
                      <a:lnTo>
                        <a:pt x="63157" y="84536"/>
                      </a:lnTo>
                      <a:lnTo>
                        <a:pt x="66666" y="87835"/>
                      </a:lnTo>
                      <a:lnTo>
                        <a:pt x="71228" y="92371"/>
                      </a:lnTo>
                      <a:lnTo>
                        <a:pt x="76842" y="96494"/>
                      </a:lnTo>
                      <a:lnTo>
                        <a:pt x="81754" y="98969"/>
                      </a:lnTo>
                      <a:lnTo>
                        <a:pt x="86315" y="100206"/>
                      </a:lnTo>
                      <a:lnTo>
                        <a:pt x="91228" y="101030"/>
                      </a:lnTo>
                      <a:lnTo>
                        <a:pt x="95438" y="103092"/>
                      </a:lnTo>
                      <a:lnTo>
                        <a:pt x="99649" y="106804"/>
                      </a:lnTo>
                      <a:lnTo>
                        <a:pt x="103859" y="111340"/>
                      </a:lnTo>
                      <a:lnTo>
                        <a:pt x="107719" y="120000"/>
                      </a:lnTo>
                      <a:lnTo>
                        <a:pt x="120000" y="11546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1" name="Google Shape;2681;p65"/>
                <p:cNvSpPr/>
                <p:nvPr/>
              </p:nvSpPr>
              <p:spPr>
                <a:xfrm>
                  <a:off x="4487862" y="5473700"/>
                  <a:ext cx="98425" cy="61912"/>
                </a:xfrm>
                <a:custGeom>
                  <a:avLst/>
                  <a:gdLst/>
                  <a:ahLst/>
                  <a:cxnLst/>
                  <a:rect l="l" t="t" r="r" b="b"/>
                  <a:pathLst>
                    <a:path w="120000" h="120000" extrusionOk="0">
                      <a:moveTo>
                        <a:pt x="91764" y="0"/>
                      </a:moveTo>
                      <a:lnTo>
                        <a:pt x="93048" y="2051"/>
                      </a:lnTo>
                      <a:lnTo>
                        <a:pt x="94973" y="5128"/>
                      </a:lnTo>
                      <a:lnTo>
                        <a:pt x="98181" y="11282"/>
                      </a:lnTo>
                      <a:lnTo>
                        <a:pt x="100106" y="16410"/>
                      </a:lnTo>
                      <a:lnTo>
                        <a:pt x="100106" y="21538"/>
                      </a:lnTo>
                      <a:lnTo>
                        <a:pt x="98181" y="24615"/>
                      </a:lnTo>
                      <a:lnTo>
                        <a:pt x="91764" y="24615"/>
                      </a:lnTo>
                      <a:lnTo>
                        <a:pt x="81497" y="21538"/>
                      </a:lnTo>
                      <a:lnTo>
                        <a:pt x="66737" y="16410"/>
                      </a:lnTo>
                      <a:lnTo>
                        <a:pt x="50695" y="12307"/>
                      </a:lnTo>
                      <a:lnTo>
                        <a:pt x="34652" y="12307"/>
                      </a:lnTo>
                      <a:lnTo>
                        <a:pt x="20534" y="14358"/>
                      </a:lnTo>
                      <a:lnTo>
                        <a:pt x="8342" y="18461"/>
                      </a:lnTo>
                      <a:lnTo>
                        <a:pt x="1283" y="25641"/>
                      </a:lnTo>
                      <a:lnTo>
                        <a:pt x="0" y="36923"/>
                      </a:lnTo>
                      <a:lnTo>
                        <a:pt x="5133" y="50256"/>
                      </a:lnTo>
                      <a:lnTo>
                        <a:pt x="17326" y="65641"/>
                      </a:lnTo>
                      <a:lnTo>
                        <a:pt x="34010" y="78974"/>
                      </a:lnTo>
                      <a:lnTo>
                        <a:pt x="52620" y="91282"/>
                      </a:lnTo>
                      <a:lnTo>
                        <a:pt x="72513" y="100512"/>
                      </a:lnTo>
                      <a:lnTo>
                        <a:pt x="90481" y="108717"/>
                      </a:lnTo>
                      <a:lnTo>
                        <a:pt x="105882" y="114871"/>
                      </a:lnTo>
                      <a:lnTo>
                        <a:pt x="116149" y="118974"/>
                      </a:lnTo>
                      <a:lnTo>
                        <a:pt x="120000" y="120000"/>
                      </a:lnTo>
                      <a:lnTo>
                        <a:pt x="115508" y="117948"/>
                      </a:lnTo>
                      <a:lnTo>
                        <a:pt x="105240" y="110769"/>
                      </a:lnTo>
                      <a:lnTo>
                        <a:pt x="89839" y="100512"/>
                      </a:lnTo>
                      <a:lnTo>
                        <a:pt x="73155" y="89230"/>
                      </a:lnTo>
                      <a:lnTo>
                        <a:pt x="57754" y="75897"/>
                      </a:lnTo>
                      <a:lnTo>
                        <a:pt x="45561" y="63589"/>
                      </a:lnTo>
                      <a:lnTo>
                        <a:pt x="40427" y="54358"/>
                      </a:lnTo>
                      <a:lnTo>
                        <a:pt x="42994" y="46153"/>
                      </a:lnTo>
                      <a:lnTo>
                        <a:pt x="52620" y="42051"/>
                      </a:lnTo>
                      <a:lnTo>
                        <a:pt x="62887" y="42051"/>
                      </a:lnTo>
                      <a:lnTo>
                        <a:pt x="73796" y="43076"/>
                      </a:lnTo>
                      <a:lnTo>
                        <a:pt x="85347" y="47179"/>
                      </a:lnTo>
                      <a:lnTo>
                        <a:pt x="94973" y="48205"/>
                      </a:lnTo>
                      <a:lnTo>
                        <a:pt x="103315" y="48205"/>
                      </a:lnTo>
                      <a:lnTo>
                        <a:pt x="110374" y="46153"/>
                      </a:lnTo>
                      <a:lnTo>
                        <a:pt x="114866" y="36923"/>
                      </a:lnTo>
                      <a:lnTo>
                        <a:pt x="116149" y="27692"/>
                      </a:lnTo>
                      <a:lnTo>
                        <a:pt x="114866" y="20512"/>
                      </a:lnTo>
                      <a:lnTo>
                        <a:pt x="111016" y="12307"/>
                      </a:lnTo>
                      <a:lnTo>
                        <a:pt x="106524" y="8205"/>
                      </a:lnTo>
                      <a:lnTo>
                        <a:pt x="101390" y="4102"/>
                      </a:lnTo>
                      <a:lnTo>
                        <a:pt x="96898" y="2051"/>
                      </a:lnTo>
                      <a:lnTo>
                        <a:pt x="93689" y="0"/>
                      </a:lnTo>
                      <a:lnTo>
                        <a:pt x="9176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2" name="Google Shape;2682;p65"/>
                <p:cNvSpPr/>
                <p:nvPr/>
              </p:nvSpPr>
              <p:spPr>
                <a:xfrm>
                  <a:off x="4811712" y="5289550"/>
                  <a:ext cx="244475" cy="117475"/>
                </a:xfrm>
                <a:custGeom>
                  <a:avLst/>
                  <a:gdLst/>
                  <a:ahLst/>
                  <a:cxnLst/>
                  <a:rect l="l" t="t" r="r" b="b"/>
                  <a:pathLst>
                    <a:path w="120000" h="120000" extrusionOk="0">
                      <a:moveTo>
                        <a:pt x="0" y="120000"/>
                      </a:moveTo>
                      <a:lnTo>
                        <a:pt x="518" y="119454"/>
                      </a:lnTo>
                      <a:lnTo>
                        <a:pt x="2332" y="118909"/>
                      </a:lnTo>
                      <a:lnTo>
                        <a:pt x="5442" y="116727"/>
                      </a:lnTo>
                      <a:lnTo>
                        <a:pt x="9071" y="114000"/>
                      </a:lnTo>
                      <a:lnTo>
                        <a:pt x="13736" y="110727"/>
                      </a:lnTo>
                      <a:lnTo>
                        <a:pt x="18660" y="108000"/>
                      </a:lnTo>
                      <a:lnTo>
                        <a:pt x="24103" y="103636"/>
                      </a:lnTo>
                      <a:lnTo>
                        <a:pt x="30064" y="99818"/>
                      </a:lnTo>
                      <a:lnTo>
                        <a:pt x="36025" y="96000"/>
                      </a:lnTo>
                      <a:lnTo>
                        <a:pt x="41727" y="91636"/>
                      </a:lnTo>
                      <a:lnTo>
                        <a:pt x="47429" y="87818"/>
                      </a:lnTo>
                      <a:lnTo>
                        <a:pt x="52613" y="82909"/>
                      </a:lnTo>
                      <a:lnTo>
                        <a:pt x="57537" y="79636"/>
                      </a:lnTo>
                      <a:lnTo>
                        <a:pt x="61425" y="75818"/>
                      </a:lnTo>
                      <a:lnTo>
                        <a:pt x="64794" y="72545"/>
                      </a:lnTo>
                      <a:lnTo>
                        <a:pt x="67127" y="70363"/>
                      </a:lnTo>
                      <a:lnTo>
                        <a:pt x="69200" y="67636"/>
                      </a:lnTo>
                      <a:lnTo>
                        <a:pt x="71533" y="64363"/>
                      </a:lnTo>
                      <a:lnTo>
                        <a:pt x="74643" y="60545"/>
                      </a:lnTo>
                      <a:lnTo>
                        <a:pt x="78531" y="56727"/>
                      </a:lnTo>
                      <a:lnTo>
                        <a:pt x="82159" y="51818"/>
                      </a:lnTo>
                      <a:lnTo>
                        <a:pt x="86047" y="48000"/>
                      </a:lnTo>
                      <a:lnTo>
                        <a:pt x="90194" y="43090"/>
                      </a:lnTo>
                      <a:lnTo>
                        <a:pt x="94341" y="38181"/>
                      </a:lnTo>
                      <a:lnTo>
                        <a:pt x="98488" y="33272"/>
                      </a:lnTo>
                      <a:lnTo>
                        <a:pt x="102375" y="28363"/>
                      </a:lnTo>
                      <a:lnTo>
                        <a:pt x="106522" y="23454"/>
                      </a:lnTo>
                      <a:lnTo>
                        <a:pt x="109892" y="18000"/>
                      </a:lnTo>
                      <a:lnTo>
                        <a:pt x="113261" y="13636"/>
                      </a:lnTo>
                      <a:lnTo>
                        <a:pt x="115853" y="9272"/>
                      </a:lnTo>
                      <a:lnTo>
                        <a:pt x="118185" y="4363"/>
                      </a:lnTo>
                      <a:lnTo>
                        <a:pt x="119999" y="0"/>
                      </a:lnTo>
                      <a:lnTo>
                        <a:pt x="119481" y="0"/>
                      </a:lnTo>
                      <a:lnTo>
                        <a:pt x="117408" y="0"/>
                      </a:lnTo>
                      <a:lnTo>
                        <a:pt x="115075" y="0"/>
                      </a:lnTo>
                      <a:lnTo>
                        <a:pt x="111447" y="545"/>
                      </a:lnTo>
                      <a:lnTo>
                        <a:pt x="107041" y="545"/>
                      </a:lnTo>
                      <a:lnTo>
                        <a:pt x="102375" y="1090"/>
                      </a:lnTo>
                      <a:lnTo>
                        <a:pt x="96933" y="2727"/>
                      </a:lnTo>
                      <a:lnTo>
                        <a:pt x="91749" y="3818"/>
                      </a:lnTo>
                      <a:lnTo>
                        <a:pt x="85788" y="5454"/>
                      </a:lnTo>
                      <a:lnTo>
                        <a:pt x="80345" y="7090"/>
                      </a:lnTo>
                      <a:lnTo>
                        <a:pt x="74643" y="9818"/>
                      </a:lnTo>
                      <a:lnTo>
                        <a:pt x="69200" y="13090"/>
                      </a:lnTo>
                      <a:lnTo>
                        <a:pt x="64535" y="16363"/>
                      </a:lnTo>
                      <a:lnTo>
                        <a:pt x="60129" y="20181"/>
                      </a:lnTo>
                      <a:lnTo>
                        <a:pt x="56501" y="25090"/>
                      </a:lnTo>
                      <a:lnTo>
                        <a:pt x="53650" y="30545"/>
                      </a:lnTo>
                      <a:lnTo>
                        <a:pt x="54946" y="30000"/>
                      </a:lnTo>
                      <a:lnTo>
                        <a:pt x="59092" y="27818"/>
                      </a:lnTo>
                      <a:lnTo>
                        <a:pt x="64535" y="26181"/>
                      </a:lnTo>
                      <a:lnTo>
                        <a:pt x="71274" y="22909"/>
                      </a:lnTo>
                      <a:lnTo>
                        <a:pt x="78790" y="20181"/>
                      </a:lnTo>
                      <a:lnTo>
                        <a:pt x="86306" y="18000"/>
                      </a:lnTo>
                      <a:lnTo>
                        <a:pt x="93822" y="16363"/>
                      </a:lnTo>
                      <a:lnTo>
                        <a:pt x="100302" y="15818"/>
                      </a:lnTo>
                      <a:lnTo>
                        <a:pt x="99524" y="16363"/>
                      </a:lnTo>
                      <a:lnTo>
                        <a:pt x="98488" y="18000"/>
                      </a:lnTo>
                      <a:lnTo>
                        <a:pt x="95896" y="21272"/>
                      </a:lnTo>
                      <a:lnTo>
                        <a:pt x="92786" y="25090"/>
                      </a:lnTo>
                      <a:lnTo>
                        <a:pt x="88898" y="30545"/>
                      </a:lnTo>
                      <a:lnTo>
                        <a:pt x="83974" y="36545"/>
                      </a:lnTo>
                      <a:lnTo>
                        <a:pt x="78531" y="43090"/>
                      </a:lnTo>
                      <a:lnTo>
                        <a:pt x="72311" y="49090"/>
                      </a:lnTo>
                      <a:lnTo>
                        <a:pt x="65053" y="56727"/>
                      </a:lnTo>
                      <a:lnTo>
                        <a:pt x="57796" y="64363"/>
                      </a:lnTo>
                      <a:lnTo>
                        <a:pt x="49762" y="71454"/>
                      </a:lnTo>
                      <a:lnTo>
                        <a:pt x="41209" y="78545"/>
                      </a:lnTo>
                      <a:lnTo>
                        <a:pt x="32138" y="85636"/>
                      </a:lnTo>
                      <a:lnTo>
                        <a:pt x="23066" y="92727"/>
                      </a:lnTo>
                      <a:lnTo>
                        <a:pt x="13218" y="98727"/>
                      </a:lnTo>
                      <a:lnTo>
                        <a:pt x="2850" y="104727"/>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3" name="Google Shape;2683;p65"/>
                <p:cNvSpPr/>
                <p:nvPr/>
              </p:nvSpPr>
              <p:spPr>
                <a:xfrm>
                  <a:off x="4883150" y="5334000"/>
                  <a:ext cx="17462" cy="25400"/>
                </a:xfrm>
                <a:custGeom>
                  <a:avLst/>
                  <a:gdLst/>
                  <a:ahLst/>
                  <a:cxnLst/>
                  <a:rect l="l" t="t" r="r" b="b"/>
                  <a:pathLst>
                    <a:path w="120000" h="120000" extrusionOk="0">
                      <a:moveTo>
                        <a:pt x="90909" y="0"/>
                      </a:moveTo>
                      <a:lnTo>
                        <a:pt x="87272" y="5000"/>
                      </a:lnTo>
                      <a:lnTo>
                        <a:pt x="69090" y="10000"/>
                      </a:lnTo>
                      <a:lnTo>
                        <a:pt x="47272" y="22500"/>
                      </a:lnTo>
                      <a:lnTo>
                        <a:pt x="29090" y="37500"/>
                      </a:lnTo>
                      <a:lnTo>
                        <a:pt x="10909" y="57500"/>
                      </a:lnTo>
                      <a:lnTo>
                        <a:pt x="0" y="75000"/>
                      </a:lnTo>
                      <a:lnTo>
                        <a:pt x="3636" y="100000"/>
                      </a:lnTo>
                      <a:lnTo>
                        <a:pt x="21818" y="120000"/>
                      </a:lnTo>
                      <a:lnTo>
                        <a:pt x="120000" y="120000"/>
                      </a:lnTo>
                      <a:lnTo>
                        <a:pt x="109090" y="107500"/>
                      </a:lnTo>
                      <a:lnTo>
                        <a:pt x="80000" y="77500"/>
                      </a:lnTo>
                      <a:lnTo>
                        <a:pt x="65454" y="40000"/>
                      </a:lnTo>
                      <a:lnTo>
                        <a:pt x="9090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4" name="Google Shape;2684;p65"/>
                <p:cNvSpPr/>
                <p:nvPr/>
              </p:nvSpPr>
              <p:spPr>
                <a:xfrm>
                  <a:off x="4648200" y="5489575"/>
                  <a:ext cx="123825" cy="41275"/>
                </a:xfrm>
                <a:custGeom>
                  <a:avLst/>
                  <a:gdLst/>
                  <a:ahLst/>
                  <a:cxnLst/>
                  <a:rect l="l" t="t" r="r" b="b"/>
                  <a:pathLst>
                    <a:path w="120000" h="120000" extrusionOk="0">
                      <a:moveTo>
                        <a:pt x="120000" y="90000"/>
                      </a:moveTo>
                      <a:lnTo>
                        <a:pt x="120000" y="87000"/>
                      </a:lnTo>
                      <a:lnTo>
                        <a:pt x="120000" y="81000"/>
                      </a:lnTo>
                      <a:lnTo>
                        <a:pt x="118461" y="73500"/>
                      </a:lnTo>
                      <a:lnTo>
                        <a:pt x="115897" y="63000"/>
                      </a:lnTo>
                      <a:lnTo>
                        <a:pt x="112307" y="54000"/>
                      </a:lnTo>
                      <a:lnTo>
                        <a:pt x="106153" y="46500"/>
                      </a:lnTo>
                      <a:lnTo>
                        <a:pt x="97435" y="40500"/>
                      </a:lnTo>
                      <a:lnTo>
                        <a:pt x="85128" y="40500"/>
                      </a:lnTo>
                      <a:lnTo>
                        <a:pt x="73333" y="40500"/>
                      </a:lnTo>
                      <a:lnTo>
                        <a:pt x="65641" y="37500"/>
                      </a:lnTo>
                      <a:lnTo>
                        <a:pt x="60512" y="31500"/>
                      </a:lnTo>
                      <a:lnTo>
                        <a:pt x="56410" y="24000"/>
                      </a:lnTo>
                      <a:lnTo>
                        <a:pt x="53333" y="16500"/>
                      </a:lnTo>
                      <a:lnTo>
                        <a:pt x="49743" y="9000"/>
                      </a:lnTo>
                      <a:lnTo>
                        <a:pt x="44102" y="6000"/>
                      </a:lnTo>
                      <a:lnTo>
                        <a:pt x="36923" y="6000"/>
                      </a:lnTo>
                      <a:lnTo>
                        <a:pt x="28205" y="7500"/>
                      </a:lnTo>
                      <a:lnTo>
                        <a:pt x="20512" y="7500"/>
                      </a:lnTo>
                      <a:lnTo>
                        <a:pt x="14358" y="6000"/>
                      </a:lnTo>
                      <a:lnTo>
                        <a:pt x="8717" y="6000"/>
                      </a:lnTo>
                      <a:lnTo>
                        <a:pt x="4615" y="3000"/>
                      </a:lnTo>
                      <a:lnTo>
                        <a:pt x="2051" y="1500"/>
                      </a:lnTo>
                      <a:lnTo>
                        <a:pt x="512" y="0"/>
                      </a:lnTo>
                      <a:lnTo>
                        <a:pt x="0" y="0"/>
                      </a:lnTo>
                      <a:lnTo>
                        <a:pt x="0" y="1500"/>
                      </a:lnTo>
                      <a:lnTo>
                        <a:pt x="512" y="7500"/>
                      </a:lnTo>
                      <a:lnTo>
                        <a:pt x="2051" y="12000"/>
                      </a:lnTo>
                      <a:lnTo>
                        <a:pt x="4615" y="21000"/>
                      </a:lnTo>
                      <a:lnTo>
                        <a:pt x="8205" y="30000"/>
                      </a:lnTo>
                      <a:lnTo>
                        <a:pt x="13846" y="37500"/>
                      </a:lnTo>
                      <a:lnTo>
                        <a:pt x="21025" y="45000"/>
                      </a:lnTo>
                      <a:lnTo>
                        <a:pt x="30769" y="48000"/>
                      </a:lnTo>
                      <a:lnTo>
                        <a:pt x="40000" y="52500"/>
                      </a:lnTo>
                      <a:lnTo>
                        <a:pt x="46666" y="55500"/>
                      </a:lnTo>
                      <a:lnTo>
                        <a:pt x="51794" y="63000"/>
                      </a:lnTo>
                      <a:lnTo>
                        <a:pt x="55897" y="67500"/>
                      </a:lnTo>
                      <a:lnTo>
                        <a:pt x="59487" y="73500"/>
                      </a:lnTo>
                      <a:lnTo>
                        <a:pt x="63589" y="78000"/>
                      </a:lnTo>
                      <a:lnTo>
                        <a:pt x="69743" y="82500"/>
                      </a:lnTo>
                      <a:lnTo>
                        <a:pt x="77948" y="84000"/>
                      </a:lnTo>
                      <a:lnTo>
                        <a:pt x="86153" y="85500"/>
                      </a:lnTo>
                      <a:lnTo>
                        <a:pt x="92820" y="90000"/>
                      </a:lnTo>
                      <a:lnTo>
                        <a:pt x="98974" y="94500"/>
                      </a:lnTo>
                      <a:lnTo>
                        <a:pt x="104102" y="102000"/>
                      </a:lnTo>
                      <a:lnTo>
                        <a:pt x="107692" y="109500"/>
                      </a:lnTo>
                      <a:lnTo>
                        <a:pt x="110256" y="114000"/>
                      </a:lnTo>
                      <a:lnTo>
                        <a:pt x="111282" y="118500"/>
                      </a:lnTo>
                      <a:lnTo>
                        <a:pt x="111794" y="120000"/>
                      </a:lnTo>
                      <a:lnTo>
                        <a:pt x="120000" y="9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5" name="Google Shape;2685;p65"/>
                <p:cNvSpPr/>
                <p:nvPr/>
              </p:nvSpPr>
              <p:spPr>
                <a:xfrm>
                  <a:off x="4826000" y="5511800"/>
                  <a:ext cx="174625" cy="28575"/>
                </a:xfrm>
                <a:custGeom>
                  <a:avLst/>
                  <a:gdLst/>
                  <a:ahLst/>
                  <a:cxnLst/>
                  <a:rect l="l" t="t" r="r" b="b"/>
                  <a:pathLst>
                    <a:path w="120000" h="120000" extrusionOk="0">
                      <a:moveTo>
                        <a:pt x="0" y="55714"/>
                      </a:moveTo>
                      <a:lnTo>
                        <a:pt x="727" y="53571"/>
                      </a:lnTo>
                      <a:lnTo>
                        <a:pt x="2909" y="42857"/>
                      </a:lnTo>
                      <a:lnTo>
                        <a:pt x="6181" y="29999"/>
                      </a:lnTo>
                      <a:lnTo>
                        <a:pt x="10545" y="17142"/>
                      </a:lnTo>
                      <a:lnTo>
                        <a:pt x="15636" y="6428"/>
                      </a:lnTo>
                      <a:lnTo>
                        <a:pt x="20727" y="0"/>
                      </a:lnTo>
                      <a:lnTo>
                        <a:pt x="26545" y="2142"/>
                      </a:lnTo>
                      <a:lnTo>
                        <a:pt x="32000" y="12857"/>
                      </a:lnTo>
                      <a:lnTo>
                        <a:pt x="37454" y="25714"/>
                      </a:lnTo>
                      <a:lnTo>
                        <a:pt x="43272" y="27857"/>
                      </a:lnTo>
                      <a:lnTo>
                        <a:pt x="48727" y="27857"/>
                      </a:lnTo>
                      <a:lnTo>
                        <a:pt x="54909" y="25714"/>
                      </a:lnTo>
                      <a:lnTo>
                        <a:pt x="61090" y="21428"/>
                      </a:lnTo>
                      <a:lnTo>
                        <a:pt x="66909" y="21428"/>
                      </a:lnTo>
                      <a:lnTo>
                        <a:pt x="72727" y="25714"/>
                      </a:lnTo>
                      <a:lnTo>
                        <a:pt x="78181" y="38571"/>
                      </a:lnTo>
                      <a:lnTo>
                        <a:pt x="84363" y="51428"/>
                      </a:lnTo>
                      <a:lnTo>
                        <a:pt x="91272" y="57857"/>
                      </a:lnTo>
                      <a:lnTo>
                        <a:pt x="98181" y="57857"/>
                      </a:lnTo>
                      <a:lnTo>
                        <a:pt x="104727" y="57857"/>
                      </a:lnTo>
                      <a:lnTo>
                        <a:pt x="110545" y="55714"/>
                      </a:lnTo>
                      <a:lnTo>
                        <a:pt x="115636" y="51428"/>
                      </a:lnTo>
                      <a:lnTo>
                        <a:pt x="118909" y="47142"/>
                      </a:lnTo>
                      <a:lnTo>
                        <a:pt x="120000" y="44999"/>
                      </a:lnTo>
                      <a:lnTo>
                        <a:pt x="118909" y="51428"/>
                      </a:lnTo>
                      <a:lnTo>
                        <a:pt x="115636" y="59999"/>
                      </a:lnTo>
                      <a:lnTo>
                        <a:pt x="111636" y="72857"/>
                      </a:lnTo>
                      <a:lnTo>
                        <a:pt x="105818" y="87857"/>
                      </a:lnTo>
                      <a:lnTo>
                        <a:pt x="99272" y="102857"/>
                      </a:lnTo>
                      <a:lnTo>
                        <a:pt x="93454" y="113571"/>
                      </a:lnTo>
                      <a:lnTo>
                        <a:pt x="87272" y="119999"/>
                      </a:lnTo>
                      <a:lnTo>
                        <a:pt x="82545" y="113571"/>
                      </a:lnTo>
                      <a:lnTo>
                        <a:pt x="78545" y="102857"/>
                      </a:lnTo>
                      <a:lnTo>
                        <a:pt x="75272" y="96428"/>
                      </a:lnTo>
                      <a:lnTo>
                        <a:pt x="72727" y="92142"/>
                      </a:lnTo>
                      <a:lnTo>
                        <a:pt x="69454" y="85714"/>
                      </a:lnTo>
                      <a:lnTo>
                        <a:pt x="66545" y="83571"/>
                      </a:lnTo>
                      <a:lnTo>
                        <a:pt x="63272" y="83571"/>
                      </a:lnTo>
                      <a:lnTo>
                        <a:pt x="58909" y="83571"/>
                      </a:lnTo>
                      <a:lnTo>
                        <a:pt x="53454" y="87857"/>
                      </a:lnTo>
                      <a:lnTo>
                        <a:pt x="47272" y="92142"/>
                      </a:lnTo>
                      <a:lnTo>
                        <a:pt x="40727" y="87857"/>
                      </a:lnTo>
                      <a:lnTo>
                        <a:pt x="33454" y="83571"/>
                      </a:lnTo>
                      <a:lnTo>
                        <a:pt x="26545" y="79285"/>
                      </a:lnTo>
                      <a:lnTo>
                        <a:pt x="18909" y="72857"/>
                      </a:lnTo>
                      <a:lnTo>
                        <a:pt x="12000" y="72857"/>
                      </a:lnTo>
                      <a:lnTo>
                        <a:pt x="5818" y="81428"/>
                      </a:lnTo>
                      <a:lnTo>
                        <a:pt x="0" y="98571"/>
                      </a:lnTo>
                      <a:lnTo>
                        <a:pt x="0" y="5571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6" name="Google Shape;2686;p65"/>
                <p:cNvSpPr/>
                <p:nvPr/>
              </p:nvSpPr>
              <p:spPr>
                <a:xfrm>
                  <a:off x="4602162" y="5360987"/>
                  <a:ext cx="146050" cy="95250"/>
                </a:xfrm>
                <a:custGeom>
                  <a:avLst/>
                  <a:gdLst/>
                  <a:ahLst/>
                  <a:cxnLst/>
                  <a:rect l="l" t="t" r="r" b="b"/>
                  <a:pathLst>
                    <a:path w="120000" h="120000" extrusionOk="0">
                      <a:moveTo>
                        <a:pt x="120000" y="96923"/>
                      </a:moveTo>
                      <a:lnTo>
                        <a:pt x="118700" y="95604"/>
                      </a:lnTo>
                      <a:lnTo>
                        <a:pt x="116967" y="93626"/>
                      </a:lnTo>
                      <a:lnTo>
                        <a:pt x="113068" y="89670"/>
                      </a:lnTo>
                      <a:lnTo>
                        <a:pt x="108736" y="85054"/>
                      </a:lnTo>
                      <a:lnTo>
                        <a:pt x="103537" y="78461"/>
                      </a:lnTo>
                      <a:lnTo>
                        <a:pt x="97906" y="71868"/>
                      </a:lnTo>
                      <a:lnTo>
                        <a:pt x="91407" y="62637"/>
                      </a:lnTo>
                      <a:lnTo>
                        <a:pt x="85776" y="54065"/>
                      </a:lnTo>
                      <a:lnTo>
                        <a:pt x="80577" y="45494"/>
                      </a:lnTo>
                      <a:lnTo>
                        <a:pt x="75379" y="38901"/>
                      </a:lnTo>
                      <a:lnTo>
                        <a:pt x="71480" y="31648"/>
                      </a:lnTo>
                      <a:lnTo>
                        <a:pt x="66714" y="26373"/>
                      </a:lnTo>
                      <a:lnTo>
                        <a:pt x="61516" y="20439"/>
                      </a:lnTo>
                      <a:lnTo>
                        <a:pt x="55884" y="15824"/>
                      </a:lnTo>
                      <a:lnTo>
                        <a:pt x="49386" y="11208"/>
                      </a:lnTo>
                      <a:lnTo>
                        <a:pt x="41155" y="7252"/>
                      </a:lnTo>
                      <a:lnTo>
                        <a:pt x="32057" y="3956"/>
                      </a:lnTo>
                      <a:lnTo>
                        <a:pt x="22960" y="1978"/>
                      </a:lnTo>
                      <a:lnTo>
                        <a:pt x="15595" y="0"/>
                      </a:lnTo>
                      <a:lnTo>
                        <a:pt x="8231" y="0"/>
                      </a:lnTo>
                      <a:lnTo>
                        <a:pt x="3032" y="1978"/>
                      </a:lnTo>
                      <a:lnTo>
                        <a:pt x="433" y="4615"/>
                      </a:lnTo>
                      <a:lnTo>
                        <a:pt x="0" y="8571"/>
                      </a:lnTo>
                      <a:lnTo>
                        <a:pt x="3032" y="15164"/>
                      </a:lnTo>
                      <a:lnTo>
                        <a:pt x="7797" y="21098"/>
                      </a:lnTo>
                      <a:lnTo>
                        <a:pt x="12996" y="27032"/>
                      </a:lnTo>
                      <a:lnTo>
                        <a:pt x="17328" y="31648"/>
                      </a:lnTo>
                      <a:lnTo>
                        <a:pt x="22093" y="35604"/>
                      </a:lnTo>
                      <a:lnTo>
                        <a:pt x="25992" y="38901"/>
                      </a:lnTo>
                      <a:lnTo>
                        <a:pt x="29458" y="40219"/>
                      </a:lnTo>
                      <a:lnTo>
                        <a:pt x="31191" y="41538"/>
                      </a:lnTo>
                      <a:lnTo>
                        <a:pt x="32490" y="41538"/>
                      </a:lnTo>
                      <a:lnTo>
                        <a:pt x="32057" y="40879"/>
                      </a:lnTo>
                      <a:lnTo>
                        <a:pt x="30324" y="37582"/>
                      </a:lnTo>
                      <a:lnTo>
                        <a:pt x="28158" y="34945"/>
                      </a:lnTo>
                      <a:lnTo>
                        <a:pt x="26859" y="30329"/>
                      </a:lnTo>
                      <a:lnTo>
                        <a:pt x="25559" y="27032"/>
                      </a:lnTo>
                      <a:lnTo>
                        <a:pt x="25559" y="23736"/>
                      </a:lnTo>
                      <a:lnTo>
                        <a:pt x="27725" y="22417"/>
                      </a:lnTo>
                      <a:lnTo>
                        <a:pt x="32490" y="23076"/>
                      </a:lnTo>
                      <a:lnTo>
                        <a:pt x="38122" y="25054"/>
                      </a:lnTo>
                      <a:lnTo>
                        <a:pt x="44187" y="29010"/>
                      </a:lnTo>
                      <a:lnTo>
                        <a:pt x="50252" y="32967"/>
                      </a:lnTo>
                      <a:lnTo>
                        <a:pt x="55884" y="38901"/>
                      </a:lnTo>
                      <a:lnTo>
                        <a:pt x="61516" y="45494"/>
                      </a:lnTo>
                      <a:lnTo>
                        <a:pt x="67148" y="52747"/>
                      </a:lnTo>
                      <a:lnTo>
                        <a:pt x="72346" y="61318"/>
                      </a:lnTo>
                      <a:lnTo>
                        <a:pt x="77111" y="70549"/>
                      </a:lnTo>
                      <a:lnTo>
                        <a:pt x="82310" y="80439"/>
                      </a:lnTo>
                      <a:lnTo>
                        <a:pt x="88808" y="89670"/>
                      </a:lnTo>
                      <a:lnTo>
                        <a:pt x="95740" y="97582"/>
                      </a:lnTo>
                      <a:lnTo>
                        <a:pt x="102238" y="105494"/>
                      </a:lnTo>
                      <a:lnTo>
                        <a:pt x="108736" y="111428"/>
                      </a:lnTo>
                      <a:lnTo>
                        <a:pt x="113501" y="116043"/>
                      </a:lnTo>
                      <a:lnTo>
                        <a:pt x="117400" y="119340"/>
                      </a:lnTo>
                      <a:lnTo>
                        <a:pt x="118267" y="120000"/>
                      </a:lnTo>
                      <a:lnTo>
                        <a:pt x="120000" y="969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7" name="Google Shape;2687;p65"/>
                <p:cNvSpPr/>
                <p:nvPr/>
              </p:nvSpPr>
              <p:spPr>
                <a:xfrm>
                  <a:off x="4826000" y="5205412"/>
                  <a:ext cx="163512" cy="125412"/>
                </a:xfrm>
                <a:custGeom>
                  <a:avLst/>
                  <a:gdLst/>
                  <a:ahLst/>
                  <a:cxnLst/>
                  <a:rect l="l" t="t" r="r" b="b"/>
                  <a:pathLst>
                    <a:path w="120000" h="120000" extrusionOk="0">
                      <a:moveTo>
                        <a:pt x="19934" y="120000"/>
                      </a:moveTo>
                      <a:lnTo>
                        <a:pt x="20325" y="120000"/>
                      </a:lnTo>
                      <a:lnTo>
                        <a:pt x="22280" y="119493"/>
                      </a:lnTo>
                      <a:lnTo>
                        <a:pt x="25016" y="118481"/>
                      </a:lnTo>
                      <a:lnTo>
                        <a:pt x="29315" y="116962"/>
                      </a:lnTo>
                      <a:lnTo>
                        <a:pt x="33615" y="115443"/>
                      </a:lnTo>
                      <a:lnTo>
                        <a:pt x="39087" y="113417"/>
                      </a:lnTo>
                      <a:lnTo>
                        <a:pt x="44560" y="110886"/>
                      </a:lnTo>
                      <a:lnTo>
                        <a:pt x="50814" y="108860"/>
                      </a:lnTo>
                      <a:lnTo>
                        <a:pt x="57068" y="105822"/>
                      </a:lnTo>
                      <a:lnTo>
                        <a:pt x="63713" y="102784"/>
                      </a:lnTo>
                      <a:lnTo>
                        <a:pt x="69967" y="99746"/>
                      </a:lnTo>
                      <a:lnTo>
                        <a:pt x="76612" y="96202"/>
                      </a:lnTo>
                      <a:lnTo>
                        <a:pt x="82866" y="93164"/>
                      </a:lnTo>
                      <a:lnTo>
                        <a:pt x="88338" y="89113"/>
                      </a:lnTo>
                      <a:lnTo>
                        <a:pt x="93420" y="85063"/>
                      </a:lnTo>
                      <a:lnTo>
                        <a:pt x="98110" y="81518"/>
                      </a:lnTo>
                      <a:lnTo>
                        <a:pt x="103973" y="74936"/>
                      </a:lnTo>
                      <a:lnTo>
                        <a:pt x="106710" y="69873"/>
                      </a:lnTo>
                      <a:lnTo>
                        <a:pt x="106710" y="66835"/>
                      </a:lnTo>
                      <a:lnTo>
                        <a:pt x="105146" y="64810"/>
                      </a:lnTo>
                      <a:lnTo>
                        <a:pt x="102019" y="62784"/>
                      </a:lnTo>
                      <a:lnTo>
                        <a:pt x="98501" y="61772"/>
                      </a:lnTo>
                      <a:lnTo>
                        <a:pt x="95374" y="59746"/>
                      </a:lnTo>
                      <a:lnTo>
                        <a:pt x="93420" y="57215"/>
                      </a:lnTo>
                      <a:lnTo>
                        <a:pt x="93420" y="53164"/>
                      </a:lnTo>
                      <a:lnTo>
                        <a:pt x="95765" y="46582"/>
                      </a:lnTo>
                      <a:lnTo>
                        <a:pt x="99283" y="39493"/>
                      </a:lnTo>
                      <a:lnTo>
                        <a:pt x="104364" y="30886"/>
                      </a:lnTo>
                      <a:lnTo>
                        <a:pt x="109055" y="22278"/>
                      </a:lnTo>
                      <a:lnTo>
                        <a:pt x="114136" y="14177"/>
                      </a:lnTo>
                      <a:lnTo>
                        <a:pt x="118045" y="7594"/>
                      </a:lnTo>
                      <a:lnTo>
                        <a:pt x="119999" y="2531"/>
                      </a:lnTo>
                      <a:lnTo>
                        <a:pt x="119218" y="0"/>
                      </a:lnTo>
                      <a:lnTo>
                        <a:pt x="116091" y="0"/>
                      </a:lnTo>
                      <a:lnTo>
                        <a:pt x="111009" y="2025"/>
                      </a:lnTo>
                      <a:lnTo>
                        <a:pt x="105146" y="5063"/>
                      </a:lnTo>
                      <a:lnTo>
                        <a:pt x="98501" y="8101"/>
                      </a:lnTo>
                      <a:lnTo>
                        <a:pt x="93029" y="11139"/>
                      </a:lnTo>
                      <a:lnTo>
                        <a:pt x="88729" y="13670"/>
                      </a:lnTo>
                      <a:lnTo>
                        <a:pt x="87166" y="14683"/>
                      </a:lnTo>
                      <a:lnTo>
                        <a:pt x="87947" y="14683"/>
                      </a:lnTo>
                      <a:lnTo>
                        <a:pt x="89511" y="15189"/>
                      </a:lnTo>
                      <a:lnTo>
                        <a:pt x="91465" y="16202"/>
                      </a:lnTo>
                      <a:lnTo>
                        <a:pt x="93811" y="17721"/>
                      </a:lnTo>
                      <a:lnTo>
                        <a:pt x="95374" y="20253"/>
                      </a:lnTo>
                      <a:lnTo>
                        <a:pt x="95765" y="23291"/>
                      </a:lnTo>
                      <a:lnTo>
                        <a:pt x="94592" y="27341"/>
                      </a:lnTo>
                      <a:lnTo>
                        <a:pt x="91856" y="32911"/>
                      </a:lnTo>
                      <a:lnTo>
                        <a:pt x="87947" y="37974"/>
                      </a:lnTo>
                      <a:lnTo>
                        <a:pt x="84039" y="43037"/>
                      </a:lnTo>
                      <a:lnTo>
                        <a:pt x="81302" y="47088"/>
                      </a:lnTo>
                      <a:lnTo>
                        <a:pt x="78957" y="50632"/>
                      </a:lnTo>
                      <a:lnTo>
                        <a:pt x="77003" y="53670"/>
                      </a:lnTo>
                      <a:lnTo>
                        <a:pt x="77003" y="56202"/>
                      </a:lnTo>
                      <a:lnTo>
                        <a:pt x="78175" y="58734"/>
                      </a:lnTo>
                      <a:lnTo>
                        <a:pt x="80912" y="61265"/>
                      </a:lnTo>
                      <a:lnTo>
                        <a:pt x="82084" y="62278"/>
                      </a:lnTo>
                      <a:lnTo>
                        <a:pt x="83257" y="64810"/>
                      </a:lnTo>
                      <a:lnTo>
                        <a:pt x="83648" y="66329"/>
                      </a:lnTo>
                      <a:lnTo>
                        <a:pt x="83257" y="68860"/>
                      </a:lnTo>
                      <a:lnTo>
                        <a:pt x="81693" y="71898"/>
                      </a:lnTo>
                      <a:lnTo>
                        <a:pt x="79739" y="74936"/>
                      </a:lnTo>
                      <a:lnTo>
                        <a:pt x="77003" y="78481"/>
                      </a:lnTo>
                      <a:lnTo>
                        <a:pt x="73485" y="81518"/>
                      </a:lnTo>
                      <a:lnTo>
                        <a:pt x="68403" y="85063"/>
                      </a:lnTo>
                      <a:lnTo>
                        <a:pt x="62149" y="88607"/>
                      </a:lnTo>
                      <a:lnTo>
                        <a:pt x="55114" y="92151"/>
                      </a:lnTo>
                      <a:lnTo>
                        <a:pt x="46905" y="96202"/>
                      </a:lnTo>
                      <a:lnTo>
                        <a:pt x="37133" y="99746"/>
                      </a:lnTo>
                      <a:lnTo>
                        <a:pt x="26579" y="103291"/>
                      </a:lnTo>
                      <a:lnTo>
                        <a:pt x="14071" y="106835"/>
                      </a:lnTo>
                      <a:lnTo>
                        <a:pt x="0" y="109873"/>
                      </a:lnTo>
                      <a:lnTo>
                        <a:pt x="19934"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8" name="Google Shape;2688;p65"/>
                <p:cNvSpPr/>
                <p:nvPr/>
              </p:nvSpPr>
              <p:spPr>
                <a:xfrm>
                  <a:off x="4859337" y="5246687"/>
                  <a:ext cx="55562" cy="49212"/>
                </a:xfrm>
                <a:custGeom>
                  <a:avLst/>
                  <a:gdLst/>
                  <a:ahLst/>
                  <a:cxnLst/>
                  <a:rect l="l" t="t" r="r" b="b"/>
                  <a:pathLst>
                    <a:path w="120000" h="120000" extrusionOk="0">
                      <a:moveTo>
                        <a:pt x="120000" y="0"/>
                      </a:moveTo>
                      <a:lnTo>
                        <a:pt x="116571" y="2526"/>
                      </a:lnTo>
                      <a:lnTo>
                        <a:pt x="108571" y="10105"/>
                      </a:lnTo>
                      <a:lnTo>
                        <a:pt x="96000" y="24000"/>
                      </a:lnTo>
                      <a:lnTo>
                        <a:pt x="83428" y="39157"/>
                      </a:lnTo>
                      <a:lnTo>
                        <a:pt x="67428" y="56842"/>
                      </a:lnTo>
                      <a:lnTo>
                        <a:pt x="56000" y="78315"/>
                      </a:lnTo>
                      <a:lnTo>
                        <a:pt x="45714" y="98526"/>
                      </a:lnTo>
                      <a:lnTo>
                        <a:pt x="42285" y="120000"/>
                      </a:lnTo>
                      <a:lnTo>
                        <a:pt x="0" y="120000"/>
                      </a:lnTo>
                      <a:lnTo>
                        <a:pt x="1142" y="117473"/>
                      </a:lnTo>
                      <a:lnTo>
                        <a:pt x="4571" y="106105"/>
                      </a:lnTo>
                      <a:lnTo>
                        <a:pt x="11428" y="90947"/>
                      </a:lnTo>
                      <a:lnTo>
                        <a:pt x="21714" y="73263"/>
                      </a:lnTo>
                      <a:lnTo>
                        <a:pt x="37714" y="51789"/>
                      </a:lnTo>
                      <a:lnTo>
                        <a:pt x="58285" y="32842"/>
                      </a:lnTo>
                      <a:lnTo>
                        <a:pt x="85714" y="15157"/>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89" name="Google Shape;2689;p65"/>
                <p:cNvSpPr/>
                <p:nvPr/>
              </p:nvSpPr>
              <p:spPr>
                <a:xfrm>
                  <a:off x="4645025" y="5192712"/>
                  <a:ext cx="122237" cy="171450"/>
                </a:xfrm>
                <a:custGeom>
                  <a:avLst/>
                  <a:gdLst/>
                  <a:ahLst/>
                  <a:cxnLst/>
                  <a:rect l="l" t="t" r="r" b="b"/>
                  <a:pathLst>
                    <a:path w="120000" h="120000" extrusionOk="0">
                      <a:moveTo>
                        <a:pt x="115826" y="120000"/>
                      </a:moveTo>
                      <a:lnTo>
                        <a:pt x="112695" y="119256"/>
                      </a:lnTo>
                      <a:lnTo>
                        <a:pt x="104869" y="117027"/>
                      </a:lnTo>
                      <a:lnTo>
                        <a:pt x="93391" y="113684"/>
                      </a:lnTo>
                      <a:lnTo>
                        <a:pt x="81391" y="109597"/>
                      </a:lnTo>
                      <a:lnTo>
                        <a:pt x="68347" y="105139"/>
                      </a:lnTo>
                      <a:lnTo>
                        <a:pt x="57391" y="100681"/>
                      </a:lnTo>
                      <a:lnTo>
                        <a:pt x="50086" y="96594"/>
                      </a:lnTo>
                      <a:lnTo>
                        <a:pt x="47478" y="93250"/>
                      </a:lnTo>
                      <a:lnTo>
                        <a:pt x="49565" y="91021"/>
                      </a:lnTo>
                      <a:lnTo>
                        <a:pt x="54782" y="89164"/>
                      </a:lnTo>
                      <a:lnTo>
                        <a:pt x="60521" y="88421"/>
                      </a:lnTo>
                      <a:lnTo>
                        <a:pt x="67304" y="86934"/>
                      </a:lnTo>
                      <a:lnTo>
                        <a:pt x="74608" y="85820"/>
                      </a:lnTo>
                      <a:lnTo>
                        <a:pt x="81391" y="83962"/>
                      </a:lnTo>
                      <a:lnTo>
                        <a:pt x="86086" y="81362"/>
                      </a:lnTo>
                      <a:lnTo>
                        <a:pt x="88695" y="76904"/>
                      </a:lnTo>
                      <a:lnTo>
                        <a:pt x="90260" y="72445"/>
                      </a:lnTo>
                      <a:lnTo>
                        <a:pt x="92869" y="68730"/>
                      </a:lnTo>
                      <a:lnTo>
                        <a:pt x="95478" y="65758"/>
                      </a:lnTo>
                      <a:lnTo>
                        <a:pt x="96000" y="63529"/>
                      </a:lnTo>
                      <a:lnTo>
                        <a:pt x="94956" y="61300"/>
                      </a:lnTo>
                      <a:lnTo>
                        <a:pt x="90260" y="59442"/>
                      </a:lnTo>
                      <a:lnTo>
                        <a:pt x="82956" y="57213"/>
                      </a:lnTo>
                      <a:lnTo>
                        <a:pt x="70434" y="54613"/>
                      </a:lnTo>
                      <a:lnTo>
                        <a:pt x="56869" y="52012"/>
                      </a:lnTo>
                      <a:lnTo>
                        <a:pt x="45913" y="49040"/>
                      </a:lnTo>
                      <a:lnTo>
                        <a:pt x="36521" y="46439"/>
                      </a:lnTo>
                      <a:lnTo>
                        <a:pt x="29739" y="43839"/>
                      </a:lnTo>
                      <a:lnTo>
                        <a:pt x="25043" y="41609"/>
                      </a:lnTo>
                      <a:lnTo>
                        <a:pt x="20869" y="39752"/>
                      </a:lnTo>
                      <a:lnTo>
                        <a:pt x="19304" y="38637"/>
                      </a:lnTo>
                      <a:lnTo>
                        <a:pt x="18782" y="38266"/>
                      </a:lnTo>
                      <a:lnTo>
                        <a:pt x="19826" y="38266"/>
                      </a:lnTo>
                      <a:lnTo>
                        <a:pt x="23478" y="38637"/>
                      </a:lnTo>
                      <a:lnTo>
                        <a:pt x="28695" y="38637"/>
                      </a:lnTo>
                      <a:lnTo>
                        <a:pt x="32869" y="38637"/>
                      </a:lnTo>
                      <a:lnTo>
                        <a:pt x="37043" y="37894"/>
                      </a:lnTo>
                      <a:lnTo>
                        <a:pt x="39130" y="35665"/>
                      </a:lnTo>
                      <a:lnTo>
                        <a:pt x="38608" y="32693"/>
                      </a:lnTo>
                      <a:lnTo>
                        <a:pt x="33391" y="27863"/>
                      </a:lnTo>
                      <a:lnTo>
                        <a:pt x="26608" y="22291"/>
                      </a:lnTo>
                      <a:lnTo>
                        <a:pt x="19826" y="17089"/>
                      </a:lnTo>
                      <a:lnTo>
                        <a:pt x="14086" y="12631"/>
                      </a:lnTo>
                      <a:lnTo>
                        <a:pt x="9391" y="8173"/>
                      </a:lnTo>
                      <a:lnTo>
                        <a:pt x="5739" y="4829"/>
                      </a:lnTo>
                      <a:lnTo>
                        <a:pt x="2608" y="2229"/>
                      </a:lnTo>
                      <a:lnTo>
                        <a:pt x="521" y="371"/>
                      </a:lnTo>
                      <a:lnTo>
                        <a:pt x="0" y="0"/>
                      </a:lnTo>
                      <a:lnTo>
                        <a:pt x="1043" y="0"/>
                      </a:lnTo>
                      <a:lnTo>
                        <a:pt x="4173" y="371"/>
                      </a:lnTo>
                      <a:lnTo>
                        <a:pt x="9391" y="743"/>
                      </a:lnTo>
                      <a:lnTo>
                        <a:pt x="15652" y="1486"/>
                      </a:lnTo>
                      <a:lnTo>
                        <a:pt x="23478" y="2972"/>
                      </a:lnTo>
                      <a:lnTo>
                        <a:pt x="32347" y="4458"/>
                      </a:lnTo>
                      <a:lnTo>
                        <a:pt x="41739" y="5944"/>
                      </a:lnTo>
                      <a:lnTo>
                        <a:pt x="51652" y="7801"/>
                      </a:lnTo>
                      <a:lnTo>
                        <a:pt x="62086" y="10030"/>
                      </a:lnTo>
                      <a:lnTo>
                        <a:pt x="72000" y="12631"/>
                      </a:lnTo>
                      <a:lnTo>
                        <a:pt x="82434" y="15232"/>
                      </a:lnTo>
                      <a:lnTo>
                        <a:pt x="91826" y="18575"/>
                      </a:lnTo>
                      <a:lnTo>
                        <a:pt x="100173" y="21919"/>
                      </a:lnTo>
                      <a:lnTo>
                        <a:pt x="108521" y="25634"/>
                      </a:lnTo>
                      <a:lnTo>
                        <a:pt x="115304" y="29349"/>
                      </a:lnTo>
                      <a:lnTo>
                        <a:pt x="120000" y="33808"/>
                      </a:lnTo>
                      <a:lnTo>
                        <a:pt x="117913" y="33065"/>
                      </a:lnTo>
                      <a:lnTo>
                        <a:pt x="111130" y="30835"/>
                      </a:lnTo>
                      <a:lnTo>
                        <a:pt x="100173" y="27863"/>
                      </a:lnTo>
                      <a:lnTo>
                        <a:pt x="88173" y="24148"/>
                      </a:lnTo>
                      <a:lnTo>
                        <a:pt x="74608" y="20804"/>
                      </a:lnTo>
                      <a:lnTo>
                        <a:pt x="60000" y="17461"/>
                      </a:lnTo>
                      <a:lnTo>
                        <a:pt x="46956" y="15232"/>
                      </a:lnTo>
                      <a:lnTo>
                        <a:pt x="35478" y="14489"/>
                      </a:lnTo>
                      <a:lnTo>
                        <a:pt x="36000" y="15232"/>
                      </a:lnTo>
                      <a:lnTo>
                        <a:pt x="38608" y="17089"/>
                      </a:lnTo>
                      <a:lnTo>
                        <a:pt x="42260" y="20061"/>
                      </a:lnTo>
                      <a:lnTo>
                        <a:pt x="46434" y="23777"/>
                      </a:lnTo>
                      <a:lnTo>
                        <a:pt x="50608" y="27863"/>
                      </a:lnTo>
                      <a:lnTo>
                        <a:pt x="55304" y="32321"/>
                      </a:lnTo>
                      <a:lnTo>
                        <a:pt x="59478" y="36037"/>
                      </a:lnTo>
                      <a:lnTo>
                        <a:pt x="62608" y="39752"/>
                      </a:lnTo>
                      <a:lnTo>
                        <a:pt x="66782" y="42724"/>
                      </a:lnTo>
                      <a:lnTo>
                        <a:pt x="73043" y="45696"/>
                      </a:lnTo>
                      <a:lnTo>
                        <a:pt x="81913" y="49411"/>
                      </a:lnTo>
                      <a:lnTo>
                        <a:pt x="90260" y="52383"/>
                      </a:lnTo>
                      <a:lnTo>
                        <a:pt x="98086" y="56470"/>
                      </a:lnTo>
                      <a:lnTo>
                        <a:pt x="104347" y="60928"/>
                      </a:lnTo>
                      <a:lnTo>
                        <a:pt x="106434" y="66130"/>
                      </a:lnTo>
                      <a:lnTo>
                        <a:pt x="105391" y="72445"/>
                      </a:lnTo>
                      <a:lnTo>
                        <a:pt x="99652" y="78761"/>
                      </a:lnTo>
                      <a:lnTo>
                        <a:pt x="92347" y="84334"/>
                      </a:lnTo>
                      <a:lnTo>
                        <a:pt x="85043" y="89164"/>
                      </a:lnTo>
                      <a:lnTo>
                        <a:pt x="79826" y="93622"/>
                      </a:lnTo>
                      <a:lnTo>
                        <a:pt x="78260" y="98080"/>
                      </a:lnTo>
                      <a:lnTo>
                        <a:pt x="82956" y="102167"/>
                      </a:lnTo>
                      <a:lnTo>
                        <a:pt x="95478" y="105510"/>
                      </a:lnTo>
                      <a:lnTo>
                        <a:pt x="117913" y="109597"/>
                      </a:lnTo>
                      <a:lnTo>
                        <a:pt x="115826"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0" name="Google Shape;2690;p65"/>
                <p:cNvSpPr/>
                <p:nvPr/>
              </p:nvSpPr>
              <p:spPr>
                <a:xfrm>
                  <a:off x="4792662" y="5184775"/>
                  <a:ext cx="63500" cy="92075"/>
                </a:xfrm>
                <a:custGeom>
                  <a:avLst/>
                  <a:gdLst/>
                  <a:ahLst/>
                  <a:cxnLst/>
                  <a:rect l="l" t="t" r="r" b="b"/>
                  <a:pathLst>
                    <a:path w="120000" h="120000" extrusionOk="0">
                      <a:moveTo>
                        <a:pt x="71596" y="120000"/>
                      </a:moveTo>
                      <a:lnTo>
                        <a:pt x="74621" y="117954"/>
                      </a:lnTo>
                      <a:lnTo>
                        <a:pt x="81680" y="110454"/>
                      </a:lnTo>
                      <a:lnTo>
                        <a:pt x="90756" y="98181"/>
                      </a:lnTo>
                      <a:lnTo>
                        <a:pt x="101848" y="83863"/>
                      </a:lnTo>
                      <a:lnTo>
                        <a:pt x="110924" y="65454"/>
                      </a:lnTo>
                      <a:lnTo>
                        <a:pt x="116974" y="45681"/>
                      </a:lnTo>
                      <a:lnTo>
                        <a:pt x="120000" y="22500"/>
                      </a:lnTo>
                      <a:lnTo>
                        <a:pt x="115966" y="0"/>
                      </a:lnTo>
                      <a:lnTo>
                        <a:pt x="110924" y="2727"/>
                      </a:lnTo>
                      <a:lnTo>
                        <a:pt x="100840" y="8181"/>
                      </a:lnTo>
                      <a:lnTo>
                        <a:pt x="83697" y="17727"/>
                      </a:lnTo>
                      <a:lnTo>
                        <a:pt x="63529" y="29318"/>
                      </a:lnTo>
                      <a:lnTo>
                        <a:pt x="43361" y="42954"/>
                      </a:lnTo>
                      <a:lnTo>
                        <a:pt x="25210" y="57954"/>
                      </a:lnTo>
                      <a:lnTo>
                        <a:pt x="9075" y="72954"/>
                      </a:lnTo>
                      <a:lnTo>
                        <a:pt x="0" y="87954"/>
                      </a:lnTo>
                      <a:lnTo>
                        <a:pt x="4033" y="109090"/>
                      </a:lnTo>
                      <a:lnTo>
                        <a:pt x="6050" y="106363"/>
                      </a:lnTo>
                      <a:lnTo>
                        <a:pt x="11092" y="100909"/>
                      </a:lnTo>
                      <a:lnTo>
                        <a:pt x="19159" y="92727"/>
                      </a:lnTo>
                      <a:lnTo>
                        <a:pt x="30252" y="81818"/>
                      </a:lnTo>
                      <a:lnTo>
                        <a:pt x="42352" y="71590"/>
                      </a:lnTo>
                      <a:lnTo>
                        <a:pt x="56470" y="60681"/>
                      </a:lnTo>
                      <a:lnTo>
                        <a:pt x="71596" y="51136"/>
                      </a:lnTo>
                      <a:lnTo>
                        <a:pt x="88739" y="43636"/>
                      </a:lnTo>
                      <a:lnTo>
                        <a:pt x="88739" y="51136"/>
                      </a:lnTo>
                      <a:lnTo>
                        <a:pt x="86722" y="69545"/>
                      </a:lnTo>
                      <a:lnTo>
                        <a:pt x="81680" y="94090"/>
                      </a:lnTo>
                      <a:lnTo>
                        <a:pt x="71596"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1" name="Google Shape;2691;p65"/>
                <p:cNvSpPr/>
                <p:nvPr/>
              </p:nvSpPr>
              <p:spPr>
                <a:xfrm>
                  <a:off x="4805362" y="5073650"/>
                  <a:ext cx="101600" cy="119062"/>
                </a:xfrm>
                <a:custGeom>
                  <a:avLst/>
                  <a:gdLst/>
                  <a:ahLst/>
                  <a:cxnLst/>
                  <a:rect l="l" t="t" r="r" b="b"/>
                  <a:pathLst>
                    <a:path w="120000" h="120000" extrusionOk="0">
                      <a:moveTo>
                        <a:pt x="120000" y="0"/>
                      </a:moveTo>
                      <a:lnTo>
                        <a:pt x="119371" y="1600"/>
                      </a:lnTo>
                      <a:lnTo>
                        <a:pt x="117486" y="6400"/>
                      </a:lnTo>
                      <a:lnTo>
                        <a:pt x="113717" y="13333"/>
                      </a:lnTo>
                      <a:lnTo>
                        <a:pt x="108691" y="21866"/>
                      </a:lnTo>
                      <a:lnTo>
                        <a:pt x="101151" y="32533"/>
                      </a:lnTo>
                      <a:lnTo>
                        <a:pt x="91099" y="43733"/>
                      </a:lnTo>
                      <a:lnTo>
                        <a:pt x="77277" y="54933"/>
                      </a:lnTo>
                      <a:lnTo>
                        <a:pt x="60314" y="66666"/>
                      </a:lnTo>
                      <a:lnTo>
                        <a:pt x="43350" y="77333"/>
                      </a:lnTo>
                      <a:lnTo>
                        <a:pt x="29528" y="87466"/>
                      </a:lnTo>
                      <a:lnTo>
                        <a:pt x="18219" y="96533"/>
                      </a:lnTo>
                      <a:lnTo>
                        <a:pt x="11308" y="104533"/>
                      </a:lnTo>
                      <a:lnTo>
                        <a:pt x="5654" y="110933"/>
                      </a:lnTo>
                      <a:lnTo>
                        <a:pt x="1884" y="115200"/>
                      </a:lnTo>
                      <a:lnTo>
                        <a:pt x="628" y="118400"/>
                      </a:lnTo>
                      <a:lnTo>
                        <a:pt x="0" y="120000"/>
                      </a:lnTo>
                      <a:lnTo>
                        <a:pt x="1884" y="98133"/>
                      </a:lnTo>
                      <a:lnTo>
                        <a:pt x="5654" y="96000"/>
                      </a:lnTo>
                      <a:lnTo>
                        <a:pt x="14450" y="89600"/>
                      </a:lnTo>
                      <a:lnTo>
                        <a:pt x="28272" y="80000"/>
                      </a:lnTo>
                      <a:lnTo>
                        <a:pt x="43350" y="68266"/>
                      </a:lnTo>
                      <a:lnTo>
                        <a:pt x="59057" y="56533"/>
                      </a:lnTo>
                      <a:lnTo>
                        <a:pt x="72251" y="44266"/>
                      </a:lnTo>
                      <a:lnTo>
                        <a:pt x="82931" y="34133"/>
                      </a:lnTo>
                      <a:lnTo>
                        <a:pt x="87958" y="26133"/>
                      </a:lnTo>
                      <a:lnTo>
                        <a:pt x="91099" y="19733"/>
                      </a:lnTo>
                      <a:lnTo>
                        <a:pt x="94869" y="14400"/>
                      </a:lnTo>
                      <a:lnTo>
                        <a:pt x="99895" y="10133"/>
                      </a:lnTo>
                      <a:lnTo>
                        <a:pt x="105549" y="6400"/>
                      </a:lnTo>
                      <a:lnTo>
                        <a:pt x="111204" y="3733"/>
                      </a:lnTo>
                      <a:lnTo>
                        <a:pt x="115602" y="1600"/>
                      </a:lnTo>
                      <a:lnTo>
                        <a:pt x="118743" y="533"/>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2" name="Google Shape;2692;p65"/>
                <p:cNvSpPr/>
                <p:nvPr/>
              </p:nvSpPr>
              <p:spPr>
                <a:xfrm>
                  <a:off x="4816475" y="5091112"/>
                  <a:ext cx="58737" cy="49212"/>
                </a:xfrm>
                <a:custGeom>
                  <a:avLst/>
                  <a:gdLst/>
                  <a:ahLst/>
                  <a:cxnLst/>
                  <a:rect l="l" t="t" r="r" b="b"/>
                  <a:pathLst>
                    <a:path w="120000" h="120000" extrusionOk="0">
                      <a:moveTo>
                        <a:pt x="119999" y="0"/>
                      </a:moveTo>
                      <a:lnTo>
                        <a:pt x="115714" y="1290"/>
                      </a:lnTo>
                      <a:lnTo>
                        <a:pt x="106071" y="6451"/>
                      </a:lnTo>
                      <a:lnTo>
                        <a:pt x="91071" y="14193"/>
                      </a:lnTo>
                      <a:lnTo>
                        <a:pt x="75000" y="24516"/>
                      </a:lnTo>
                      <a:lnTo>
                        <a:pt x="58928" y="40000"/>
                      </a:lnTo>
                      <a:lnTo>
                        <a:pt x="41785" y="58064"/>
                      </a:lnTo>
                      <a:lnTo>
                        <a:pt x="28928" y="81290"/>
                      </a:lnTo>
                      <a:lnTo>
                        <a:pt x="21428" y="108387"/>
                      </a:lnTo>
                      <a:lnTo>
                        <a:pt x="0" y="120000"/>
                      </a:lnTo>
                      <a:lnTo>
                        <a:pt x="1071" y="114838"/>
                      </a:lnTo>
                      <a:lnTo>
                        <a:pt x="3214" y="103225"/>
                      </a:lnTo>
                      <a:lnTo>
                        <a:pt x="9642" y="86451"/>
                      </a:lnTo>
                      <a:lnTo>
                        <a:pt x="20357" y="65806"/>
                      </a:lnTo>
                      <a:lnTo>
                        <a:pt x="34285" y="43870"/>
                      </a:lnTo>
                      <a:lnTo>
                        <a:pt x="55714" y="24516"/>
                      </a:lnTo>
                      <a:lnTo>
                        <a:pt x="83571" y="9032"/>
                      </a:lnTo>
                      <a:lnTo>
                        <a:pt x="11999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3" name="Google Shape;2693;p65"/>
                <p:cNvSpPr/>
                <p:nvPr/>
              </p:nvSpPr>
              <p:spPr>
                <a:xfrm>
                  <a:off x="4657725" y="5033962"/>
                  <a:ext cx="101600" cy="127000"/>
                </a:xfrm>
                <a:custGeom>
                  <a:avLst/>
                  <a:gdLst/>
                  <a:ahLst/>
                  <a:cxnLst/>
                  <a:rect l="l" t="t" r="r" b="b"/>
                  <a:pathLst>
                    <a:path w="120000" h="120000" extrusionOk="0">
                      <a:moveTo>
                        <a:pt x="120000" y="120000"/>
                      </a:moveTo>
                      <a:lnTo>
                        <a:pt x="120000" y="119497"/>
                      </a:lnTo>
                      <a:lnTo>
                        <a:pt x="118115" y="116987"/>
                      </a:lnTo>
                      <a:lnTo>
                        <a:pt x="116230" y="113974"/>
                      </a:lnTo>
                      <a:lnTo>
                        <a:pt x="112460" y="109456"/>
                      </a:lnTo>
                      <a:lnTo>
                        <a:pt x="107434" y="103933"/>
                      </a:lnTo>
                      <a:lnTo>
                        <a:pt x="99267" y="97405"/>
                      </a:lnTo>
                      <a:lnTo>
                        <a:pt x="88586" y="89372"/>
                      </a:lnTo>
                      <a:lnTo>
                        <a:pt x="76020" y="81841"/>
                      </a:lnTo>
                      <a:lnTo>
                        <a:pt x="60314" y="73807"/>
                      </a:lnTo>
                      <a:lnTo>
                        <a:pt x="45235" y="66276"/>
                      </a:lnTo>
                      <a:lnTo>
                        <a:pt x="30785" y="59246"/>
                      </a:lnTo>
                      <a:lnTo>
                        <a:pt x="18219" y="51715"/>
                      </a:lnTo>
                      <a:lnTo>
                        <a:pt x="8795" y="44686"/>
                      </a:lnTo>
                      <a:lnTo>
                        <a:pt x="1884" y="37656"/>
                      </a:lnTo>
                      <a:lnTo>
                        <a:pt x="0" y="29623"/>
                      </a:lnTo>
                      <a:lnTo>
                        <a:pt x="2513" y="22092"/>
                      </a:lnTo>
                      <a:lnTo>
                        <a:pt x="11937" y="9539"/>
                      </a:lnTo>
                      <a:lnTo>
                        <a:pt x="16335" y="3012"/>
                      </a:lnTo>
                      <a:lnTo>
                        <a:pt x="17591" y="502"/>
                      </a:lnTo>
                      <a:lnTo>
                        <a:pt x="17591" y="0"/>
                      </a:lnTo>
                      <a:lnTo>
                        <a:pt x="16963" y="1004"/>
                      </a:lnTo>
                      <a:lnTo>
                        <a:pt x="16335" y="4518"/>
                      </a:lnTo>
                      <a:lnTo>
                        <a:pt x="15706" y="10041"/>
                      </a:lnTo>
                      <a:lnTo>
                        <a:pt x="14450" y="16569"/>
                      </a:lnTo>
                      <a:lnTo>
                        <a:pt x="15706" y="24602"/>
                      </a:lnTo>
                      <a:lnTo>
                        <a:pt x="17591" y="32133"/>
                      </a:lnTo>
                      <a:lnTo>
                        <a:pt x="22617" y="39163"/>
                      </a:lnTo>
                      <a:lnTo>
                        <a:pt x="30157" y="45690"/>
                      </a:lnTo>
                      <a:lnTo>
                        <a:pt x="41465" y="52719"/>
                      </a:lnTo>
                      <a:lnTo>
                        <a:pt x="54659" y="59246"/>
                      </a:lnTo>
                      <a:lnTo>
                        <a:pt x="69109" y="66778"/>
                      </a:lnTo>
                      <a:lnTo>
                        <a:pt x="84188" y="75815"/>
                      </a:lnTo>
                      <a:lnTo>
                        <a:pt x="97382" y="85355"/>
                      </a:lnTo>
                      <a:lnTo>
                        <a:pt x="108691" y="95397"/>
                      </a:lnTo>
                      <a:lnTo>
                        <a:pt x="116230" y="107447"/>
                      </a:ln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4" name="Google Shape;2694;p65"/>
                <p:cNvSpPr/>
                <p:nvPr/>
              </p:nvSpPr>
              <p:spPr>
                <a:xfrm>
                  <a:off x="4699000" y="5046662"/>
                  <a:ext cx="66675" cy="87312"/>
                </a:xfrm>
                <a:custGeom>
                  <a:avLst/>
                  <a:gdLst/>
                  <a:ahLst/>
                  <a:cxnLst/>
                  <a:rect l="l" t="t" r="r" b="b"/>
                  <a:pathLst>
                    <a:path w="120000" h="120000" extrusionOk="0">
                      <a:moveTo>
                        <a:pt x="0" y="10975"/>
                      </a:moveTo>
                      <a:lnTo>
                        <a:pt x="1904" y="11707"/>
                      </a:lnTo>
                      <a:lnTo>
                        <a:pt x="6666" y="14634"/>
                      </a:lnTo>
                      <a:lnTo>
                        <a:pt x="13333" y="18292"/>
                      </a:lnTo>
                      <a:lnTo>
                        <a:pt x="22857" y="24146"/>
                      </a:lnTo>
                      <a:lnTo>
                        <a:pt x="31428" y="30731"/>
                      </a:lnTo>
                      <a:lnTo>
                        <a:pt x="39047" y="38780"/>
                      </a:lnTo>
                      <a:lnTo>
                        <a:pt x="47619" y="49024"/>
                      </a:lnTo>
                      <a:lnTo>
                        <a:pt x="53333" y="60731"/>
                      </a:lnTo>
                      <a:lnTo>
                        <a:pt x="59047" y="73170"/>
                      </a:lnTo>
                      <a:lnTo>
                        <a:pt x="67619" y="83414"/>
                      </a:lnTo>
                      <a:lnTo>
                        <a:pt x="79047" y="93658"/>
                      </a:lnTo>
                      <a:lnTo>
                        <a:pt x="90476" y="102439"/>
                      </a:lnTo>
                      <a:lnTo>
                        <a:pt x="101904" y="109756"/>
                      </a:lnTo>
                      <a:lnTo>
                        <a:pt x="110476" y="115609"/>
                      </a:lnTo>
                      <a:lnTo>
                        <a:pt x="117142" y="119268"/>
                      </a:lnTo>
                      <a:lnTo>
                        <a:pt x="120000" y="120000"/>
                      </a:lnTo>
                      <a:lnTo>
                        <a:pt x="117142" y="117073"/>
                      </a:lnTo>
                      <a:lnTo>
                        <a:pt x="113333" y="110487"/>
                      </a:lnTo>
                      <a:lnTo>
                        <a:pt x="104761" y="99512"/>
                      </a:lnTo>
                      <a:lnTo>
                        <a:pt x="96190" y="87804"/>
                      </a:lnTo>
                      <a:lnTo>
                        <a:pt x="86666" y="75365"/>
                      </a:lnTo>
                      <a:lnTo>
                        <a:pt x="78095" y="62195"/>
                      </a:lnTo>
                      <a:lnTo>
                        <a:pt x="71428" y="51951"/>
                      </a:lnTo>
                      <a:lnTo>
                        <a:pt x="66666" y="43170"/>
                      </a:lnTo>
                      <a:lnTo>
                        <a:pt x="59047" y="29268"/>
                      </a:lnTo>
                      <a:lnTo>
                        <a:pt x="47619" y="14634"/>
                      </a:lnTo>
                      <a:lnTo>
                        <a:pt x="38095" y="4390"/>
                      </a:lnTo>
                      <a:lnTo>
                        <a:pt x="33333" y="0"/>
                      </a:lnTo>
                      <a:lnTo>
                        <a:pt x="0" y="109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5" name="Google Shape;2695;p65"/>
                <p:cNvSpPr/>
                <p:nvPr/>
              </p:nvSpPr>
              <p:spPr>
                <a:xfrm>
                  <a:off x="4721225" y="5011737"/>
                  <a:ext cx="115887" cy="82550"/>
                </a:xfrm>
                <a:custGeom>
                  <a:avLst/>
                  <a:gdLst/>
                  <a:ahLst/>
                  <a:cxnLst/>
                  <a:rect l="l" t="t" r="r" b="b"/>
                  <a:pathLst>
                    <a:path w="120000" h="120000" extrusionOk="0">
                      <a:moveTo>
                        <a:pt x="0" y="38181"/>
                      </a:moveTo>
                      <a:lnTo>
                        <a:pt x="1100" y="35064"/>
                      </a:lnTo>
                      <a:lnTo>
                        <a:pt x="5504" y="29610"/>
                      </a:lnTo>
                      <a:lnTo>
                        <a:pt x="11559" y="24155"/>
                      </a:lnTo>
                      <a:lnTo>
                        <a:pt x="18715" y="20259"/>
                      </a:lnTo>
                      <a:lnTo>
                        <a:pt x="23669" y="20259"/>
                      </a:lnTo>
                      <a:lnTo>
                        <a:pt x="27522" y="23376"/>
                      </a:lnTo>
                      <a:lnTo>
                        <a:pt x="30825" y="29610"/>
                      </a:lnTo>
                      <a:lnTo>
                        <a:pt x="34128" y="38181"/>
                      </a:lnTo>
                      <a:lnTo>
                        <a:pt x="37981" y="52207"/>
                      </a:lnTo>
                      <a:lnTo>
                        <a:pt x="40183" y="61558"/>
                      </a:lnTo>
                      <a:lnTo>
                        <a:pt x="42935" y="68571"/>
                      </a:lnTo>
                      <a:lnTo>
                        <a:pt x="45137" y="72467"/>
                      </a:lnTo>
                      <a:lnTo>
                        <a:pt x="46788" y="72467"/>
                      </a:lnTo>
                      <a:lnTo>
                        <a:pt x="48990" y="70909"/>
                      </a:lnTo>
                      <a:lnTo>
                        <a:pt x="50642" y="64675"/>
                      </a:lnTo>
                      <a:lnTo>
                        <a:pt x="53944" y="57662"/>
                      </a:lnTo>
                      <a:lnTo>
                        <a:pt x="56697" y="49870"/>
                      </a:lnTo>
                      <a:lnTo>
                        <a:pt x="58899" y="41298"/>
                      </a:lnTo>
                      <a:lnTo>
                        <a:pt x="61100" y="32727"/>
                      </a:lnTo>
                      <a:lnTo>
                        <a:pt x="63853" y="23376"/>
                      </a:lnTo>
                      <a:lnTo>
                        <a:pt x="67155" y="15584"/>
                      </a:lnTo>
                      <a:lnTo>
                        <a:pt x="71559" y="9350"/>
                      </a:lnTo>
                      <a:lnTo>
                        <a:pt x="76513" y="3896"/>
                      </a:lnTo>
                      <a:lnTo>
                        <a:pt x="83119" y="779"/>
                      </a:lnTo>
                      <a:lnTo>
                        <a:pt x="85321" y="0"/>
                      </a:lnTo>
                      <a:lnTo>
                        <a:pt x="87522" y="0"/>
                      </a:lnTo>
                      <a:lnTo>
                        <a:pt x="90275" y="0"/>
                      </a:lnTo>
                      <a:lnTo>
                        <a:pt x="93577" y="779"/>
                      </a:lnTo>
                      <a:lnTo>
                        <a:pt x="95779" y="2337"/>
                      </a:lnTo>
                      <a:lnTo>
                        <a:pt x="99082" y="3896"/>
                      </a:lnTo>
                      <a:lnTo>
                        <a:pt x="102935" y="5454"/>
                      </a:lnTo>
                      <a:lnTo>
                        <a:pt x="106238" y="7792"/>
                      </a:lnTo>
                      <a:lnTo>
                        <a:pt x="116697" y="17922"/>
                      </a:lnTo>
                      <a:lnTo>
                        <a:pt x="120000" y="30389"/>
                      </a:lnTo>
                      <a:lnTo>
                        <a:pt x="117798" y="44415"/>
                      </a:lnTo>
                      <a:lnTo>
                        <a:pt x="111192" y="60779"/>
                      </a:lnTo>
                      <a:lnTo>
                        <a:pt x="102935" y="76363"/>
                      </a:lnTo>
                      <a:lnTo>
                        <a:pt x="95229" y="91168"/>
                      </a:lnTo>
                      <a:lnTo>
                        <a:pt x="90275" y="105974"/>
                      </a:lnTo>
                      <a:lnTo>
                        <a:pt x="88623" y="120000"/>
                      </a:lnTo>
                      <a:lnTo>
                        <a:pt x="86972" y="116103"/>
                      </a:lnTo>
                      <a:lnTo>
                        <a:pt x="83119" y="105974"/>
                      </a:lnTo>
                      <a:lnTo>
                        <a:pt x="81467" y="90389"/>
                      </a:lnTo>
                      <a:lnTo>
                        <a:pt x="86972" y="72467"/>
                      </a:lnTo>
                      <a:lnTo>
                        <a:pt x="90825" y="63116"/>
                      </a:lnTo>
                      <a:lnTo>
                        <a:pt x="93577" y="52987"/>
                      </a:lnTo>
                      <a:lnTo>
                        <a:pt x="94678" y="44415"/>
                      </a:lnTo>
                      <a:lnTo>
                        <a:pt x="94128" y="37402"/>
                      </a:lnTo>
                      <a:lnTo>
                        <a:pt x="92477" y="31948"/>
                      </a:lnTo>
                      <a:lnTo>
                        <a:pt x="89174" y="28831"/>
                      </a:lnTo>
                      <a:lnTo>
                        <a:pt x="85321" y="28831"/>
                      </a:lnTo>
                      <a:lnTo>
                        <a:pt x="80366" y="32727"/>
                      </a:lnTo>
                      <a:lnTo>
                        <a:pt x="74862" y="38961"/>
                      </a:lnTo>
                      <a:lnTo>
                        <a:pt x="70458" y="48311"/>
                      </a:lnTo>
                      <a:lnTo>
                        <a:pt x="66605" y="58441"/>
                      </a:lnTo>
                      <a:lnTo>
                        <a:pt x="63302" y="68571"/>
                      </a:lnTo>
                      <a:lnTo>
                        <a:pt x="60000" y="78701"/>
                      </a:lnTo>
                      <a:lnTo>
                        <a:pt x="56697" y="87272"/>
                      </a:lnTo>
                      <a:lnTo>
                        <a:pt x="53394" y="92727"/>
                      </a:lnTo>
                      <a:lnTo>
                        <a:pt x="49541" y="95064"/>
                      </a:lnTo>
                      <a:lnTo>
                        <a:pt x="45137" y="91948"/>
                      </a:lnTo>
                      <a:lnTo>
                        <a:pt x="39082" y="85714"/>
                      </a:lnTo>
                      <a:lnTo>
                        <a:pt x="32477" y="76363"/>
                      </a:lnTo>
                      <a:lnTo>
                        <a:pt x="25871" y="64675"/>
                      </a:lnTo>
                      <a:lnTo>
                        <a:pt x="18715" y="54545"/>
                      </a:lnTo>
                      <a:lnTo>
                        <a:pt x="12110" y="45974"/>
                      </a:lnTo>
                      <a:lnTo>
                        <a:pt x="5504" y="39740"/>
                      </a:lnTo>
                      <a:lnTo>
                        <a:pt x="0" y="3818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6" name="Google Shape;2696;p65"/>
                <p:cNvSpPr/>
                <p:nvPr/>
              </p:nvSpPr>
              <p:spPr>
                <a:xfrm>
                  <a:off x="4826000" y="5411787"/>
                  <a:ext cx="114300" cy="74612"/>
                </a:xfrm>
                <a:custGeom>
                  <a:avLst/>
                  <a:gdLst/>
                  <a:ahLst/>
                  <a:cxnLst/>
                  <a:rect l="l" t="t" r="r" b="b"/>
                  <a:pathLst>
                    <a:path w="120000" h="120000" extrusionOk="0">
                      <a:moveTo>
                        <a:pt x="0" y="120000"/>
                      </a:moveTo>
                      <a:lnTo>
                        <a:pt x="1116" y="120000"/>
                      </a:lnTo>
                      <a:lnTo>
                        <a:pt x="5581" y="120000"/>
                      </a:lnTo>
                      <a:lnTo>
                        <a:pt x="10604" y="118297"/>
                      </a:lnTo>
                      <a:lnTo>
                        <a:pt x="18418" y="113191"/>
                      </a:lnTo>
                      <a:lnTo>
                        <a:pt x="27906" y="104680"/>
                      </a:lnTo>
                      <a:lnTo>
                        <a:pt x="38511" y="92765"/>
                      </a:lnTo>
                      <a:lnTo>
                        <a:pt x="49674" y="75744"/>
                      </a:lnTo>
                      <a:lnTo>
                        <a:pt x="62511" y="52765"/>
                      </a:lnTo>
                      <a:lnTo>
                        <a:pt x="74232" y="28936"/>
                      </a:lnTo>
                      <a:lnTo>
                        <a:pt x="84837" y="13617"/>
                      </a:lnTo>
                      <a:lnTo>
                        <a:pt x="94883" y="3404"/>
                      </a:lnTo>
                      <a:lnTo>
                        <a:pt x="102697" y="0"/>
                      </a:lnTo>
                      <a:lnTo>
                        <a:pt x="109395" y="0"/>
                      </a:lnTo>
                      <a:lnTo>
                        <a:pt x="114976" y="3404"/>
                      </a:lnTo>
                      <a:lnTo>
                        <a:pt x="118325" y="11063"/>
                      </a:lnTo>
                      <a:lnTo>
                        <a:pt x="120000" y="18723"/>
                      </a:lnTo>
                      <a:lnTo>
                        <a:pt x="120000" y="34042"/>
                      </a:lnTo>
                      <a:lnTo>
                        <a:pt x="117209" y="45957"/>
                      </a:lnTo>
                      <a:lnTo>
                        <a:pt x="114976" y="53617"/>
                      </a:lnTo>
                      <a:lnTo>
                        <a:pt x="113302" y="56170"/>
                      </a:lnTo>
                      <a:lnTo>
                        <a:pt x="113302" y="54468"/>
                      </a:lnTo>
                      <a:lnTo>
                        <a:pt x="112186" y="50212"/>
                      </a:lnTo>
                      <a:lnTo>
                        <a:pt x="110511" y="44255"/>
                      </a:lnTo>
                      <a:lnTo>
                        <a:pt x="108837" y="38297"/>
                      </a:lnTo>
                      <a:lnTo>
                        <a:pt x="105488" y="33191"/>
                      </a:lnTo>
                      <a:lnTo>
                        <a:pt x="102139" y="32340"/>
                      </a:lnTo>
                      <a:lnTo>
                        <a:pt x="98232" y="34042"/>
                      </a:lnTo>
                      <a:lnTo>
                        <a:pt x="93767" y="42553"/>
                      </a:lnTo>
                      <a:lnTo>
                        <a:pt x="87627" y="54468"/>
                      </a:lnTo>
                      <a:lnTo>
                        <a:pt x="78697" y="67234"/>
                      </a:lnTo>
                      <a:lnTo>
                        <a:pt x="68093" y="80851"/>
                      </a:lnTo>
                      <a:lnTo>
                        <a:pt x="56930" y="92765"/>
                      </a:lnTo>
                      <a:lnTo>
                        <a:pt x="44093" y="103829"/>
                      </a:lnTo>
                      <a:lnTo>
                        <a:pt x="30139" y="112340"/>
                      </a:lnTo>
                      <a:lnTo>
                        <a:pt x="14511" y="118297"/>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7" name="Google Shape;2697;p65"/>
                <p:cNvSpPr/>
                <p:nvPr/>
              </p:nvSpPr>
              <p:spPr>
                <a:xfrm>
                  <a:off x="4791075" y="6164262"/>
                  <a:ext cx="130175" cy="23812"/>
                </a:xfrm>
                <a:custGeom>
                  <a:avLst/>
                  <a:gdLst/>
                  <a:ahLst/>
                  <a:cxnLst/>
                  <a:rect l="l" t="t" r="r" b="b"/>
                  <a:pathLst>
                    <a:path w="120000" h="120000" extrusionOk="0">
                      <a:moveTo>
                        <a:pt x="120000" y="120000"/>
                      </a:moveTo>
                      <a:lnTo>
                        <a:pt x="119514" y="120000"/>
                      </a:lnTo>
                      <a:lnTo>
                        <a:pt x="117570" y="117272"/>
                      </a:lnTo>
                      <a:lnTo>
                        <a:pt x="114655" y="109090"/>
                      </a:lnTo>
                      <a:lnTo>
                        <a:pt x="110283" y="103636"/>
                      </a:lnTo>
                      <a:lnTo>
                        <a:pt x="104453" y="92727"/>
                      </a:lnTo>
                      <a:lnTo>
                        <a:pt x="98137" y="84545"/>
                      </a:lnTo>
                      <a:lnTo>
                        <a:pt x="91336" y="73636"/>
                      </a:lnTo>
                      <a:lnTo>
                        <a:pt x="83076" y="65454"/>
                      </a:lnTo>
                      <a:lnTo>
                        <a:pt x="74817" y="54545"/>
                      </a:lnTo>
                      <a:lnTo>
                        <a:pt x="65587" y="40909"/>
                      </a:lnTo>
                      <a:lnTo>
                        <a:pt x="55384" y="32727"/>
                      </a:lnTo>
                      <a:lnTo>
                        <a:pt x="45182" y="21818"/>
                      </a:lnTo>
                      <a:lnTo>
                        <a:pt x="34008" y="16363"/>
                      </a:lnTo>
                      <a:lnTo>
                        <a:pt x="23319" y="10909"/>
                      </a:lnTo>
                      <a:lnTo>
                        <a:pt x="11659" y="2727"/>
                      </a:lnTo>
                      <a:lnTo>
                        <a:pt x="0" y="0"/>
                      </a:lnTo>
                      <a:lnTo>
                        <a:pt x="0" y="87272"/>
                      </a:lnTo>
                      <a:lnTo>
                        <a:pt x="971" y="87272"/>
                      </a:lnTo>
                      <a:lnTo>
                        <a:pt x="1943" y="87272"/>
                      </a:lnTo>
                      <a:lnTo>
                        <a:pt x="3886" y="84545"/>
                      </a:lnTo>
                      <a:lnTo>
                        <a:pt x="6315" y="84545"/>
                      </a:lnTo>
                      <a:lnTo>
                        <a:pt x="10202" y="81818"/>
                      </a:lnTo>
                      <a:lnTo>
                        <a:pt x="14574" y="81818"/>
                      </a:lnTo>
                      <a:lnTo>
                        <a:pt x="20404" y="81818"/>
                      </a:lnTo>
                      <a:lnTo>
                        <a:pt x="26720" y="79090"/>
                      </a:lnTo>
                      <a:lnTo>
                        <a:pt x="34008" y="81818"/>
                      </a:lnTo>
                      <a:lnTo>
                        <a:pt x="42753" y="81818"/>
                      </a:lnTo>
                      <a:lnTo>
                        <a:pt x="52955" y="84545"/>
                      </a:lnTo>
                      <a:lnTo>
                        <a:pt x="63643" y="87272"/>
                      </a:lnTo>
                      <a:lnTo>
                        <a:pt x="75789" y="92727"/>
                      </a:lnTo>
                      <a:lnTo>
                        <a:pt x="89878" y="100909"/>
                      </a:lnTo>
                      <a:lnTo>
                        <a:pt x="103967" y="109090"/>
                      </a:ln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8" name="Google Shape;2698;p65"/>
                <p:cNvSpPr/>
                <p:nvPr/>
              </p:nvSpPr>
              <p:spPr>
                <a:xfrm>
                  <a:off x="4630737" y="6162675"/>
                  <a:ext cx="125412" cy="28575"/>
                </a:xfrm>
                <a:custGeom>
                  <a:avLst/>
                  <a:gdLst/>
                  <a:ahLst/>
                  <a:cxnLst/>
                  <a:rect l="l" t="t" r="r" b="b"/>
                  <a:pathLst>
                    <a:path w="120000" h="120000" extrusionOk="0">
                      <a:moveTo>
                        <a:pt x="120000" y="0"/>
                      </a:moveTo>
                      <a:lnTo>
                        <a:pt x="119495" y="0"/>
                      </a:lnTo>
                      <a:lnTo>
                        <a:pt x="116974" y="0"/>
                      </a:lnTo>
                      <a:lnTo>
                        <a:pt x="113949" y="0"/>
                      </a:lnTo>
                      <a:lnTo>
                        <a:pt x="109411" y="4528"/>
                      </a:lnTo>
                      <a:lnTo>
                        <a:pt x="103361" y="4528"/>
                      </a:lnTo>
                      <a:lnTo>
                        <a:pt x="96806" y="6792"/>
                      </a:lnTo>
                      <a:lnTo>
                        <a:pt x="89747" y="11320"/>
                      </a:lnTo>
                      <a:lnTo>
                        <a:pt x="81176" y="13584"/>
                      </a:lnTo>
                      <a:lnTo>
                        <a:pt x="72100" y="22641"/>
                      </a:lnTo>
                      <a:lnTo>
                        <a:pt x="62521" y="29433"/>
                      </a:lnTo>
                      <a:lnTo>
                        <a:pt x="52436" y="38490"/>
                      </a:lnTo>
                      <a:lnTo>
                        <a:pt x="42352" y="52075"/>
                      </a:lnTo>
                      <a:lnTo>
                        <a:pt x="31260" y="65660"/>
                      </a:lnTo>
                      <a:lnTo>
                        <a:pt x="21176" y="79245"/>
                      </a:lnTo>
                      <a:lnTo>
                        <a:pt x="10588" y="97358"/>
                      </a:lnTo>
                      <a:lnTo>
                        <a:pt x="0" y="120000"/>
                      </a:lnTo>
                      <a:lnTo>
                        <a:pt x="1008" y="120000"/>
                      </a:lnTo>
                      <a:lnTo>
                        <a:pt x="3529" y="117735"/>
                      </a:lnTo>
                      <a:lnTo>
                        <a:pt x="7563" y="113207"/>
                      </a:lnTo>
                      <a:lnTo>
                        <a:pt x="13613" y="108679"/>
                      </a:lnTo>
                      <a:lnTo>
                        <a:pt x="20672" y="104150"/>
                      </a:lnTo>
                      <a:lnTo>
                        <a:pt x="28739" y="97358"/>
                      </a:lnTo>
                      <a:lnTo>
                        <a:pt x="36806" y="92830"/>
                      </a:lnTo>
                      <a:lnTo>
                        <a:pt x="46386" y="86037"/>
                      </a:lnTo>
                      <a:lnTo>
                        <a:pt x="55966" y="81509"/>
                      </a:lnTo>
                      <a:lnTo>
                        <a:pt x="66050" y="76981"/>
                      </a:lnTo>
                      <a:lnTo>
                        <a:pt x="76638" y="74716"/>
                      </a:lnTo>
                      <a:lnTo>
                        <a:pt x="86218" y="67924"/>
                      </a:lnTo>
                      <a:lnTo>
                        <a:pt x="95798" y="67924"/>
                      </a:lnTo>
                      <a:lnTo>
                        <a:pt x="104369" y="67924"/>
                      </a:lnTo>
                      <a:lnTo>
                        <a:pt x="112941" y="70188"/>
                      </a:lnTo>
                      <a:lnTo>
                        <a:pt x="120000" y="74716"/>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699" name="Google Shape;2699;p65"/>
                <p:cNvSpPr/>
                <p:nvPr/>
              </p:nvSpPr>
              <p:spPr>
                <a:xfrm>
                  <a:off x="4760912" y="5807075"/>
                  <a:ext cx="12700" cy="185737"/>
                </a:xfrm>
                <a:custGeom>
                  <a:avLst/>
                  <a:gdLst/>
                  <a:ahLst/>
                  <a:cxnLst/>
                  <a:rect l="l" t="t" r="r" b="b"/>
                  <a:pathLst>
                    <a:path w="120000" h="120000" extrusionOk="0">
                      <a:moveTo>
                        <a:pt x="36521" y="119999"/>
                      </a:moveTo>
                      <a:lnTo>
                        <a:pt x="0" y="113504"/>
                      </a:lnTo>
                      <a:lnTo>
                        <a:pt x="120000" y="0"/>
                      </a:lnTo>
                      <a:lnTo>
                        <a:pt x="99130" y="113504"/>
                      </a:lnTo>
                      <a:lnTo>
                        <a:pt x="36521" y="11999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0" name="Google Shape;2700;p65"/>
                <p:cNvSpPr/>
                <p:nvPr/>
              </p:nvSpPr>
              <p:spPr>
                <a:xfrm>
                  <a:off x="4787900" y="5624512"/>
                  <a:ext cx="12700" cy="106362"/>
                </a:xfrm>
                <a:custGeom>
                  <a:avLst/>
                  <a:gdLst/>
                  <a:ahLst/>
                  <a:cxnLst/>
                  <a:rect l="l" t="t" r="r" b="b"/>
                  <a:pathLst>
                    <a:path w="120000" h="120000" extrusionOk="0">
                      <a:moveTo>
                        <a:pt x="0" y="105812"/>
                      </a:moveTo>
                      <a:lnTo>
                        <a:pt x="62608" y="0"/>
                      </a:lnTo>
                      <a:lnTo>
                        <a:pt x="120000" y="120000"/>
                      </a:lnTo>
                      <a:lnTo>
                        <a:pt x="0" y="10581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701" name="Google Shape;2701;p65"/>
              <p:cNvGrpSpPr/>
              <p:nvPr/>
            </p:nvGrpSpPr>
            <p:grpSpPr>
              <a:xfrm>
                <a:off x="3189287" y="5195887"/>
                <a:ext cx="685800" cy="1106488"/>
                <a:chOff x="4387850" y="5011737"/>
                <a:chExt cx="776287" cy="1252538"/>
              </a:xfrm>
            </p:grpSpPr>
            <p:sp>
              <p:nvSpPr>
                <p:cNvPr id="2702" name="Google Shape;2702;p65"/>
                <p:cNvSpPr/>
                <p:nvPr/>
              </p:nvSpPr>
              <p:spPr>
                <a:xfrm>
                  <a:off x="4549775" y="6172200"/>
                  <a:ext cx="449262" cy="92075"/>
                </a:xfrm>
                <a:custGeom>
                  <a:avLst/>
                  <a:gdLst/>
                  <a:ahLst/>
                  <a:cxnLst/>
                  <a:rect l="l" t="t" r="r" b="b"/>
                  <a:pathLst>
                    <a:path w="120000" h="120000" extrusionOk="0">
                      <a:moveTo>
                        <a:pt x="120000" y="59657"/>
                      </a:moveTo>
                      <a:lnTo>
                        <a:pt x="119576" y="65828"/>
                      </a:lnTo>
                      <a:lnTo>
                        <a:pt x="118729" y="72000"/>
                      </a:lnTo>
                      <a:lnTo>
                        <a:pt x="117317" y="77485"/>
                      </a:lnTo>
                      <a:lnTo>
                        <a:pt x="115341" y="82971"/>
                      </a:lnTo>
                      <a:lnTo>
                        <a:pt x="112800" y="88457"/>
                      </a:lnTo>
                      <a:lnTo>
                        <a:pt x="109694" y="93257"/>
                      </a:lnTo>
                      <a:lnTo>
                        <a:pt x="106164" y="98057"/>
                      </a:lnTo>
                      <a:lnTo>
                        <a:pt x="102352" y="102171"/>
                      </a:lnTo>
                      <a:lnTo>
                        <a:pt x="97976" y="106285"/>
                      </a:lnTo>
                      <a:lnTo>
                        <a:pt x="93458" y="109714"/>
                      </a:lnTo>
                      <a:lnTo>
                        <a:pt x="88376" y="112457"/>
                      </a:lnTo>
                      <a:lnTo>
                        <a:pt x="83294" y="115199"/>
                      </a:lnTo>
                      <a:lnTo>
                        <a:pt x="77647" y="117257"/>
                      </a:lnTo>
                      <a:lnTo>
                        <a:pt x="72000" y="119314"/>
                      </a:lnTo>
                      <a:lnTo>
                        <a:pt x="65929" y="119999"/>
                      </a:lnTo>
                      <a:lnTo>
                        <a:pt x="60000" y="119999"/>
                      </a:lnTo>
                      <a:lnTo>
                        <a:pt x="53929" y="119999"/>
                      </a:lnTo>
                      <a:lnTo>
                        <a:pt x="47858" y="119314"/>
                      </a:lnTo>
                      <a:lnTo>
                        <a:pt x="42211" y="117257"/>
                      </a:lnTo>
                      <a:lnTo>
                        <a:pt x="36564" y="115199"/>
                      </a:lnTo>
                      <a:lnTo>
                        <a:pt x="31482" y="112457"/>
                      </a:lnTo>
                      <a:lnTo>
                        <a:pt x="26400" y="109714"/>
                      </a:lnTo>
                      <a:lnTo>
                        <a:pt x="21882" y="106285"/>
                      </a:lnTo>
                      <a:lnTo>
                        <a:pt x="17647" y="102171"/>
                      </a:lnTo>
                      <a:lnTo>
                        <a:pt x="13835" y="98057"/>
                      </a:lnTo>
                      <a:lnTo>
                        <a:pt x="10305" y="93257"/>
                      </a:lnTo>
                      <a:lnTo>
                        <a:pt x="7341" y="88457"/>
                      </a:lnTo>
                      <a:lnTo>
                        <a:pt x="4800" y="82971"/>
                      </a:lnTo>
                      <a:lnTo>
                        <a:pt x="2682" y="77485"/>
                      </a:lnTo>
                      <a:lnTo>
                        <a:pt x="1270" y="72000"/>
                      </a:lnTo>
                      <a:lnTo>
                        <a:pt x="423" y="65828"/>
                      </a:lnTo>
                      <a:lnTo>
                        <a:pt x="0" y="59657"/>
                      </a:lnTo>
                      <a:lnTo>
                        <a:pt x="423" y="54171"/>
                      </a:lnTo>
                      <a:lnTo>
                        <a:pt x="1270" y="47314"/>
                      </a:lnTo>
                      <a:lnTo>
                        <a:pt x="2682" y="41828"/>
                      </a:lnTo>
                      <a:lnTo>
                        <a:pt x="4800" y="37028"/>
                      </a:lnTo>
                      <a:lnTo>
                        <a:pt x="7341" y="30857"/>
                      </a:lnTo>
                      <a:lnTo>
                        <a:pt x="10305" y="26057"/>
                      </a:lnTo>
                      <a:lnTo>
                        <a:pt x="13835" y="21942"/>
                      </a:lnTo>
                      <a:lnTo>
                        <a:pt x="17647" y="17142"/>
                      </a:lnTo>
                      <a:lnTo>
                        <a:pt x="21882" y="13714"/>
                      </a:lnTo>
                      <a:lnTo>
                        <a:pt x="26400" y="10971"/>
                      </a:lnTo>
                      <a:lnTo>
                        <a:pt x="31482" y="7542"/>
                      </a:lnTo>
                      <a:lnTo>
                        <a:pt x="36564" y="4800"/>
                      </a:lnTo>
                      <a:lnTo>
                        <a:pt x="42211" y="2742"/>
                      </a:lnTo>
                      <a:lnTo>
                        <a:pt x="47858" y="685"/>
                      </a:lnTo>
                      <a:lnTo>
                        <a:pt x="53929" y="0"/>
                      </a:lnTo>
                      <a:lnTo>
                        <a:pt x="60000" y="0"/>
                      </a:lnTo>
                      <a:lnTo>
                        <a:pt x="65929" y="0"/>
                      </a:lnTo>
                      <a:lnTo>
                        <a:pt x="72000" y="685"/>
                      </a:lnTo>
                      <a:lnTo>
                        <a:pt x="77647" y="2742"/>
                      </a:lnTo>
                      <a:lnTo>
                        <a:pt x="83294" y="4800"/>
                      </a:lnTo>
                      <a:lnTo>
                        <a:pt x="88376" y="7542"/>
                      </a:lnTo>
                      <a:lnTo>
                        <a:pt x="93458" y="10971"/>
                      </a:lnTo>
                      <a:lnTo>
                        <a:pt x="97976" y="13714"/>
                      </a:lnTo>
                      <a:lnTo>
                        <a:pt x="102352" y="17142"/>
                      </a:lnTo>
                      <a:lnTo>
                        <a:pt x="106164" y="21942"/>
                      </a:lnTo>
                      <a:lnTo>
                        <a:pt x="109694" y="26057"/>
                      </a:lnTo>
                      <a:lnTo>
                        <a:pt x="112800" y="30857"/>
                      </a:lnTo>
                      <a:lnTo>
                        <a:pt x="115341" y="37028"/>
                      </a:lnTo>
                      <a:lnTo>
                        <a:pt x="117317" y="41828"/>
                      </a:lnTo>
                      <a:lnTo>
                        <a:pt x="118729" y="47314"/>
                      </a:lnTo>
                      <a:lnTo>
                        <a:pt x="119576" y="54171"/>
                      </a:lnTo>
                      <a:lnTo>
                        <a:pt x="120000" y="59657"/>
                      </a:lnTo>
                      <a:close/>
                    </a:path>
                  </a:pathLst>
                </a:custGeom>
                <a:solidFill>
                  <a:srgbClr val="D3EA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3" name="Google Shape;2703;p65"/>
                <p:cNvSpPr/>
                <p:nvPr/>
              </p:nvSpPr>
              <p:spPr>
                <a:xfrm>
                  <a:off x="4560887" y="6173787"/>
                  <a:ext cx="427037" cy="84137"/>
                </a:xfrm>
                <a:custGeom>
                  <a:avLst/>
                  <a:gdLst/>
                  <a:ahLst/>
                  <a:cxnLst/>
                  <a:rect l="l" t="t" r="r" b="b"/>
                  <a:pathLst>
                    <a:path w="120000" h="120000" extrusionOk="0">
                      <a:moveTo>
                        <a:pt x="120000" y="60000"/>
                      </a:moveTo>
                      <a:lnTo>
                        <a:pt x="119702" y="66835"/>
                      </a:lnTo>
                      <a:lnTo>
                        <a:pt x="118808" y="72151"/>
                      </a:lnTo>
                      <a:lnTo>
                        <a:pt x="117320" y="77468"/>
                      </a:lnTo>
                      <a:lnTo>
                        <a:pt x="115235" y="82784"/>
                      </a:lnTo>
                      <a:lnTo>
                        <a:pt x="112853" y="88101"/>
                      </a:lnTo>
                      <a:lnTo>
                        <a:pt x="109727" y="93417"/>
                      </a:lnTo>
                      <a:lnTo>
                        <a:pt x="106302" y="97974"/>
                      </a:lnTo>
                      <a:lnTo>
                        <a:pt x="102580" y="101772"/>
                      </a:lnTo>
                      <a:lnTo>
                        <a:pt x="98114" y="106329"/>
                      </a:lnTo>
                      <a:lnTo>
                        <a:pt x="93498" y="110126"/>
                      </a:lnTo>
                      <a:lnTo>
                        <a:pt x="88585" y="112405"/>
                      </a:lnTo>
                      <a:lnTo>
                        <a:pt x="83225" y="115443"/>
                      </a:lnTo>
                      <a:lnTo>
                        <a:pt x="77717" y="116962"/>
                      </a:lnTo>
                      <a:lnTo>
                        <a:pt x="72059" y="119240"/>
                      </a:lnTo>
                      <a:lnTo>
                        <a:pt x="66104" y="120000"/>
                      </a:lnTo>
                      <a:lnTo>
                        <a:pt x="59851" y="120000"/>
                      </a:lnTo>
                      <a:lnTo>
                        <a:pt x="53895" y="120000"/>
                      </a:lnTo>
                      <a:lnTo>
                        <a:pt x="47940" y="119240"/>
                      </a:lnTo>
                      <a:lnTo>
                        <a:pt x="42282" y="116962"/>
                      </a:lnTo>
                      <a:lnTo>
                        <a:pt x="36774" y="115443"/>
                      </a:lnTo>
                      <a:lnTo>
                        <a:pt x="31414" y="112405"/>
                      </a:lnTo>
                      <a:lnTo>
                        <a:pt x="26501" y="110126"/>
                      </a:lnTo>
                      <a:lnTo>
                        <a:pt x="21885" y="106329"/>
                      </a:lnTo>
                      <a:lnTo>
                        <a:pt x="17568" y="101772"/>
                      </a:lnTo>
                      <a:lnTo>
                        <a:pt x="13697" y="97974"/>
                      </a:lnTo>
                      <a:lnTo>
                        <a:pt x="10272" y="93417"/>
                      </a:lnTo>
                      <a:lnTo>
                        <a:pt x="7146" y="88101"/>
                      </a:lnTo>
                      <a:lnTo>
                        <a:pt x="4764" y="82784"/>
                      </a:lnTo>
                      <a:lnTo>
                        <a:pt x="2531" y="77468"/>
                      </a:lnTo>
                      <a:lnTo>
                        <a:pt x="1191" y="72151"/>
                      </a:lnTo>
                      <a:lnTo>
                        <a:pt x="297" y="66835"/>
                      </a:lnTo>
                      <a:lnTo>
                        <a:pt x="0" y="60000"/>
                      </a:lnTo>
                      <a:lnTo>
                        <a:pt x="297" y="53924"/>
                      </a:lnTo>
                      <a:lnTo>
                        <a:pt x="1191" y="47848"/>
                      </a:lnTo>
                      <a:lnTo>
                        <a:pt x="2531" y="42531"/>
                      </a:lnTo>
                      <a:lnTo>
                        <a:pt x="4764" y="36455"/>
                      </a:lnTo>
                      <a:lnTo>
                        <a:pt x="7146" y="31139"/>
                      </a:lnTo>
                      <a:lnTo>
                        <a:pt x="10272" y="26582"/>
                      </a:lnTo>
                      <a:lnTo>
                        <a:pt x="13697" y="21265"/>
                      </a:lnTo>
                      <a:lnTo>
                        <a:pt x="17568" y="17468"/>
                      </a:lnTo>
                      <a:lnTo>
                        <a:pt x="21885" y="12911"/>
                      </a:lnTo>
                      <a:lnTo>
                        <a:pt x="26501" y="9873"/>
                      </a:lnTo>
                      <a:lnTo>
                        <a:pt x="31414" y="6835"/>
                      </a:lnTo>
                      <a:lnTo>
                        <a:pt x="36774" y="4556"/>
                      </a:lnTo>
                      <a:lnTo>
                        <a:pt x="42282" y="2278"/>
                      </a:lnTo>
                      <a:lnTo>
                        <a:pt x="47940" y="759"/>
                      </a:lnTo>
                      <a:lnTo>
                        <a:pt x="53895" y="0"/>
                      </a:lnTo>
                      <a:lnTo>
                        <a:pt x="59851" y="0"/>
                      </a:lnTo>
                      <a:lnTo>
                        <a:pt x="66104" y="0"/>
                      </a:lnTo>
                      <a:lnTo>
                        <a:pt x="72059" y="759"/>
                      </a:lnTo>
                      <a:lnTo>
                        <a:pt x="77717" y="2278"/>
                      </a:lnTo>
                      <a:lnTo>
                        <a:pt x="83225" y="4556"/>
                      </a:lnTo>
                      <a:lnTo>
                        <a:pt x="88585" y="6835"/>
                      </a:lnTo>
                      <a:lnTo>
                        <a:pt x="93498" y="9873"/>
                      </a:lnTo>
                      <a:lnTo>
                        <a:pt x="98114" y="12911"/>
                      </a:lnTo>
                      <a:lnTo>
                        <a:pt x="102580" y="17468"/>
                      </a:lnTo>
                      <a:lnTo>
                        <a:pt x="106302" y="21265"/>
                      </a:lnTo>
                      <a:lnTo>
                        <a:pt x="109727" y="26582"/>
                      </a:lnTo>
                      <a:lnTo>
                        <a:pt x="112853" y="31139"/>
                      </a:lnTo>
                      <a:lnTo>
                        <a:pt x="115235" y="36455"/>
                      </a:lnTo>
                      <a:lnTo>
                        <a:pt x="117320" y="42531"/>
                      </a:lnTo>
                      <a:lnTo>
                        <a:pt x="118808" y="47848"/>
                      </a:lnTo>
                      <a:lnTo>
                        <a:pt x="119702" y="53924"/>
                      </a:lnTo>
                      <a:lnTo>
                        <a:pt x="120000" y="60000"/>
                      </a:lnTo>
                      <a:close/>
                    </a:path>
                  </a:pathLst>
                </a:custGeom>
                <a:solidFill>
                  <a:srgbClr val="BCE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4" name="Google Shape;2704;p65"/>
                <p:cNvSpPr/>
                <p:nvPr/>
              </p:nvSpPr>
              <p:spPr>
                <a:xfrm>
                  <a:off x="4572000" y="6175375"/>
                  <a:ext cx="404812" cy="74612"/>
                </a:xfrm>
                <a:custGeom>
                  <a:avLst/>
                  <a:gdLst/>
                  <a:ahLst/>
                  <a:cxnLst/>
                  <a:rect l="l" t="t" r="r" b="b"/>
                  <a:pathLst>
                    <a:path w="120000" h="120000" extrusionOk="0">
                      <a:moveTo>
                        <a:pt x="120000" y="60845"/>
                      </a:moveTo>
                      <a:lnTo>
                        <a:pt x="119528" y="66760"/>
                      </a:lnTo>
                      <a:lnTo>
                        <a:pt x="118743" y="72676"/>
                      </a:lnTo>
                      <a:lnTo>
                        <a:pt x="117329" y="77746"/>
                      </a:lnTo>
                      <a:lnTo>
                        <a:pt x="115287" y="83661"/>
                      </a:lnTo>
                      <a:lnTo>
                        <a:pt x="112774" y="88732"/>
                      </a:lnTo>
                      <a:lnTo>
                        <a:pt x="109633" y="93802"/>
                      </a:lnTo>
                      <a:lnTo>
                        <a:pt x="106335" y="98028"/>
                      </a:lnTo>
                      <a:lnTo>
                        <a:pt x="102408" y="101408"/>
                      </a:lnTo>
                      <a:lnTo>
                        <a:pt x="98167" y="105633"/>
                      </a:lnTo>
                      <a:lnTo>
                        <a:pt x="93455" y="109859"/>
                      </a:lnTo>
                      <a:lnTo>
                        <a:pt x="88586" y="112394"/>
                      </a:lnTo>
                      <a:lnTo>
                        <a:pt x="83246" y="114929"/>
                      </a:lnTo>
                      <a:lnTo>
                        <a:pt x="77748" y="116619"/>
                      </a:lnTo>
                      <a:lnTo>
                        <a:pt x="72094" y="119154"/>
                      </a:lnTo>
                      <a:lnTo>
                        <a:pt x="66125" y="120000"/>
                      </a:lnTo>
                      <a:lnTo>
                        <a:pt x="59842" y="120000"/>
                      </a:lnTo>
                      <a:lnTo>
                        <a:pt x="53717" y="120000"/>
                      </a:lnTo>
                      <a:lnTo>
                        <a:pt x="47748" y="119154"/>
                      </a:lnTo>
                      <a:lnTo>
                        <a:pt x="42094" y="116619"/>
                      </a:lnTo>
                      <a:lnTo>
                        <a:pt x="36596" y="114929"/>
                      </a:lnTo>
                      <a:lnTo>
                        <a:pt x="31413" y="112394"/>
                      </a:lnTo>
                      <a:lnTo>
                        <a:pt x="26544" y="109859"/>
                      </a:lnTo>
                      <a:lnTo>
                        <a:pt x="21832" y="105633"/>
                      </a:lnTo>
                      <a:lnTo>
                        <a:pt x="17591" y="101408"/>
                      </a:lnTo>
                      <a:lnTo>
                        <a:pt x="13664" y="98028"/>
                      </a:lnTo>
                      <a:lnTo>
                        <a:pt x="10209" y="93802"/>
                      </a:lnTo>
                      <a:lnTo>
                        <a:pt x="7225" y="88732"/>
                      </a:lnTo>
                      <a:lnTo>
                        <a:pt x="4712" y="83661"/>
                      </a:lnTo>
                      <a:lnTo>
                        <a:pt x="2670" y="77746"/>
                      </a:lnTo>
                      <a:lnTo>
                        <a:pt x="1256" y="72676"/>
                      </a:lnTo>
                      <a:lnTo>
                        <a:pt x="314" y="66760"/>
                      </a:lnTo>
                      <a:lnTo>
                        <a:pt x="0" y="60845"/>
                      </a:lnTo>
                      <a:lnTo>
                        <a:pt x="314" y="54084"/>
                      </a:lnTo>
                      <a:lnTo>
                        <a:pt x="1256" y="48169"/>
                      </a:lnTo>
                      <a:lnTo>
                        <a:pt x="2670" y="42253"/>
                      </a:lnTo>
                      <a:lnTo>
                        <a:pt x="4712" y="37183"/>
                      </a:lnTo>
                      <a:lnTo>
                        <a:pt x="7225" y="31267"/>
                      </a:lnTo>
                      <a:lnTo>
                        <a:pt x="10209" y="27042"/>
                      </a:lnTo>
                      <a:lnTo>
                        <a:pt x="13664" y="21971"/>
                      </a:lnTo>
                      <a:lnTo>
                        <a:pt x="17591" y="18591"/>
                      </a:lnTo>
                      <a:lnTo>
                        <a:pt x="21832" y="14366"/>
                      </a:lnTo>
                      <a:lnTo>
                        <a:pt x="26544" y="10140"/>
                      </a:lnTo>
                      <a:lnTo>
                        <a:pt x="31413" y="7605"/>
                      </a:lnTo>
                      <a:lnTo>
                        <a:pt x="36596" y="5070"/>
                      </a:lnTo>
                      <a:lnTo>
                        <a:pt x="42094" y="3380"/>
                      </a:lnTo>
                      <a:lnTo>
                        <a:pt x="47748" y="845"/>
                      </a:lnTo>
                      <a:lnTo>
                        <a:pt x="53717" y="0"/>
                      </a:lnTo>
                      <a:lnTo>
                        <a:pt x="59842" y="0"/>
                      </a:lnTo>
                      <a:lnTo>
                        <a:pt x="66125" y="0"/>
                      </a:lnTo>
                      <a:lnTo>
                        <a:pt x="72094" y="845"/>
                      </a:lnTo>
                      <a:lnTo>
                        <a:pt x="77748" y="3380"/>
                      </a:lnTo>
                      <a:lnTo>
                        <a:pt x="83246" y="5070"/>
                      </a:lnTo>
                      <a:lnTo>
                        <a:pt x="88586" y="7605"/>
                      </a:lnTo>
                      <a:lnTo>
                        <a:pt x="93455" y="10140"/>
                      </a:lnTo>
                      <a:lnTo>
                        <a:pt x="98167" y="14366"/>
                      </a:lnTo>
                      <a:lnTo>
                        <a:pt x="102408" y="18591"/>
                      </a:lnTo>
                      <a:lnTo>
                        <a:pt x="106335" y="21971"/>
                      </a:lnTo>
                      <a:lnTo>
                        <a:pt x="109633" y="27042"/>
                      </a:lnTo>
                      <a:lnTo>
                        <a:pt x="112774" y="31267"/>
                      </a:lnTo>
                      <a:lnTo>
                        <a:pt x="115287" y="37183"/>
                      </a:lnTo>
                      <a:lnTo>
                        <a:pt x="117329" y="42253"/>
                      </a:lnTo>
                      <a:lnTo>
                        <a:pt x="118743" y="48169"/>
                      </a:lnTo>
                      <a:lnTo>
                        <a:pt x="119528" y="54084"/>
                      </a:lnTo>
                      <a:lnTo>
                        <a:pt x="120000" y="60845"/>
                      </a:lnTo>
                      <a:close/>
                    </a:path>
                  </a:pathLst>
                </a:custGeom>
                <a:solidFill>
                  <a:srgbClr val="A5D8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5" name="Google Shape;2705;p65"/>
                <p:cNvSpPr/>
                <p:nvPr/>
              </p:nvSpPr>
              <p:spPr>
                <a:xfrm>
                  <a:off x="4583112" y="6178550"/>
                  <a:ext cx="381000" cy="65087"/>
                </a:xfrm>
                <a:custGeom>
                  <a:avLst/>
                  <a:gdLst/>
                  <a:ahLst/>
                  <a:cxnLst/>
                  <a:rect l="l" t="t" r="r" b="b"/>
                  <a:pathLst>
                    <a:path w="120000" h="120000" extrusionOk="0">
                      <a:moveTo>
                        <a:pt x="120000" y="60000"/>
                      </a:moveTo>
                      <a:lnTo>
                        <a:pt x="119666" y="65806"/>
                      </a:lnTo>
                      <a:lnTo>
                        <a:pt x="118833" y="71612"/>
                      </a:lnTo>
                      <a:lnTo>
                        <a:pt x="117333" y="77419"/>
                      </a:lnTo>
                      <a:lnTo>
                        <a:pt x="115333" y="83225"/>
                      </a:lnTo>
                      <a:lnTo>
                        <a:pt x="112666" y="87096"/>
                      </a:lnTo>
                      <a:lnTo>
                        <a:pt x="109666" y="92903"/>
                      </a:lnTo>
                      <a:lnTo>
                        <a:pt x="106333" y="97741"/>
                      </a:lnTo>
                      <a:lnTo>
                        <a:pt x="102500" y="101612"/>
                      </a:lnTo>
                      <a:lnTo>
                        <a:pt x="98333" y="105483"/>
                      </a:lnTo>
                      <a:lnTo>
                        <a:pt x="93500" y="109354"/>
                      </a:lnTo>
                      <a:lnTo>
                        <a:pt x="88500" y="113225"/>
                      </a:lnTo>
                      <a:lnTo>
                        <a:pt x="83500" y="115161"/>
                      </a:lnTo>
                      <a:lnTo>
                        <a:pt x="77833" y="117096"/>
                      </a:lnTo>
                      <a:lnTo>
                        <a:pt x="72166" y="119032"/>
                      </a:lnTo>
                      <a:lnTo>
                        <a:pt x="66166" y="120000"/>
                      </a:lnTo>
                      <a:lnTo>
                        <a:pt x="60000" y="120000"/>
                      </a:lnTo>
                      <a:lnTo>
                        <a:pt x="54000" y="120000"/>
                      </a:lnTo>
                      <a:lnTo>
                        <a:pt x="48000" y="119032"/>
                      </a:lnTo>
                      <a:lnTo>
                        <a:pt x="42166" y="117096"/>
                      </a:lnTo>
                      <a:lnTo>
                        <a:pt x="36666" y="115161"/>
                      </a:lnTo>
                      <a:lnTo>
                        <a:pt x="31500" y="113225"/>
                      </a:lnTo>
                      <a:lnTo>
                        <a:pt x="26666" y="109354"/>
                      </a:lnTo>
                      <a:lnTo>
                        <a:pt x="21833" y="105483"/>
                      </a:lnTo>
                      <a:lnTo>
                        <a:pt x="17666" y="101612"/>
                      </a:lnTo>
                      <a:lnTo>
                        <a:pt x="13666" y="97741"/>
                      </a:lnTo>
                      <a:lnTo>
                        <a:pt x="10333" y="92903"/>
                      </a:lnTo>
                      <a:lnTo>
                        <a:pt x="7333" y="87096"/>
                      </a:lnTo>
                      <a:lnTo>
                        <a:pt x="4833" y="83225"/>
                      </a:lnTo>
                      <a:lnTo>
                        <a:pt x="2833" y="77419"/>
                      </a:lnTo>
                      <a:lnTo>
                        <a:pt x="1333" y="71612"/>
                      </a:lnTo>
                      <a:lnTo>
                        <a:pt x="500" y="65806"/>
                      </a:lnTo>
                      <a:lnTo>
                        <a:pt x="0" y="60000"/>
                      </a:lnTo>
                      <a:lnTo>
                        <a:pt x="500" y="54193"/>
                      </a:lnTo>
                      <a:lnTo>
                        <a:pt x="1333" y="47419"/>
                      </a:lnTo>
                      <a:lnTo>
                        <a:pt x="2833" y="41612"/>
                      </a:lnTo>
                      <a:lnTo>
                        <a:pt x="4833" y="36774"/>
                      </a:lnTo>
                      <a:lnTo>
                        <a:pt x="7333" y="30967"/>
                      </a:lnTo>
                      <a:lnTo>
                        <a:pt x="10333" y="26129"/>
                      </a:lnTo>
                      <a:lnTo>
                        <a:pt x="13666" y="22258"/>
                      </a:lnTo>
                      <a:lnTo>
                        <a:pt x="17666" y="17419"/>
                      </a:lnTo>
                      <a:lnTo>
                        <a:pt x="21833" y="13548"/>
                      </a:lnTo>
                      <a:lnTo>
                        <a:pt x="26666" y="10645"/>
                      </a:lnTo>
                      <a:lnTo>
                        <a:pt x="31500" y="6774"/>
                      </a:lnTo>
                      <a:lnTo>
                        <a:pt x="36666" y="4838"/>
                      </a:lnTo>
                      <a:lnTo>
                        <a:pt x="42166" y="1935"/>
                      </a:lnTo>
                      <a:lnTo>
                        <a:pt x="48000" y="967"/>
                      </a:lnTo>
                      <a:lnTo>
                        <a:pt x="54000" y="0"/>
                      </a:lnTo>
                      <a:lnTo>
                        <a:pt x="60000" y="0"/>
                      </a:lnTo>
                      <a:lnTo>
                        <a:pt x="66166" y="0"/>
                      </a:lnTo>
                      <a:lnTo>
                        <a:pt x="72166" y="967"/>
                      </a:lnTo>
                      <a:lnTo>
                        <a:pt x="77833" y="1935"/>
                      </a:lnTo>
                      <a:lnTo>
                        <a:pt x="83500" y="4838"/>
                      </a:lnTo>
                      <a:lnTo>
                        <a:pt x="88500" y="6774"/>
                      </a:lnTo>
                      <a:lnTo>
                        <a:pt x="93500" y="10645"/>
                      </a:lnTo>
                      <a:lnTo>
                        <a:pt x="98333" y="13548"/>
                      </a:lnTo>
                      <a:lnTo>
                        <a:pt x="102500" y="17419"/>
                      </a:lnTo>
                      <a:lnTo>
                        <a:pt x="106333" y="22258"/>
                      </a:lnTo>
                      <a:lnTo>
                        <a:pt x="109666" y="26129"/>
                      </a:lnTo>
                      <a:lnTo>
                        <a:pt x="112666" y="30967"/>
                      </a:lnTo>
                      <a:lnTo>
                        <a:pt x="115333" y="36774"/>
                      </a:lnTo>
                      <a:lnTo>
                        <a:pt x="117333" y="41612"/>
                      </a:lnTo>
                      <a:lnTo>
                        <a:pt x="118833" y="47419"/>
                      </a:lnTo>
                      <a:lnTo>
                        <a:pt x="119666" y="54193"/>
                      </a:lnTo>
                      <a:lnTo>
                        <a:pt x="120000" y="60000"/>
                      </a:lnTo>
                      <a:close/>
                    </a:path>
                  </a:pathLst>
                </a:custGeom>
                <a:solidFill>
                  <a:srgbClr val="91CE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6" name="Google Shape;2706;p65"/>
                <p:cNvSpPr/>
                <p:nvPr/>
              </p:nvSpPr>
              <p:spPr>
                <a:xfrm>
                  <a:off x="4594225" y="6180137"/>
                  <a:ext cx="358775" cy="57150"/>
                </a:xfrm>
                <a:custGeom>
                  <a:avLst/>
                  <a:gdLst/>
                  <a:ahLst/>
                  <a:cxnLst/>
                  <a:rect l="l" t="t" r="r" b="b"/>
                  <a:pathLst>
                    <a:path w="120000" h="120000" extrusionOk="0">
                      <a:moveTo>
                        <a:pt x="120000" y="59439"/>
                      </a:moveTo>
                      <a:lnTo>
                        <a:pt x="119822" y="65046"/>
                      </a:lnTo>
                      <a:lnTo>
                        <a:pt x="118759" y="71775"/>
                      </a:lnTo>
                      <a:lnTo>
                        <a:pt x="117163" y="77383"/>
                      </a:lnTo>
                      <a:lnTo>
                        <a:pt x="115391" y="81869"/>
                      </a:lnTo>
                      <a:lnTo>
                        <a:pt x="112555" y="87476"/>
                      </a:lnTo>
                      <a:lnTo>
                        <a:pt x="109719" y="93084"/>
                      </a:lnTo>
                      <a:lnTo>
                        <a:pt x="106351" y="96448"/>
                      </a:lnTo>
                      <a:lnTo>
                        <a:pt x="102274" y="100934"/>
                      </a:lnTo>
                      <a:lnTo>
                        <a:pt x="98020" y="105420"/>
                      </a:lnTo>
                      <a:lnTo>
                        <a:pt x="93412" y="108785"/>
                      </a:lnTo>
                      <a:lnTo>
                        <a:pt x="88449" y="111028"/>
                      </a:lnTo>
                      <a:lnTo>
                        <a:pt x="83131" y="114392"/>
                      </a:lnTo>
                      <a:lnTo>
                        <a:pt x="77636" y="116635"/>
                      </a:lnTo>
                      <a:lnTo>
                        <a:pt x="71964" y="117757"/>
                      </a:lnTo>
                      <a:lnTo>
                        <a:pt x="65937" y="120000"/>
                      </a:lnTo>
                      <a:lnTo>
                        <a:pt x="59734" y="120000"/>
                      </a:lnTo>
                      <a:lnTo>
                        <a:pt x="53707" y="120000"/>
                      </a:lnTo>
                      <a:lnTo>
                        <a:pt x="47680" y="117757"/>
                      </a:lnTo>
                      <a:lnTo>
                        <a:pt x="42008" y="116635"/>
                      </a:lnTo>
                      <a:lnTo>
                        <a:pt x="36514" y="114392"/>
                      </a:lnTo>
                      <a:lnTo>
                        <a:pt x="31373" y="111028"/>
                      </a:lnTo>
                      <a:lnTo>
                        <a:pt x="26410" y="108785"/>
                      </a:lnTo>
                      <a:lnTo>
                        <a:pt x="21802" y="105420"/>
                      </a:lnTo>
                      <a:lnTo>
                        <a:pt x="17725" y="100934"/>
                      </a:lnTo>
                      <a:lnTo>
                        <a:pt x="13648" y="96448"/>
                      </a:lnTo>
                      <a:lnTo>
                        <a:pt x="10280" y="93084"/>
                      </a:lnTo>
                      <a:lnTo>
                        <a:pt x="7090" y="87476"/>
                      </a:lnTo>
                      <a:lnTo>
                        <a:pt x="4608" y="81869"/>
                      </a:lnTo>
                      <a:lnTo>
                        <a:pt x="2658" y="77383"/>
                      </a:lnTo>
                      <a:lnTo>
                        <a:pt x="1240" y="71775"/>
                      </a:lnTo>
                      <a:lnTo>
                        <a:pt x="177" y="65046"/>
                      </a:lnTo>
                      <a:lnTo>
                        <a:pt x="0" y="59439"/>
                      </a:lnTo>
                      <a:lnTo>
                        <a:pt x="177" y="52710"/>
                      </a:lnTo>
                      <a:lnTo>
                        <a:pt x="1240" y="47102"/>
                      </a:lnTo>
                      <a:lnTo>
                        <a:pt x="2658" y="42616"/>
                      </a:lnTo>
                      <a:lnTo>
                        <a:pt x="4608" y="35887"/>
                      </a:lnTo>
                      <a:lnTo>
                        <a:pt x="7090" y="30280"/>
                      </a:lnTo>
                      <a:lnTo>
                        <a:pt x="10280" y="25794"/>
                      </a:lnTo>
                      <a:lnTo>
                        <a:pt x="13648" y="21308"/>
                      </a:lnTo>
                      <a:lnTo>
                        <a:pt x="17725" y="16822"/>
                      </a:lnTo>
                      <a:lnTo>
                        <a:pt x="21802" y="12336"/>
                      </a:lnTo>
                      <a:lnTo>
                        <a:pt x="26410" y="10093"/>
                      </a:lnTo>
                      <a:lnTo>
                        <a:pt x="31373" y="5607"/>
                      </a:lnTo>
                      <a:lnTo>
                        <a:pt x="36514" y="4485"/>
                      </a:lnTo>
                      <a:lnTo>
                        <a:pt x="42008" y="2242"/>
                      </a:lnTo>
                      <a:lnTo>
                        <a:pt x="47680" y="1121"/>
                      </a:lnTo>
                      <a:lnTo>
                        <a:pt x="53707" y="0"/>
                      </a:lnTo>
                      <a:lnTo>
                        <a:pt x="59734" y="0"/>
                      </a:lnTo>
                      <a:lnTo>
                        <a:pt x="65937" y="0"/>
                      </a:lnTo>
                      <a:lnTo>
                        <a:pt x="71964" y="1121"/>
                      </a:lnTo>
                      <a:lnTo>
                        <a:pt x="77636" y="2242"/>
                      </a:lnTo>
                      <a:lnTo>
                        <a:pt x="83131" y="4485"/>
                      </a:lnTo>
                      <a:lnTo>
                        <a:pt x="88449" y="5607"/>
                      </a:lnTo>
                      <a:lnTo>
                        <a:pt x="93412" y="10093"/>
                      </a:lnTo>
                      <a:lnTo>
                        <a:pt x="98020" y="12336"/>
                      </a:lnTo>
                      <a:lnTo>
                        <a:pt x="102274" y="16822"/>
                      </a:lnTo>
                      <a:lnTo>
                        <a:pt x="106351" y="21308"/>
                      </a:lnTo>
                      <a:lnTo>
                        <a:pt x="109719" y="25794"/>
                      </a:lnTo>
                      <a:lnTo>
                        <a:pt x="112555" y="30280"/>
                      </a:lnTo>
                      <a:lnTo>
                        <a:pt x="115391" y="35887"/>
                      </a:lnTo>
                      <a:lnTo>
                        <a:pt x="117163" y="42616"/>
                      </a:lnTo>
                      <a:lnTo>
                        <a:pt x="118759" y="47102"/>
                      </a:lnTo>
                      <a:lnTo>
                        <a:pt x="119822" y="52710"/>
                      </a:lnTo>
                      <a:lnTo>
                        <a:pt x="120000" y="59439"/>
                      </a:lnTo>
                      <a:close/>
                    </a:path>
                  </a:pathLst>
                </a:custGeom>
                <a:solidFill>
                  <a:srgbClr val="7CC46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7" name="Google Shape;2707;p65"/>
                <p:cNvSpPr/>
                <p:nvPr/>
              </p:nvSpPr>
              <p:spPr>
                <a:xfrm>
                  <a:off x="4754562" y="5983287"/>
                  <a:ext cx="42862" cy="215900"/>
                </a:xfrm>
                <a:custGeom>
                  <a:avLst/>
                  <a:gdLst/>
                  <a:ahLst/>
                  <a:cxnLst/>
                  <a:rect l="l" t="t" r="r" b="b"/>
                  <a:pathLst>
                    <a:path w="120000" h="120000" extrusionOk="0">
                      <a:moveTo>
                        <a:pt x="120000" y="119705"/>
                      </a:moveTo>
                      <a:lnTo>
                        <a:pt x="117000" y="119705"/>
                      </a:lnTo>
                      <a:lnTo>
                        <a:pt x="106500" y="120000"/>
                      </a:lnTo>
                      <a:lnTo>
                        <a:pt x="90000" y="120000"/>
                      </a:lnTo>
                      <a:lnTo>
                        <a:pt x="70500" y="120000"/>
                      </a:lnTo>
                      <a:lnTo>
                        <a:pt x="51000" y="120000"/>
                      </a:lnTo>
                      <a:lnTo>
                        <a:pt x="31500" y="119411"/>
                      </a:lnTo>
                      <a:lnTo>
                        <a:pt x="13500" y="117941"/>
                      </a:lnTo>
                      <a:lnTo>
                        <a:pt x="0" y="116176"/>
                      </a:lnTo>
                      <a:lnTo>
                        <a:pt x="4500" y="102352"/>
                      </a:lnTo>
                      <a:lnTo>
                        <a:pt x="15000" y="69117"/>
                      </a:lnTo>
                      <a:lnTo>
                        <a:pt x="24000" y="30588"/>
                      </a:lnTo>
                      <a:lnTo>
                        <a:pt x="19500" y="0"/>
                      </a:lnTo>
                      <a:lnTo>
                        <a:pt x="90000" y="2058"/>
                      </a:lnTo>
                      <a:lnTo>
                        <a:pt x="88500" y="6470"/>
                      </a:lnTo>
                      <a:lnTo>
                        <a:pt x="87000" y="17941"/>
                      </a:lnTo>
                      <a:lnTo>
                        <a:pt x="82500" y="34411"/>
                      </a:lnTo>
                      <a:lnTo>
                        <a:pt x="82500" y="54117"/>
                      </a:lnTo>
                      <a:lnTo>
                        <a:pt x="85500" y="74411"/>
                      </a:lnTo>
                      <a:lnTo>
                        <a:pt x="90000" y="93529"/>
                      </a:lnTo>
                      <a:lnTo>
                        <a:pt x="102000" y="109411"/>
                      </a:lnTo>
                      <a:lnTo>
                        <a:pt x="120000" y="119705"/>
                      </a:lnTo>
                      <a:close/>
                    </a:path>
                  </a:pathLst>
                </a:custGeom>
                <a:solidFill>
                  <a:srgbClr val="E8F4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8" name="Google Shape;2708;p65"/>
                <p:cNvSpPr/>
                <p:nvPr/>
              </p:nvSpPr>
              <p:spPr>
                <a:xfrm>
                  <a:off x="4398962" y="5024437"/>
                  <a:ext cx="703262" cy="1058862"/>
                </a:xfrm>
                <a:custGeom>
                  <a:avLst/>
                  <a:gdLst/>
                  <a:ahLst/>
                  <a:cxnLst/>
                  <a:rect l="l" t="t" r="r" b="b"/>
                  <a:pathLst>
                    <a:path w="120000" h="120000" extrusionOk="0">
                      <a:moveTo>
                        <a:pt x="72831" y="7732"/>
                      </a:moveTo>
                      <a:lnTo>
                        <a:pt x="73102" y="8091"/>
                      </a:lnTo>
                      <a:lnTo>
                        <a:pt x="74186" y="8151"/>
                      </a:lnTo>
                      <a:lnTo>
                        <a:pt x="75903" y="7972"/>
                      </a:lnTo>
                      <a:lnTo>
                        <a:pt x="77891" y="7732"/>
                      </a:lnTo>
                      <a:lnTo>
                        <a:pt x="79879" y="7552"/>
                      </a:lnTo>
                      <a:lnTo>
                        <a:pt x="81686" y="7372"/>
                      </a:lnTo>
                      <a:lnTo>
                        <a:pt x="83132" y="7492"/>
                      </a:lnTo>
                      <a:lnTo>
                        <a:pt x="83765" y="7912"/>
                      </a:lnTo>
                      <a:lnTo>
                        <a:pt x="83584" y="8751"/>
                      </a:lnTo>
                      <a:lnTo>
                        <a:pt x="82590" y="9830"/>
                      </a:lnTo>
                      <a:lnTo>
                        <a:pt x="80963" y="11088"/>
                      </a:lnTo>
                      <a:lnTo>
                        <a:pt x="79156" y="12527"/>
                      </a:lnTo>
                      <a:lnTo>
                        <a:pt x="77439" y="14025"/>
                      </a:lnTo>
                      <a:lnTo>
                        <a:pt x="76174" y="15644"/>
                      </a:lnTo>
                      <a:lnTo>
                        <a:pt x="75361" y="17322"/>
                      </a:lnTo>
                      <a:lnTo>
                        <a:pt x="75722" y="19000"/>
                      </a:lnTo>
                      <a:lnTo>
                        <a:pt x="76355" y="20379"/>
                      </a:lnTo>
                      <a:lnTo>
                        <a:pt x="76807" y="21518"/>
                      </a:lnTo>
                      <a:lnTo>
                        <a:pt x="77078" y="22537"/>
                      </a:lnTo>
                      <a:lnTo>
                        <a:pt x="77168" y="23376"/>
                      </a:lnTo>
                      <a:lnTo>
                        <a:pt x="77439" y="24155"/>
                      </a:lnTo>
                      <a:lnTo>
                        <a:pt x="77710" y="24995"/>
                      </a:lnTo>
                      <a:lnTo>
                        <a:pt x="78253" y="25954"/>
                      </a:lnTo>
                      <a:lnTo>
                        <a:pt x="79066" y="26913"/>
                      </a:lnTo>
                      <a:lnTo>
                        <a:pt x="79427" y="27152"/>
                      </a:lnTo>
                      <a:lnTo>
                        <a:pt x="80240" y="27212"/>
                      </a:lnTo>
                      <a:lnTo>
                        <a:pt x="81144" y="27092"/>
                      </a:lnTo>
                      <a:lnTo>
                        <a:pt x="82319" y="26733"/>
                      </a:lnTo>
                      <a:lnTo>
                        <a:pt x="83674" y="26373"/>
                      </a:lnTo>
                      <a:lnTo>
                        <a:pt x="85120" y="25894"/>
                      </a:lnTo>
                      <a:lnTo>
                        <a:pt x="86656" y="25294"/>
                      </a:lnTo>
                      <a:lnTo>
                        <a:pt x="88283" y="24755"/>
                      </a:lnTo>
                      <a:lnTo>
                        <a:pt x="89728" y="24095"/>
                      </a:lnTo>
                      <a:lnTo>
                        <a:pt x="91265" y="23616"/>
                      </a:lnTo>
                      <a:lnTo>
                        <a:pt x="92801" y="23076"/>
                      </a:lnTo>
                      <a:lnTo>
                        <a:pt x="94066" y="22657"/>
                      </a:lnTo>
                      <a:lnTo>
                        <a:pt x="95240" y="22357"/>
                      </a:lnTo>
                      <a:lnTo>
                        <a:pt x="96144" y="22237"/>
                      </a:lnTo>
                      <a:lnTo>
                        <a:pt x="96777" y="22297"/>
                      </a:lnTo>
                      <a:lnTo>
                        <a:pt x="97138" y="22537"/>
                      </a:lnTo>
                      <a:lnTo>
                        <a:pt x="97409" y="23796"/>
                      </a:lnTo>
                      <a:lnTo>
                        <a:pt x="96596" y="24935"/>
                      </a:lnTo>
                      <a:lnTo>
                        <a:pt x="95331" y="26133"/>
                      </a:lnTo>
                      <a:lnTo>
                        <a:pt x="93704" y="27272"/>
                      </a:lnTo>
                      <a:lnTo>
                        <a:pt x="92259" y="28411"/>
                      </a:lnTo>
                      <a:lnTo>
                        <a:pt x="91174" y="29550"/>
                      </a:lnTo>
                      <a:lnTo>
                        <a:pt x="90813" y="30809"/>
                      </a:lnTo>
                      <a:lnTo>
                        <a:pt x="91626" y="32007"/>
                      </a:lnTo>
                      <a:lnTo>
                        <a:pt x="92530" y="32247"/>
                      </a:lnTo>
                      <a:lnTo>
                        <a:pt x="94518" y="32127"/>
                      </a:lnTo>
                      <a:lnTo>
                        <a:pt x="96957" y="31948"/>
                      </a:lnTo>
                      <a:lnTo>
                        <a:pt x="99759" y="31588"/>
                      </a:lnTo>
                      <a:lnTo>
                        <a:pt x="102560" y="31288"/>
                      </a:lnTo>
                      <a:lnTo>
                        <a:pt x="104909" y="31048"/>
                      </a:lnTo>
                      <a:lnTo>
                        <a:pt x="106716" y="31048"/>
                      </a:lnTo>
                      <a:lnTo>
                        <a:pt x="107620" y="31348"/>
                      </a:lnTo>
                      <a:lnTo>
                        <a:pt x="107620" y="31948"/>
                      </a:lnTo>
                      <a:lnTo>
                        <a:pt x="107168" y="32547"/>
                      </a:lnTo>
                      <a:lnTo>
                        <a:pt x="106174" y="33206"/>
                      </a:lnTo>
                      <a:lnTo>
                        <a:pt x="104819" y="33986"/>
                      </a:lnTo>
                      <a:lnTo>
                        <a:pt x="103192" y="34765"/>
                      </a:lnTo>
                      <a:lnTo>
                        <a:pt x="101385" y="35664"/>
                      </a:lnTo>
                      <a:lnTo>
                        <a:pt x="99307" y="36563"/>
                      </a:lnTo>
                      <a:lnTo>
                        <a:pt x="97409" y="37642"/>
                      </a:lnTo>
                      <a:lnTo>
                        <a:pt x="95421" y="38781"/>
                      </a:lnTo>
                      <a:lnTo>
                        <a:pt x="93614" y="39980"/>
                      </a:lnTo>
                      <a:lnTo>
                        <a:pt x="92168" y="41358"/>
                      </a:lnTo>
                      <a:lnTo>
                        <a:pt x="90813" y="42797"/>
                      </a:lnTo>
                      <a:lnTo>
                        <a:pt x="90000" y="44355"/>
                      </a:lnTo>
                      <a:lnTo>
                        <a:pt x="89638" y="46033"/>
                      </a:lnTo>
                      <a:lnTo>
                        <a:pt x="90000" y="47892"/>
                      </a:lnTo>
                      <a:lnTo>
                        <a:pt x="90813" y="49930"/>
                      </a:lnTo>
                      <a:lnTo>
                        <a:pt x="91445" y="51488"/>
                      </a:lnTo>
                      <a:lnTo>
                        <a:pt x="91445" y="52807"/>
                      </a:lnTo>
                      <a:lnTo>
                        <a:pt x="90813" y="53946"/>
                      </a:lnTo>
                      <a:lnTo>
                        <a:pt x="90000" y="54905"/>
                      </a:lnTo>
                      <a:lnTo>
                        <a:pt x="88915" y="55684"/>
                      </a:lnTo>
                      <a:lnTo>
                        <a:pt x="88012" y="56343"/>
                      </a:lnTo>
                      <a:lnTo>
                        <a:pt x="87379" y="56883"/>
                      </a:lnTo>
                      <a:lnTo>
                        <a:pt x="87289" y="57422"/>
                      </a:lnTo>
                      <a:lnTo>
                        <a:pt x="87740" y="57842"/>
                      </a:lnTo>
                      <a:lnTo>
                        <a:pt x="88734" y="58081"/>
                      </a:lnTo>
                      <a:lnTo>
                        <a:pt x="90090" y="58381"/>
                      </a:lnTo>
                      <a:lnTo>
                        <a:pt x="91897" y="58621"/>
                      </a:lnTo>
                      <a:lnTo>
                        <a:pt x="93975" y="58741"/>
                      </a:lnTo>
                      <a:lnTo>
                        <a:pt x="96234" y="58921"/>
                      </a:lnTo>
                      <a:lnTo>
                        <a:pt x="98674" y="58981"/>
                      </a:lnTo>
                      <a:lnTo>
                        <a:pt x="101114" y="59040"/>
                      </a:lnTo>
                      <a:lnTo>
                        <a:pt x="103734" y="59100"/>
                      </a:lnTo>
                      <a:lnTo>
                        <a:pt x="106084" y="59280"/>
                      </a:lnTo>
                      <a:lnTo>
                        <a:pt x="108343" y="59340"/>
                      </a:lnTo>
                      <a:lnTo>
                        <a:pt x="110512" y="59520"/>
                      </a:lnTo>
                      <a:lnTo>
                        <a:pt x="112228" y="59760"/>
                      </a:lnTo>
                      <a:lnTo>
                        <a:pt x="113584" y="59940"/>
                      </a:lnTo>
                      <a:lnTo>
                        <a:pt x="114578" y="60299"/>
                      </a:lnTo>
                      <a:lnTo>
                        <a:pt x="115030" y="60779"/>
                      </a:lnTo>
                      <a:lnTo>
                        <a:pt x="115030" y="61558"/>
                      </a:lnTo>
                      <a:lnTo>
                        <a:pt x="114668" y="62277"/>
                      </a:lnTo>
                      <a:lnTo>
                        <a:pt x="114036" y="63116"/>
                      </a:lnTo>
                      <a:lnTo>
                        <a:pt x="112951" y="63896"/>
                      </a:lnTo>
                      <a:lnTo>
                        <a:pt x="111777" y="64735"/>
                      </a:lnTo>
                      <a:lnTo>
                        <a:pt x="110331" y="65574"/>
                      </a:lnTo>
                      <a:lnTo>
                        <a:pt x="108885" y="66473"/>
                      </a:lnTo>
                      <a:lnTo>
                        <a:pt x="107349" y="67252"/>
                      </a:lnTo>
                      <a:lnTo>
                        <a:pt x="105722" y="68091"/>
                      </a:lnTo>
                      <a:lnTo>
                        <a:pt x="104277" y="68931"/>
                      </a:lnTo>
                      <a:lnTo>
                        <a:pt x="103012" y="69830"/>
                      </a:lnTo>
                      <a:lnTo>
                        <a:pt x="101746" y="70669"/>
                      </a:lnTo>
                      <a:lnTo>
                        <a:pt x="100843" y="71448"/>
                      </a:lnTo>
                      <a:lnTo>
                        <a:pt x="100030" y="72287"/>
                      </a:lnTo>
                      <a:lnTo>
                        <a:pt x="99759" y="73006"/>
                      </a:lnTo>
                      <a:lnTo>
                        <a:pt x="99849" y="73786"/>
                      </a:lnTo>
                      <a:lnTo>
                        <a:pt x="100301" y="74445"/>
                      </a:lnTo>
                      <a:lnTo>
                        <a:pt x="101114" y="74925"/>
                      </a:lnTo>
                      <a:lnTo>
                        <a:pt x="102198" y="75224"/>
                      </a:lnTo>
                      <a:lnTo>
                        <a:pt x="103463" y="75524"/>
                      </a:lnTo>
                      <a:lnTo>
                        <a:pt x="105000" y="75644"/>
                      </a:lnTo>
                      <a:lnTo>
                        <a:pt x="106626" y="75824"/>
                      </a:lnTo>
                      <a:lnTo>
                        <a:pt x="108253" y="75824"/>
                      </a:lnTo>
                      <a:lnTo>
                        <a:pt x="110060" y="75884"/>
                      </a:lnTo>
                      <a:lnTo>
                        <a:pt x="111777" y="75884"/>
                      </a:lnTo>
                      <a:lnTo>
                        <a:pt x="113493" y="75944"/>
                      </a:lnTo>
                      <a:lnTo>
                        <a:pt x="115120" y="76003"/>
                      </a:lnTo>
                      <a:lnTo>
                        <a:pt x="116475" y="76243"/>
                      </a:lnTo>
                      <a:lnTo>
                        <a:pt x="117740" y="76423"/>
                      </a:lnTo>
                      <a:lnTo>
                        <a:pt x="118825" y="76783"/>
                      </a:lnTo>
                      <a:lnTo>
                        <a:pt x="119638" y="77202"/>
                      </a:lnTo>
                      <a:lnTo>
                        <a:pt x="119999" y="77862"/>
                      </a:lnTo>
                      <a:lnTo>
                        <a:pt x="119999" y="79000"/>
                      </a:lnTo>
                      <a:lnTo>
                        <a:pt x="119096" y="80079"/>
                      </a:lnTo>
                      <a:lnTo>
                        <a:pt x="117469" y="81158"/>
                      </a:lnTo>
                      <a:lnTo>
                        <a:pt x="115120" y="82177"/>
                      </a:lnTo>
                      <a:lnTo>
                        <a:pt x="112319" y="83136"/>
                      </a:lnTo>
                      <a:lnTo>
                        <a:pt x="109066" y="84155"/>
                      </a:lnTo>
                      <a:lnTo>
                        <a:pt x="105632" y="85054"/>
                      </a:lnTo>
                      <a:lnTo>
                        <a:pt x="102018" y="86073"/>
                      </a:lnTo>
                      <a:lnTo>
                        <a:pt x="98313" y="87092"/>
                      </a:lnTo>
                      <a:lnTo>
                        <a:pt x="94698" y="88051"/>
                      </a:lnTo>
                      <a:lnTo>
                        <a:pt x="91355" y="89070"/>
                      </a:lnTo>
                      <a:lnTo>
                        <a:pt x="88283" y="90149"/>
                      </a:lnTo>
                      <a:lnTo>
                        <a:pt x="85662" y="91288"/>
                      </a:lnTo>
                      <a:lnTo>
                        <a:pt x="83674" y="92427"/>
                      </a:lnTo>
                      <a:lnTo>
                        <a:pt x="82319" y="93626"/>
                      </a:lnTo>
                      <a:lnTo>
                        <a:pt x="81867" y="94945"/>
                      </a:lnTo>
                      <a:lnTo>
                        <a:pt x="82138" y="95544"/>
                      </a:lnTo>
                      <a:lnTo>
                        <a:pt x="83132" y="95964"/>
                      </a:lnTo>
                      <a:lnTo>
                        <a:pt x="84578" y="96263"/>
                      </a:lnTo>
                      <a:lnTo>
                        <a:pt x="86656" y="96443"/>
                      </a:lnTo>
                      <a:lnTo>
                        <a:pt x="88915" y="96443"/>
                      </a:lnTo>
                      <a:lnTo>
                        <a:pt x="91445" y="96323"/>
                      </a:lnTo>
                      <a:lnTo>
                        <a:pt x="94246" y="96203"/>
                      </a:lnTo>
                      <a:lnTo>
                        <a:pt x="97048" y="96083"/>
                      </a:lnTo>
                      <a:lnTo>
                        <a:pt x="99849" y="95904"/>
                      </a:lnTo>
                      <a:lnTo>
                        <a:pt x="102560" y="95724"/>
                      </a:lnTo>
                      <a:lnTo>
                        <a:pt x="105000" y="95604"/>
                      </a:lnTo>
                      <a:lnTo>
                        <a:pt x="107168" y="95544"/>
                      </a:lnTo>
                      <a:lnTo>
                        <a:pt x="108885" y="95604"/>
                      </a:lnTo>
                      <a:lnTo>
                        <a:pt x="110060" y="95784"/>
                      </a:lnTo>
                      <a:lnTo>
                        <a:pt x="110692" y="96083"/>
                      </a:lnTo>
                      <a:lnTo>
                        <a:pt x="110692" y="96563"/>
                      </a:lnTo>
                      <a:lnTo>
                        <a:pt x="109608" y="97762"/>
                      </a:lnTo>
                      <a:lnTo>
                        <a:pt x="108433" y="98901"/>
                      </a:lnTo>
                      <a:lnTo>
                        <a:pt x="106897" y="100039"/>
                      </a:lnTo>
                      <a:lnTo>
                        <a:pt x="105451" y="100999"/>
                      </a:lnTo>
                      <a:lnTo>
                        <a:pt x="103825" y="101898"/>
                      </a:lnTo>
                      <a:lnTo>
                        <a:pt x="102198" y="102737"/>
                      </a:lnTo>
                      <a:lnTo>
                        <a:pt x="100572" y="103576"/>
                      </a:lnTo>
                      <a:lnTo>
                        <a:pt x="99126" y="104235"/>
                      </a:lnTo>
                      <a:lnTo>
                        <a:pt x="97680" y="104835"/>
                      </a:lnTo>
                      <a:lnTo>
                        <a:pt x="96415" y="105374"/>
                      </a:lnTo>
                      <a:lnTo>
                        <a:pt x="95421" y="105914"/>
                      </a:lnTo>
                      <a:lnTo>
                        <a:pt x="94608" y="106273"/>
                      </a:lnTo>
                      <a:lnTo>
                        <a:pt x="94066" y="106633"/>
                      </a:lnTo>
                      <a:lnTo>
                        <a:pt x="93975" y="106813"/>
                      </a:lnTo>
                      <a:lnTo>
                        <a:pt x="94156" y="107052"/>
                      </a:lnTo>
                      <a:lnTo>
                        <a:pt x="94789" y="107112"/>
                      </a:lnTo>
                      <a:lnTo>
                        <a:pt x="97048" y="107352"/>
                      </a:lnTo>
                      <a:lnTo>
                        <a:pt x="99216" y="107532"/>
                      </a:lnTo>
                      <a:lnTo>
                        <a:pt x="101295" y="107712"/>
                      </a:lnTo>
                      <a:lnTo>
                        <a:pt x="103283" y="107892"/>
                      </a:lnTo>
                      <a:lnTo>
                        <a:pt x="105180" y="108131"/>
                      </a:lnTo>
                      <a:lnTo>
                        <a:pt x="107078" y="108371"/>
                      </a:lnTo>
                      <a:lnTo>
                        <a:pt x="108795" y="108611"/>
                      </a:lnTo>
                      <a:lnTo>
                        <a:pt x="110240" y="108851"/>
                      </a:lnTo>
                      <a:lnTo>
                        <a:pt x="111686" y="109030"/>
                      </a:lnTo>
                      <a:lnTo>
                        <a:pt x="112951" y="109270"/>
                      </a:lnTo>
                      <a:lnTo>
                        <a:pt x="114036" y="109450"/>
                      </a:lnTo>
                      <a:lnTo>
                        <a:pt x="115030" y="109690"/>
                      </a:lnTo>
                      <a:lnTo>
                        <a:pt x="115662" y="109870"/>
                      </a:lnTo>
                      <a:lnTo>
                        <a:pt x="116204" y="110109"/>
                      </a:lnTo>
                      <a:lnTo>
                        <a:pt x="116475" y="110229"/>
                      </a:lnTo>
                      <a:lnTo>
                        <a:pt x="116475" y="110469"/>
                      </a:lnTo>
                      <a:lnTo>
                        <a:pt x="114849" y="112987"/>
                      </a:lnTo>
                      <a:lnTo>
                        <a:pt x="112861" y="114965"/>
                      </a:lnTo>
                      <a:lnTo>
                        <a:pt x="110331" y="116463"/>
                      </a:lnTo>
                      <a:lnTo>
                        <a:pt x="107620" y="117662"/>
                      </a:lnTo>
                      <a:lnTo>
                        <a:pt x="104457" y="118441"/>
                      </a:lnTo>
                      <a:lnTo>
                        <a:pt x="101114" y="118981"/>
                      </a:lnTo>
                      <a:lnTo>
                        <a:pt x="97500" y="119220"/>
                      </a:lnTo>
                      <a:lnTo>
                        <a:pt x="93704" y="119220"/>
                      </a:lnTo>
                      <a:lnTo>
                        <a:pt x="89728" y="119160"/>
                      </a:lnTo>
                      <a:lnTo>
                        <a:pt x="85753" y="118861"/>
                      </a:lnTo>
                      <a:lnTo>
                        <a:pt x="81686" y="118501"/>
                      </a:lnTo>
                      <a:lnTo>
                        <a:pt x="77530" y="118201"/>
                      </a:lnTo>
                      <a:lnTo>
                        <a:pt x="73554" y="117842"/>
                      </a:lnTo>
                      <a:lnTo>
                        <a:pt x="69578" y="117482"/>
                      </a:lnTo>
                      <a:lnTo>
                        <a:pt x="65692" y="117242"/>
                      </a:lnTo>
                      <a:lnTo>
                        <a:pt x="62078" y="117182"/>
                      </a:lnTo>
                      <a:lnTo>
                        <a:pt x="59006" y="117242"/>
                      </a:lnTo>
                      <a:lnTo>
                        <a:pt x="55662" y="117362"/>
                      </a:lnTo>
                      <a:lnTo>
                        <a:pt x="52048" y="117662"/>
                      </a:lnTo>
                      <a:lnTo>
                        <a:pt x="48343" y="117962"/>
                      </a:lnTo>
                      <a:lnTo>
                        <a:pt x="44457" y="118321"/>
                      </a:lnTo>
                      <a:lnTo>
                        <a:pt x="40481" y="118681"/>
                      </a:lnTo>
                      <a:lnTo>
                        <a:pt x="36415" y="119100"/>
                      </a:lnTo>
                      <a:lnTo>
                        <a:pt x="32439" y="119400"/>
                      </a:lnTo>
                      <a:lnTo>
                        <a:pt x="28373" y="119700"/>
                      </a:lnTo>
                      <a:lnTo>
                        <a:pt x="24487" y="119880"/>
                      </a:lnTo>
                      <a:lnTo>
                        <a:pt x="20602" y="120000"/>
                      </a:lnTo>
                      <a:lnTo>
                        <a:pt x="16987" y="120000"/>
                      </a:lnTo>
                      <a:lnTo>
                        <a:pt x="13463" y="119880"/>
                      </a:lnTo>
                      <a:lnTo>
                        <a:pt x="10210" y="119520"/>
                      </a:lnTo>
                      <a:lnTo>
                        <a:pt x="7228" y="119040"/>
                      </a:lnTo>
                      <a:lnTo>
                        <a:pt x="4518" y="118321"/>
                      </a:lnTo>
                      <a:lnTo>
                        <a:pt x="3614" y="117962"/>
                      </a:lnTo>
                      <a:lnTo>
                        <a:pt x="2620" y="117542"/>
                      </a:lnTo>
                      <a:lnTo>
                        <a:pt x="1897" y="117122"/>
                      </a:lnTo>
                      <a:lnTo>
                        <a:pt x="1174" y="116703"/>
                      </a:lnTo>
                      <a:lnTo>
                        <a:pt x="722" y="116163"/>
                      </a:lnTo>
                      <a:lnTo>
                        <a:pt x="361" y="115684"/>
                      </a:lnTo>
                      <a:lnTo>
                        <a:pt x="180" y="115084"/>
                      </a:lnTo>
                      <a:lnTo>
                        <a:pt x="0" y="114605"/>
                      </a:lnTo>
                      <a:lnTo>
                        <a:pt x="0" y="114005"/>
                      </a:lnTo>
                      <a:lnTo>
                        <a:pt x="271" y="113526"/>
                      </a:lnTo>
                      <a:lnTo>
                        <a:pt x="722" y="112987"/>
                      </a:lnTo>
                      <a:lnTo>
                        <a:pt x="1174" y="112447"/>
                      </a:lnTo>
                      <a:lnTo>
                        <a:pt x="1897" y="111968"/>
                      </a:lnTo>
                      <a:lnTo>
                        <a:pt x="2801" y="111368"/>
                      </a:lnTo>
                      <a:lnTo>
                        <a:pt x="3885" y="110949"/>
                      </a:lnTo>
                      <a:lnTo>
                        <a:pt x="5150" y="110469"/>
                      </a:lnTo>
                      <a:lnTo>
                        <a:pt x="7048" y="110049"/>
                      </a:lnTo>
                      <a:lnTo>
                        <a:pt x="9307" y="109810"/>
                      </a:lnTo>
                      <a:lnTo>
                        <a:pt x="11746" y="109690"/>
                      </a:lnTo>
                      <a:lnTo>
                        <a:pt x="14186" y="109630"/>
                      </a:lnTo>
                      <a:lnTo>
                        <a:pt x="16536" y="109450"/>
                      </a:lnTo>
                      <a:lnTo>
                        <a:pt x="18795" y="109090"/>
                      </a:lnTo>
                      <a:lnTo>
                        <a:pt x="20512" y="108611"/>
                      </a:lnTo>
                      <a:lnTo>
                        <a:pt x="21867" y="107832"/>
                      </a:lnTo>
                      <a:lnTo>
                        <a:pt x="21957" y="107472"/>
                      </a:lnTo>
                      <a:lnTo>
                        <a:pt x="21506" y="107232"/>
                      </a:lnTo>
                      <a:lnTo>
                        <a:pt x="20783" y="107052"/>
                      </a:lnTo>
                      <a:lnTo>
                        <a:pt x="19608" y="106873"/>
                      </a:lnTo>
                      <a:lnTo>
                        <a:pt x="18162" y="106753"/>
                      </a:lnTo>
                      <a:lnTo>
                        <a:pt x="16536" y="106633"/>
                      </a:lnTo>
                      <a:lnTo>
                        <a:pt x="14728" y="106453"/>
                      </a:lnTo>
                      <a:lnTo>
                        <a:pt x="12921" y="106273"/>
                      </a:lnTo>
                      <a:lnTo>
                        <a:pt x="11024" y="106033"/>
                      </a:lnTo>
                      <a:lnTo>
                        <a:pt x="9036" y="105734"/>
                      </a:lnTo>
                      <a:lnTo>
                        <a:pt x="7228" y="105374"/>
                      </a:lnTo>
                      <a:lnTo>
                        <a:pt x="5512" y="104895"/>
                      </a:lnTo>
                      <a:lnTo>
                        <a:pt x="4156" y="104415"/>
                      </a:lnTo>
                      <a:lnTo>
                        <a:pt x="2891" y="103696"/>
                      </a:lnTo>
                      <a:lnTo>
                        <a:pt x="2078" y="102857"/>
                      </a:lnTo>
                      <a:lnTo>
                        <a:pt x="1626" y="101838"/>
                      </a:lnTo>
                      <a:lnTo>
                        <a:pt x="1897" y="101478"/>
                      </a:lnTo>
                      <a:lnTo>
                        <a:pt x="2620" y="101178"/>
                      </a:lnTo>
                      <a:lnTo>
                        <a:pt x="3795" y="100939"/>
                      </a:lnTo>
                      <a:lnTo>
                        <a:pt x="5331" y="100639"/>
                      </a:lnTo>
                      <a:lnTo>
                        <a:pt x="7228" y="100399"/>
                      </a:lnTo>
                      <a:lnTo>
                        <a:pt x="9307" y="100219"/>
                      </a:lnTo>
                      <a:lnTo>
                        <a:pt x="11475" y="99980"/>
                      </a:lnTo>
                      <a:lnTo>
                        <a:pt x="13915" y="99740"/>
                      </a:lnTo>
                      <a:lnTo>
                        <a:pt x="16265" y="99560"/>
                      </a:lnTo>
                      <a:lnTo>
                        <a:pt x="18524" y="99440"/>
                      </a:lnTo>
                      <a:lnTo>
                        <a:pt x="20512" y="99200"/>
                      </a:lnTo>
                      <a:lnTo>
                        <a:pt x="22500" y="98961"/>
                      </a:lnTo>
                      <a:lnTo>
                        <a:pt x="24216" y="98781"/>
                      </a:lnTo>
                      <a:lnTo>
                        <a:pt x="25391" y="98541"/>
                      </a:lnTo>
                      <a:lnTo>
                        <a:pt x="26204" y="98361"/>
                      </a:lnTo>
                      <a:lnTo>
                        <a:pt x="26566" y="98121"/>
                      </a:lnTo>
                      <a:lnTo>
                        <a:pt x="26475" y="97342"/>
                      </a:lnTo>
                      <a:lnTo>
                        <a:pt x="25933" y="96683"/>
                      </a:lnTo>
                      <a:lnTo>
                        <a:pt x="24939" y="96203"/>
                      </a:lnTo>
                      <a:lnTo>
                        <a:pt x="23674" y="95784"/>
                      </a:lnTo>
                      <a:lnTo>
                        <a:pt x="22048" y="95424"/>
                      </a:lnTo>
                      <a:lnTo>
                        <a:pt x="20150" y="95064"/>
                      </a:lnTo>
                      <a:lnTo>
                        <a:pt x="18162" y="94765"/>
                      </a:lnTo>
                      <a:lnTo>
                        <a:pt x="15993" y="94405"/>
                      </a:lnTo>
                      <a:lnTo>
                        <a:pt x="13915" y="94105"/>
                      </a:lnTo>
                      <a:lnTo>
                        <a:pt x="11746" y="93806"/>
                      </a:lnTo>
                      <a:lnTo>
                        <a:pt x="9668" y="93326"/>
                      </a:lnTo>
                      <a:lnTo>
                        <a:pt x="7861" y="92907"/>
                      </a:lnTo>
                      <a:lnTo>
                        <a:pt x="6144" y="92367"/>
                      </a:lnTo>
                      <a:lnTo>
                        <a:pt x="4789" y="91648"/>
                      </a:lnTo>
                      <a:lnTo>
                        <a:pt x="3704" y="90869"/>
                      </a:lnTo>
                      <a:lnTo>
                        <a:pt x="3072" y="89850"/>
                      </a:lnTo>
                      <a:lnTo>
                        <a:pt x="2620" y="88411"/>
                      </a:lnTo>
                      <a:lnTo>
                        <a:pt x="2530" y="86913"/>
                      </a:lnTo>
                      <a:lnTo>
                        <a:pt x="2620" y="85414"/>
                      </a:lnTo>
                      <a:lnTo>
                        <a:pt x="2891" y="83976"/>
                      </a:lnTo>
                      <a:lnTo>
                        <a:pt x="3614" y="82417"/>
                      </a:lnTo>
                      <a:lnTo>
                        <a:pt x="4337" y="80919"/>
                      </a:lnTo>
                      <a:lnTo>
                        <a:pt x="5331" y="79360"/>
                      </a:lnTo>
                      <a:lnTo>
                        <a:pt x="6325" y="77802"/>
                      </a:lnTo>
                      <a:lnTo>
                        <a:pt x="7409" y="76243"/>
                      </a:lnTo>
                      <a:lnTo>
                        <a:pt x="8584" y="74745"/>
                      </a:lnTo>
                      <a:lnTo>
                        <a:pt x="9759" y="73186"/>
                      </a:lnTo>
                      <a:lnTo>
                        <a:pt x="11024" y="71688"/>
                      </a:lnTo>
                      <a:lnTo>
                        <a:pt x="11656" y="71028"/>
                      </a:lnTo>
                      <a:lnTo>
                        <a:pt x="12560" y="70669"/>
                      </a:lnTo>
                      <a:lnTo>
                        <a:pt x="13734" y="70549"/>
                      </a:lnTo>
                      <a:lnTo>
                        <a:pt x="15180" y="70549"/>
                      </a:lnTo>
                      <a:lnTo>
                        <a:pt x="16626" y="70669"/>
                      </a:lnTo>
                      <a:lnTo>
                        <a:pt x="18433" y="70909"/>
                      </a:lnTo>
                      <a:lnTo>
                        <a:pt x="19969" y="71208"/>
                      </a:lnTo>
                      <a:lnTo>
                        <a:pt x="21867" y="71688"/>
                      </a:lnTo>
                      <a:lnTo>
                        <a:pt x="23403" y="72167"/>
                      </a:lnTo>
                      <a:lnTo>
                        <a:pt x="25120" y="72647"/>
                      </a:lnTo>
                      <a:lnTo>
                        <a:pt x="26656" y="73066"/>
                      </a:lnTo>
                      <a:lnTo>
                        <a:pt x="28012" y="73546"/>
                      </a:lnTo>
                      <a:lnTo>
                        <a:pt x="29367" y="73846"/>
                      </a:lnTo>
                      <a:lnTo>
                        <a:pt x="30451" y="74145"/>
                      </a:lnTo>
                      <a:lnTo>
                        <a:pt x="31174" y="74325"/>
                      </a:lnTo>
                      <a:lnTo>
                        <a:pt x="31626" y="74325"/>
                      </a:lnTo>
                      <a:lnTo>
                        <a:pt x="32801" y="73786"/>
                      </a:lnTo>
                      <a:lnTo>
                        <a:pt x="33524" y="73306"/>
                      </a:lnTo>
                      <a:lnTo>
                        <a:pt x="33704" y="72707"/>
                      </a:lnTo>
                      <a:lnTo>
                        <a:pt x="33524" y="72167"/>
                      </a:lnTo>
                      <a:lnTo>
                        <a:pt x="33072" y="71448"/>
                      </a:lnTo>
                      <a:lnTo>
                        <a:pt x="32259" y="70789"/>
                      </a:lnTo>
                      <a:lnTo>
                        <a:pt x="31265" y="70009"/>
                      </a:lnTo>
                      <a:lnTo>
                        <a:pt x="29999" y="69230"/>
                      </a:lnTo>
                      <a:lnTo>
                        <a:pt x="28734" y="68391"/>
                      </a:lnTo>
                      <a:lnTo>
                        <a:pt x="27289" y="67552"/>
                      </a:lnTo>
                      <a:lnTo>
                        <a:pt x="25753" y="66533"/>
                      </a:lnTo>
                      <a:lnTo>
                        <a:pt x="24397" y="65514"/>
                      </a:lnTo>
                      <a:lnTo>
                        <a:pt x="23132" y="64435"/>
                      </a:lnTo>
                      <a:lnTo>
                        <a:pt x="22048" y="63416"/>
                      </a:lnTo>
                      <a:lnTo>
                        <a:pt x="21054" y="62157"/>
                      </a:lnTo>
                      <a:lnTo>
                        <a:pt x="20331" y="60959"/>
                      </a:lnTo>
                      <a:lnTo>
                        <a:pt x="19879" y="59880"/>
                      </a:lnTo>
                      <a:lnTo>
                        <a:pt x="19427" y="58801"/>
                      </a:lnTo>
                      <a:lnTo>
                        <a:pt x="19156" y="57842"/>
                      </a:lnTo>
                      <a:lnTo>
                        <a:pt x="18885" y="56763"/>
                      </a:lnTo>
                      <a:lnTo>
                        <a:pt x="19066" y="55924"/>
                      </a:lnTo>
                      <a:lnTo>
                        <a:pt x="19337" y="55024"/>
                      </a:lnTo>
                      <a:lnTo>
                        <a:pt x="19969" y="54245"/>
                      </a:lnTo>
                      <a:lnTo>
                        <a:pt x="20963" y="53466"/>
                      </a:lnTo>
                      <a:lnTo>
                        <a:pt x="22228" y="52807"/>
                      </a:lnTo>
                      <a:lnTo>
                        <a:pt x="23945" y="52267"/>
                      </a:lnTo>
                      <a:lnTo>
                        <a:pt x="26204" y="51788"/>
                      </a:lnTo>
                      <a:lnTo>
                        <a:pt x="29006" y="51308"/>
                      </a:lnTo>
                      <a:lnTo>
                        <a:pt x="29999" y="51248"/>
                      </a:lnTo>
                      <a:lnTo>
                        <a:pt x="31084" y="51308"/>
                      </a:lnTo>
                      <a:lnTo>
                        <a:pt x="32259" y="51488"/>
                      </a:lnTo>
                      <a:lnTo>
                        <a:pt x="33524" y="51608"/>
                      </a:lnTo>
                      <a:lnTo>
                        <a:pt x="34789" y="51848"/>
                      </a:lnTo>
                      <a:lnTo>
                        <a:pt x="36234" y="52027"/>
                      </a:lnTo>
                      <a:lnTo>
                        <a:pt x="37680" y="52327"/>
                      </a:lnTo>
                      <a:lnTo>
                        <a:pt x="39126" y="52627"/>
                      </a:lnTo>
                      <a:lnTo>
                        <a:pt x="40481" y="52927"/>
                      </a:lnTo>
                      <a:lnTo>
                        <a:pt x="41927" y="53106"/>
                      </a:lnTo>
                      <a:lnTo>
                        <a:pt x="43192" y="53346"/>
                      </a:lnTo>
                      <a:lnTo>
                        <a:pt x="44457" y="53466"/>
                      </a:lnTo>
                      <a:lnTo>
                        <a:pt x="45542" y="53526"/>
                      </a:lnTo>
                      <a:lnTo>
                        <a:pt x="46626" y="53526"/>
                      </a:lnTo>
                      <a:lnTo>
                        <a:pt x="47439" y="53466"/>
                      </a:lnTo>
                      <a:lnTo>
                        <a:pt x="48162" y="53286"/>
                      </a:lnTo>
                      <a:lnTo>
                        <a:pt x="48795" y="52807"/>
                      </a:lnTo>
                      <a:lnTo>
                        <a:pt x="48975" y="52267"/>
                      </a:lnTo>
                      <a:lnTo>
                        <a:pt x="48795" y="51608"/>
                      </a:lnTo>
                      <a:lnTo>
                        <a:pt x="48253" y="50829"/>
                      </a:lnTo>
                      <a:lnTo>
                        <a:pt x="47349" y="50049"/>
                      </a:lnTo>
                      <a:lnTo>
                        <a:pt x="46445" y="49150"/>
                      </a:lnTo>
                      <a:lnTo>
                        <a:pt x="45090" y="48191"/>
                      </a:lnTo>
                      <a:lnTo>
                        <a:pt x="43825" y="47292"/>
                      </a:lnTo>
                      <a:lnTo>
                        <a:pt x="42469" y="46273"/>
                      </a:lnTo>
                      <a:lnTo>
                        <a:pt x="41114" y="45254"/>
                      </a:lnTo>
                      <a:lnTo>
                        <a:pt x="39939" y="44355"/>
                      </a:lnTo>
                      <a:lnTo>
                        <a:pt x="38855" y="43336"/>
                      </a:lnTo>
                      <a:lnTo>
                        <a:pt x="38042" y="42497"/>
                      </a:lnTo>
                      <a:lnTo>
                        <a:pt x="37409" y="41658"/>
                      </a:lnTo>
                      <a:lnTo>
                        <a:pt x="37138" y="40879"/>
                      </a:lnTo>
                      <a:lnTo>
                        <a:pt x="37319" y="40159"/>
                      </a:lnTo>
                      <a:lnTo>
                        <a:pt x="37590" y="39980"/>
                      </a:lnTo>
                      <a:lnTo>
                        <a:pt x="38313" y="39980"/>
                      </a:lnTo>
                      <a:lnTo>
                        <a:pt x="39307" y="40039"/>
                      </a:lnTo>
                      <a:lnTo>
                        <a:pt x="40572" y="40339"/>
                      </a:lnTo>
                      <a:lnTo>
                        <a:pt x="42018" y="40639"/>
                      </a:lnTo>
                      <a:lnTo>
                        <a:pt x="43644" y="40999"/>
                      </a:lnTo>
                      <a:lnTo>
                        <a:pt x="45361" y="41418"/>
                      </a:lnTo>
                      <a:lnTo>
                        <a:pt x="47078" y="41778"/>
                      </a:lnTo>
                      <a:lnTo>
                        <a:pt x="48885" y="42197"/>
                      </a:lnTo>
                      <a:lnTo>
                        <a:pt x="50512" y="42617"/>
                      </a:lnTo>
                      <a:lnTo>
                        <a:pt x="52048" y="42977"/>
                      </a:lnTo>
                      <a:lnTo>
                        <a:pt x="53584" y="43276"/>
                      </a:lnTo>
                      <a:lnTo>
                        <a:pt x="54759" y="43576"/>
                      </a:lnTo>
                      <a:lnTo>
                        <a:pt x="55753" y="43636"/>
                      </a:lnTo>
                      <a:lnTo>
                        <a:pt x="56385" y="43636"/>
                      </a:lnTo>
                      <a:lnTo>
                        <a:pt x="56746" y="43516"/>
                      </a:lnTo>
                      <a:lnTo>
                        <a:pt x="56927" y="42497"/>
                      </a:lnTo>
                      <a:lnTo>
                        <a:pt x="56475" y="41538"/>
                      </a:lnTo>
                      <a:lnTo>
                        <a:pt x="55662" y="40759"/>
                      </a:lnTo>
                      <a:lnTo>
                        <a:pt x="54578" y="39920"/>
                      </a:lnTo>
                      <a:lnTo>
                        <a:pt x="53493" y="39140"/>
                      </a:lnTo>
                      <a:lnTo>
                        <a:pt x="52500" y="38181"/>
                      </a:lnTo>
                      <a:lnTo>
                        <a:pt x="51867" y="37222"/>
                      </a:lnTo>
                      <a:lnTo>
                        <a:pt x="51777" y="36083"/>
                      </a:lnTo>
                      <a:lnTo>
                        <a:pt x="51596" y="34765"/>
                      </a:lnTo>
                      <a:lnTo>
                        <a:pt x="50783" y="33266"/>
                      </a:lnTo>
                      <a:lnTo>
                        <a:pt x="49608" y="31708"/>
                      </a:lnTo>
                      <a:lnTo>
                        <a:pt x="48343" y="30149"/>
                      </a:lnTo>
                      <a:lnTo>
                        <a:pt x="46897" y="28531"/>
                      </a:lnTo>
                      <a:lnTo>
                        <a:pt x="45722" y="26913"/>
                      </a:lnTo>
                      <a:lnTo>
                        <a:pt x="45000" y="25414"/>
                      </a:lnTo>
                      <a:lnTo>
                        <a:pt x="44909" y="24095"/>
                      </a:lnTo>
                      <a:lnTo>
                        <a:pt x="45451" y="23316"/>
                      </a:lnTo>
                      <a:lnTo>
                        <a:pt x="46626" y="22597"/>
                      </a:lnTo>
                      <a:lnTo>
                        <a:pt x="48253" y="21938"/>
                      </a:lnTo>
                      <a:lnTo>
                        <a:pt x="50060" y="21398"/>
                      </a:lnTo>
                      <a:lnTo>
                        <a:pt x="51957" y="20799"/>
                      </a:lnTo>
                      <a:lnTo>
                        <a:pt x="53674" y="20139"/>
                      </a:lnTo>
                      <a:lnTo>
                        <a:pt x="55030" y="19540"/>
                      </a:lnTo>
                      <a:lnTo>
                        <a:pt x="55753" y="18821"/>
                      </a:lnTo>
                      <a:lnTo>
                        <a:pt x="55753" y="17682"/>
                      </a:lnTo>
                      <a:lnTo>
                        <a:pt x="55120" y="16123"/>
                      </a:lnTo>
                      <a:lnTo>
                        <a:pt x="54036" y="14325"/>
                      </a:lnTo>
                      <a:lnTo>
                        <a:pt x="52771" y="12467"/>
                      </a:lnTo>
                      <a:lnTo>
                        <a:pt x="51325" y="10549"/>
                      </a:lnTo>
                      <a:lnTo>
                        <a:pt x="50150" y="8751"/>
                      </a:lnTo>
                      <a:lnTo>
                        <a:pt x="49337" y="7192"/>
                      </a:lnTo>
                      <a:lnTo>
                        <a:pt x="48975" y="5994"/>
                      </a:lnTo>
                      <a:lnTo>
                        <a:pt x="49427" y="4255"/>
                      </a:lnTo>
                      <a:lnTo>
                        <a:pt x="50331" y="2997"/>
                      </a:lnTo>
                      <a:lnTo>
                        <a:pt x="51867" y="1978"/>
                      </a:lnTo>
                      <a:lnTo>
                        <a:pt x="53765" y="1198"/>
                      </a:lnTo>
                      <a:lnTo>
                        <a:pt x="55933" y="719"/>
                      </a:lnTo>
                      <a:lnTo>
                        <a:pt x="58283" y="419"/>
                      </a:lnTo>
                      <a:lnTo>
                        <a:pt x="60722" y="179"/>
                      </a:lnTo>
                      <a:lnTo>
                        <a:pt x="62891" y="119"/>
                      </a:lnTo>
                      <a:lnTo>
                        <a:pt x="63704" y="119"/>
                      </a:lnTo>
                      <a:lnTo>
                        <a:pt x="64427" y="59"/>
                      </a:lnTo>
                      <a:lnTo>
                        <a:pt x="65060" y="59"/>
                      </a:lnTo>
                      <a:lnTo>
                        <a:pt x="65873" y="59"/>
                      </a:lnTo>
                      <a:lnTo>
                        <a:pt x="66325" y="59"/>
                      </a:lnTo>
                      <a:lnTo>
                        <a:pt x="67048" y="59"/>
                      </a:lnTo>
                      <a:lnTo>
                        <a:pt x="67590" y="0"/>
                      </a:lnTo>
                      <a:lnTo>
                        <a:pt x="67951" y="0"/>
                      </a:lnTo>
                      <a:lnTo>
                        <a:pt x="68945" y="0"/>
                      </a:lnTo>
                      <a:lnTo>
                        <a:pt x="70120" y="239"/>
                      </a:lnTo>
                      <a:lnTo>
                        <a:pt x="71204" y="839"/>
                      </a:lnTo>
                      <a:lnTo>
                        <a:pt x="72289" y="1618"/>
                      </a:lnTo>
                      <a:lnTo>
                        <a:pt x="73102" y="2697"/>
                      </a:lnTo>
                      <a:lnTo>
                        <a:pt x="73554" y="4015"/>
                      </a:lnTo>
                      <a:lnTo>
                        <a:pt x="73463" y="5754"/>
                      </a:lnTo>
                      <a:lnTo>
                        <a:pt x="72831" y="77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9" name="Google Shape;2709;p65"/>
                <p:cNvSpPr/>
                <p:nvPr/>
              </p:nvSpPr>
              <p:spPr>
                <a:xfrm>
                  <a:off x="4422775" y="5048250"/>
                  <a:ext cx="654050" cy="1030287"/>
                </a:xfrm>
                <a:custGeom>
                  <a:avLst/>
                  <a:gdLst/>
                  <a:ahLst/>
                  <a:cxnLst/>
                  <a:rect l="l" t="t" r="r" b="b"/>
                  <a:pathLst>
                    <a:path w="120000" h="120000" extrusionOk="0">
                      <a:moveTo>
                        <a:pt x="81809" y="94866"/>
                      </a:moveTo>
                      <a:lnTo>
                        <a:pt x="81906" y="95359"/>
                      </a:lnTo>
                      <a:lnTo>
                        <a:pt x="82487" y="95728"/>
                      </a:lnTo>
                      <a:lnTo>
                        <a:pt x="83263" y="96036"/>
                      </a:lnTo>
                      <a:lnTo>
                        <a:pt x="84426" y="96283"/>
                      </a:lnTo>
                      <a:lnTo>
                        <a:pt x="85686" y="96406"/>
                      </a:lnTo>
                      <a:lnTo>
                        <a:pt x="87237" y="96529"/>
                      </a:lnTo>
                      <a:lnTo>
                        <a:pt x="88885" y="96529"/>
                      </a:lnTo>
                      <a:lnTo>
                        <a:pt x="90726" y="96529"/>
                      </a:lnTo>
                      <a:lnTo>
                        <a:pt x="92762" y="96529"/>
                      </a:lnTo>
                      <a:lnTo>
                        <a:pt x="94701" y="96468"/>
                      </a:lnTo>
                      <a:lnTo>
                        <a:pt x="96639" y="96406"/>
                      </a:lnTo>
                      <a:lnTo>
                        <a:pt x="98675" y="96344"/>
                      </a:lnTo>
                      <a:lnTo>
                        <a:pt x="100516" y="96160"/>
                      </a:lnTo>
                      <a:lnTo>
                        <a:pt x="102358" y="96160"/>
                      </a:lnTo>
                      <a:lnTo>
                        <a:pt x="104103" y="96098"/>
                      </a:lnTo>
                      <a:lnTo>
                        <a:pt x="105751" y="96098"/>
                      </a:lnTo>
                      <a:lnTo>
                        <a:pt x="106914" y="96098"/>
                      </a:lnTo>
                      <a:lnTo>
                        <a:pt x="107786" y="96160"/>
                      </a:lnTo>
                      <a:lnTo>
                        <a:pt x="108562" y="96283"/>
                      </a:lnTo>
                      <a:lnTo>
                        <a:pt x="109337" y="96406"/>
                      </a:lnTo>
                      <a:lnTo>
                        <a:pt x="109919" y="96529"/>
                      </a:lnTo>
                      <a:lnTo>
                        <a:pt x="110113" y="96776"/>
                      </a:lnTo>
                      <a:lnTo>
                        <a:pt x="110210" y="96960"/>
                      </a:lnTo>
                      <a:lnTo>
                        <a:pt x="110113" y="97268"/>
                      </a:lnTo>
                      <a:lnTo>
                        <a:pt x="109434" y="98069"/>
                      </a:lnTo>
                      <a:lnTo>
                        <a:pt x="108756" y="98809"/>
                      </a:lnTo>
                      <a:lnTo>
                        <a:pt x="107883" y="99548"/>
                      </a:lnTo>
                      <a:lnTo>
                        <a:pt x="107011" y="100225"/>
                      </a:lnTo>
                      <a:lnTo>
                        <a:pt x="106042" y="100780"/>
                      </a:lnTo>
                      <a:lnTo>
                        <a:pt x="105169" y="101396"/>
                      </a:lnTo>
                      <a:lnTo>
                        <a:pt x="104200" y="101889"/>
                      </a:lnTo>
                      <a:lnTo>
                        <a:pt x="103327" y="102443"/>
                      </a:lnTo>
                      <a:lnTo>
                        <a:pt x="101195" y="103429"/>
                      </a:lnTo>
                      <a:lnTo>
                        <a:pt x="99256" y="104414"/>
                      </a:lnTo>
                      <a:lnTo>
                        <a:pt x="97512" y="105215"/>
                      </a:lnTo>
                      <a:lnTo>
                        <a:pt x="96058" y="105831"/>
                      </a:lnTo>
                      <a:lnTo>
                        <a:pt x="94894" y="106447"/>
                      </a:lnTo>
                      <a:lnTo>
                        <a:pt x="94313" y="106878"/>
                      </a:lnTo>
                      <a:lnTo>
                        <a:pt x="94410" y="107186"/>
                      </a:lnTo>
                      <a:lnTo>
                        <a:pt x="95282" y="107371"/>
                      </a:lnTo>
                      <a:lnTo>
                        <a:pt x="97415" y="107618"/>
                      </a:lnTo>
                      <a:lnTo>
                        <a:pt x="99644" y="107864"/>
                      </a:lnTo>
                      <a:lnTo>
                        <a:pt x="101680" y="108049"/>
                      </a:lnTo>
                      <a:lnTo>
                        <a:pt x="103812" y="108295"/>
                      </a:lnTo>
                      <a:lnTo>
                        <a:pt x="105654" y="108480"/>
                      </a:lnTo>
                      <a:lnTo>
                        <a:pt x="107495" y="108788"/>
                      </a:lnTo>
                      <a:lnTo>
                        <a:pt x="109143" y="109034"/>
                      </a:lnTo>
                      <a:lnTo>
                        <a:pt x="110791" y="109219"/>
                      </a:lnTo>
                      <a:lnTo>
                        <a:pt x="112148" y="109466"/>
                      </a:lnTo>
                      <a:lnTo>
                        <a:pt x="113408" y="109650"/>
                      </a:lnTo>
                      <a:lnTo>
                        <a:pt x="114571" y="109958"/>
                      </a:lnTo>
                      <a:lnTo>
                        <a:pt x="115541" y="110205"/>
                      </a:lnTo>
                      <a:lnTo>
                        <a:pt x="116219" y="110328"/>
                      </a:lnTo>
                      <a:lnTo>
                        <a:pt x="116704" y="110574"/>
                      </a:lnTo>
                      <a:lnTo>
                        <a:pt x="116995" y="110759"/>
                      </a:lnTo>
                      <a:lnTo>
                        <a:pt x="116995" y="110944"/>
                      </a:lnTo>
                      <a:lnTo>
                        <a:pt x="115444" y="113285"/>
                      </a:lnTo>
                      <a:lnTo>
                        <a:pt x="113311" y="115195"/>
                      </a:lnTo>
                      <a:lnTo>
                        <a:pt x="110888" y="116611"/>
                      </a:lnTo>
                      <a:lnTo>
                        <a:pt x="108077" y="117720"/>
                      </a:lnTo>
                      <a:lnTo>
                        <a:pt x="104878" y="118459"/>
                      </a:lnTo>
                      <a:lnTo>
                        <a:pt x="101583" y="118952"/>
                      </a:lnTo>
                      <a:lnTo>
                        <a:pt x="97899" y="119199"/>
                      </a:lnTo>
                      <a:lnTo>
                        <a:pt x="94119" y="119199"/>
                      </a:lnTo>
                      <a:lnTo>
                        <a:pt x="90145" y="119075"/>
                      </a:lnTo>
                      <a:lnTo>
                        <a:pt x="86074" y="118767"/>
                      </a:lnTo>
                      <a:lnTo>
                        <a:pt x="82003" y="118459"/>
                      </a:lnTo>
                      <a:lnTo>
                        <a:pt x="77835" y="118028"/>
                      </a:lnTo>
                      <a:lnTo>
                        <a:pt x="73861" y="117659"/>
                      </a:lnTo>
                      <a:lnTo>
                        <a:pt x="69886" y="117351"/>
                      </a:lnTo>
                      <a:lnTo>
                        <a:pt x="66106" y="117166"/>
                      </a:lnTo>
                      <a:lnTo>
                        <a:pt x="62423" y="117104"/>
                      </a:lnTo>
                      <a:lnTo>
                        <a:pt x="59321" y="117166"/>
                      </a:lnTo>
                      <a:lnTo>
                        <a:pt x="56025" y="117289"/>
                      </a:lnTo>
                      <a:lnTo>
                        <a:pt x="52439" y="117597"/>
                      </a:lnTo>
                      <a:lnTo>
                        <a:pt x="48756" y="117905"/>
                      </a:lnTo>
                      <a:lnTo>
                        <a:pt x="44781" y="118275"/>
                      </a:lnTo>
                      <a:lnTo>
                        <a:pt x="40807" y="118644"/>
                      </a:lnTo>
                      <a:lnTo>
                        <a:pt x="36639" y="119075"/>
                      </a:lnTo>
                      <a:lnTo>
                        <a:pt x="32568" y="119322"/>
                      </a:lnTo>
                      <a:lnTo>
                        <a:pt x="28594" y="119630"/>
                      </a:lnTo>
                      <a:lnTo>
                        <a:pt x="24523" y="119876"/>
                      </a:lnTo>
                      <a:lnTo>
                        <a:pt x="20646" y="120000"/>
                      </a:lnTo>
                      <a:lnTo>
                        <a:pt x="16962" y="120000"/>
                      </a:lnTo>
                      <a:lnTo>
                        <a:pt x="13376" y="119876"/>
                      </a:lnTo>
                      <a:lnTo>
                        <a:pt x="10080" y="119568"/>
                      </a:lnTo>
                      <a:lnTo>
                        <a:pt x="7075" y="119075"/>
                      </a:lnTo>
                      <a:lnTo>
                        <a:pt x="4361" y="118336"/>
                      </a:lnTo>
                      <a:lnTo>
                        <a:pt x="2810" y="117659"/>
                      </a:lnTo>
                      <a:lnTo>
                        <a:pt x="1550" y="116981"/>
                      </a:lnTo>
                      <a:lnTo>
                        <a:pt x="678" y="116180"/>
                      </a:lnTo>
                      <a:lnTo>
                        <a:pt x="193" y="115379"/>
                      </a:lnTo>
                      <a:lnTo>
                        <a:pt x="0" y="114517"/>
                      </a:lnTo>
                      <a:lnTo>
                        <a:pt x="387" y="113531"/>
                      </a:lnTo>
                      <a:lnTo>
                        <a:pt x="1163" y="112669"/>
                      </a:lnTo>
                      <a:lnTo>
                        <a:pt x="2423" y="111806"/>
                      </a:lnTo>
                      <a:lnTo>
                        <a:pt x="3004" y="111498"/>
                      </a:lnTo>
                      <a:lnTo>
                        <a:pt x="3877" y="111190"/>
                      </a:lnTo>
                      <a:lnTo>
                        <a:pt x="4555" y="110944"/>
                      </a:lnTo>
                      <a:lnTo>
                        <a:pt x="5428" y="110636"/>
                      </a:lnTo>
                      <a:lnTo>
                        <a:pt x="7269" y="110266"/>
                      </a:lnTo>
                      <a:lnTo>
                        <a:pt x="9596" y="110020"/>
                      </a:lnTo>
                      <a:lnTo>
                        <a:pt x="12019" y="109897"/>
                      </a:lnTo>
                      <a:lnTo>
                        <a:pt x="14636" y="109774"/>
                      </a:lnTo>
                      <a:lnTo>
                        <a:pt x="17059" y="109589"/>
                      </a:lnTo>
                      <a:lnTo>
                        <a:pt x="19289" y="109219"/>
                      </a:lnTo>
                      <a:lnTo>
                        <a:pt x="21130" y="108788"/>
                      </a:lnTo>
                      <a:lnTo>
                        <a:pt x="22390" y="107987"/>
                      </a:lnTo>
                      <a:lnTo>
                        <a:pt x="22487" y="107679"/>
                      </a:lnTo>
                      <a:lnTo>
                        <a:pt x="22100" y="107494"/>
                      </a:lnTo>
                      <a:lnTo>
                        <a:pt x="21324" y="107248"/>
                      </a:lnTo>
                      <a:lnTo>
                        <a:pt x="20161" y="107002"/>
                      </a:lnTo>
                      <a:lnTo>
                        <a:pt x="18610" y="106878"/>
                      </a:lnTo>
                      <a:lnTo>
                        <a:pt x="16768" y="106694"/>
                      </a:lnTo>
                      <a:lnTo>
                        <a:pt x="14636" y="106447"/>
                      </a:lnTo>
                      <a:lnTo>
                        <a:pt x="12504" y="106201"/>
                      </a:lnTo>
                      <a:lnTo>
                        <a:pt x="10274" y="105954"/>
                      </a:lnTo>
                      <a:lnTo>
                        <a:pt x="8239" y="105585"/>
                      </a:lnTo>
                      <a:lnTo>
                        <a:pt x="6397" y="105030"/>
                      </a:lnTo>
                      <a:lnTo>
                        <a:pt x="4749" y="104414"/>
                      </a:lnTo>
                      <a:lnTo>
                        <a:pt x="3974" y="103860"/>
                      </a:lnTo>
                      <a:lnTo>
                        <a:pt x="3295" y="103305"/>
                      </a:lnTo>
                      <a:lnTo>
                        <a:pt x="2810" y="102689"/>
                      </a:lnTo>
                      <a:lnTo>
                        <a:pt x="2714" y="101950"/>
                      </a:lnTo>
                      <a:lnTo>
                        <a:pt x="3004" y="101581"/>
                      </a:lnTo>
                      <a:lnTo>
                        <a:pt x="3974" y="101334"/>
                      </a:lnTo>
                      <a:lnTo>
                        <a:pt x="5428" y="100965"/>
                      </a:lnTo>
                      <a:lnTo>
                        <a:pt x="7269" y="100718"/>
                      </a:lnTo>
                      <a:lnTo>
                        <a:pt x="9402" y="100410"/>
                      </a:lnTo>
                      <a:lnTo>
                        <a:pt x="11631" y="100225"/>
                      </a:lnTo>
                      <a:lnTo>
                        <a:pt x="14151" y="99917"/>
                      </a:lnTo>
                      <a:lnTo>
                        <a:pt x="16575" y="99671"/>
                      </a:lnTo>
                      <a:lnTo>
                        <a:pt x="18610" y="99486"/>
                      </a:lnTo>
                      <a:lnTo>
                        <a:pt x="20549" y="99240"/>
                      </a:lnTo>
                      <a:lnTo>
                        <a:pt x="22294" y="99055"/>
                      </a:lnTo>
                      <a:lnTo>
                        <a:pt x="23844" y="98809"/>
                      </a:lnTo>
                      <a:lnTo>
                        <a:pt x="25105" y="98624"/>
                      </a:lnTo>
                      <a:lnTo>
                        <a:pt x="26171" y="98377"/>
                      </a:lnTo>
                      <a:lnTo>
                        <a:pt x="26849" y="98131"/>
                      </a:lnTo>
                      <a:lnTo>
                        <a:pt x="27043" y="97885"/>
                      </a:lnTo>
                      <a:lnTo>
                        <a:pt x="26849" y="97145"/>
                      </a:lnTo>
                      <a:lnTo>
                        <a:pt x="26171" y="96468"/>
                      </a:lnTo>
                      <a:lnTo>
                        <a:pt x="25105" y="95913"/>
                      </a:lnTo>
                      <a:lnTo>
                        <a:pt x="23844" y="95420"/>
                      </a:lnTo>
                      <a:lnTo>
                        <a:pt x="22100" y="95112"/>
                      </a:lnTo>
                      <a:lnTo>
                        <a:pt x="20452" y="94743"/>
                      </a:lnTo>
                      <a:lnTo>
                        <a:pt x="18319" y="94373"/>
                      </a:lnTo>
                      <a:lnTo>
                        <a:pt x="16381" y="94004"/>
                      </a:lnTo>
                      <a:lnTo>
                        <a:pt x="14151" y="93696"/>
                      </a:lnTo>
                      <a:lnTo>
                        <a:pt x="12213" y="93326"/>
                      </a:lnTo>
                      <a:lnTo>
                        <a:pt x="10177" y="92895"/>
                      </a:lnTo>
                      <a:lnTo>
                        <a:pt x="8432" y="92340"/>
                      </a:lnTo>
                      <a:lnTo>
                        <a:pt x="6785" y="91786"/>
                      </a:lnTo>
                      <a:lnTo>
                        <a:pt x="5428" y="91047"/>
                      </a:lnTo>
                      <a:lnTo>
                        <a:pt x="4361" y="90246"/>
                      </a:lnTo>
                      <a:lnTo>
                        <a:pt x="3877" y="89260"/>
                      </a:lnTo>
                      <a:lnTo>
                        <a:pt x="3295" y="87166"/>
                      </a:lnTo>
                      <a:lnTo>
                        <a:pt x="3295" y="85318"/>
                      </a:lnTo>
                      <a:lnTo>
                        <a:pt x="3683" y="83593"/>
                      </a:lnTo>
                      <a:lnTo>
                        <a:pt x="4652" y="81437"/>
                      </a:lnTo>
                      <a:lnTo>
                        <a:pt x="5234" y="80266"/>
                      </a:lnTo>
                      <a:lnTo>
                        <a:pt x="6009" y="79096"/>
                      </a:lnTo>
                      <a:lnTo>
                        <a:pt x="6785" y="77987"/>
                      </a:lnTo>
                      <a:lnTo>
                        <a:pt x="7754" y="76878"/>
                      </a:lnTo>
                      <a:lnTo>
                        <a:pt x="8820" y="75893"/>
                      </a:lnTo>
                      <a:lnTo>
                        <a:pt x="9693" y="74784"/>
                      </a:lnTo>
                      <a:lnTo>
                        <a:pt x="10662" y="73737"/>
                      </a:lnTo>
                      <a:lnTo>
                        <a:pt x="11534" y="72628"/>
                      </a:lnTo>
                      <a:lnTo>
                        <a:pt x="11728" y="72443"/>
                      </a:lnTo>
                      <a:lnTo>
                        <a:pt x="11922" y="72197"/>
                      </a:lnTo>
                      <a:lnTo>
                        <a:pt x="12116" y="72012"/>
                      </a:lnTo>
                      <a:lnTo>
                        <a:pt x="12213" y="71765"/>
                      </a:lnTo>
                      <a:lnTo>
                        <a:pt x="12891" y="71211"/>
                      </a:lnTo>
                      <a:lnTo>
                        <a:pt x="13861" y="70841"/>
                      </a:lnTo>
                      <a:lnTo>
                        <a:pt x="15024" y="70595"/>
                      </a:lnTo>
                      <a:lnTo>
                        <a:pt x="16284" y="70533"/>
                      </a:lnTo>
                      <a:lnTo>
                        <a:pt x="17641" y="70595"/>
                      </a:lnTo>
                      <a:lnTo>
                        <a:pt x="19289" y="70841"/>
                      </a:lnTo>
                      <a:lnTo>
                        <a:pt x="20840" y="71088"/>
                      </a:lnTo>
                      <a:lnTo>
                        <a:pt x="22487" y="71396"/>
                      </a:lnTo>
                      <a:lnTo>
                        <a:pt x="24135" y="71827"/>
                      </a:lnTo>
                      <a:lnTo>
                        <a:pt x="25589" y="72197"/>
                      </a:lnTo>
                      <a:lnTo>
                        <a:pt x="27043" y="72566"/>
                      </a:lnTo>
                      <a:lnTo>
                        <a:pt x="28400" y="72874"/>
                      </a:lnTo>
                      <a:lnTo>
                        <a:pt x="29466" y="73182"/>
                      </a:lnTo>
                      <a:lnTo>
                        <a:pt x="30533" y="73305"/>
                      </a:lnTo>
                      <a:lnTo>
                        <a:pt x="31211" y="73367"/>
                      </a:lnTo>
                      <a:lnTo>
                        <a:pt x="31696" y="73305"/>
                      </a:lnTo>
                      <a:lnTo>
                        <a:pt x="32180" y="73059"/>
                      </a:lnTo>
                      <a:lnTo>
                        <a:pt x="32762" y="72874"/>
                      </a:lnTo>
                      <a:lnTo>
                        <a:pt x="33053" y="72628"/>
                      </a:lnTo>
                      <a:lnTo>
                        <a:pt x="33441" y="72443"/>
                      </a:lnTo>
                      <a:lnTo>
                        <a:pt x="33731" y="71396"/>
                      </a:lnTo>
                      <a:lnTo>
                        <a:pt x="32956" y="70164"/>
                      </a:lnTo>
                      <a:lnTo>
                        <a:pt x="31308" y="68809"/>
                      </a:lnTo>
                      <a:lnTo>
                        <a:pt x="29176" y="67392"/>
                      </a:lnTo>
                      <a:lnTo>
                        <a:pt x="26752" y="65728"/>
                      </a:lnTo>
                      <a:lnTo>
                        <a:pt x="24426" y="64004"/>
                      </a:lnTo>
                      <a:lnTo>
                        <a:pt x="22584" y="62156"/>
                      </a:lnTo>
                      <a:lnTo>
                        <a:pt x="21324" y="60123"/>
                      </a:lnTo>
                      <a:lnTo>
                        <a:pt x="21033" y="59137"/>
                      </a:lnTo>
                      <a:lnTo>
                        <a:pt x="20646" y="58213"/>
                      </a:lnTo>
                      <a:lnTo>
                        <a:pt x="20452" y="57227"/>
                      </a:lnTo>
                      <a:lnTo>
                        <a:pt x="20452" y="56303"/>
                      </a:lnTo>
                      <a:lnTo>
                        <a:pt x="20549" y="55441"/>
                      </a:lnTo>
                      <a:lnTo>
                        <a:pt x="21033" y="54517"/>
                      </a:lnTo>
                      <a:lnTo>
                        <a:pt x="21712" y="53716"/>
                      </a:lnTo>
                      <a:lnTo>
                        <a:pt x="22875" y="52915"/>
                      </a:lnTo>
                      <a:lnTo>
                        <a:pt x="23360" y="52607"/>
                      </a:lnTo>
                      <a:lnTo>
                        <a:pt x="24135" y="52299"/>
                      </a:lnTo>
                      <a:lnTo>
                        <a:pt x="24911" y="51991"/>
                      </a:lnTo>
                      <a:lnTo>
                        <a:pt x="25686" y="51683"/>
                      </a:lnTo>
                      <a:lnTo>
                        <a:pt x="26752" y="51437"/>
                      </a:lnTo>
                      <a:lnTo>
                        <a:pt x="27819" y="51190"/>
                      </a:lnTo>
                      <a:lnTo>
                        <a:pt x="29079" y="50944"/>
                      </a:lnTo>
                      <a:lnTo>
                        <a:pt x="30339" y="50759"/>
                      </a:lnTo>
                      <a:lnTo>
                        <a:pt x="32277" y="50636"/>
                      </a:lnTo>
                      <a:lnTo>
                        <a:pt x="34604" y="50821"/>
                      </a:lnTo>
                      <a:lnTo>
                        <a:pt x="37124" y="51067"/>
                      </a:lnTo>
                      <a:lnTo>
                        <a:pt x="39741" y="51560"/>
                      </a:lnTo>
                      <a:lnTo>
                        <a:pt x="42358" y="51806"/>
                      </a:lnTo>
                      <a:lnTo>
                        <a:pt x="44684" y="52053"/>
                      </a:lnTo>
                      <a:lnTo>
                        <a:pt x="46623" y="52053"/>
                      </a:lnTo>
                      <a:lnTo>
                        <a:pt x="48174" y="51683"/>
                      </a:lnTo>
                      <a:lnTo>
                        <a:pt x="48756" y="51314"/>
                      </a:lnTo>
                      <a:lnTo>
                        <a:pt x="48949" y="50821"/>
                      </a:lnTo>
                      <a:lnTo>
                        <a:pt x="48852" y="50266"/>
                      </a:lnTo>
                      <a:lnTo>
                        <a:pt x="48659" y="49712"/>
                      </a:lnTo>
                      <a:lnTo>
                        <a:pt x="48174" y="49096"/>
                      </a:lnTo>
                      <a:lnTo>
                        <a:pt x="47495" y="48480"/>
                      </a:lnTo>
                      <a:lnTo>
                        <a:pt x="46623" y="47802"/>
                      </a:lnTo>
                      <a:lnTo>
                        <a:pt x="45751" y="47063"/>
                      </a:lnTo>
                      <a:lnTo>
                        <a:pt x="44394" y="46016"/>
                      </a:lnTo>
                      <a:lnTo>
                        <a:pt x="42843" y="44969"/>
                      </a:lnTo>
                      <a:lnTo>
                        <a:pt x="41486" y="43860"/>
                      </a:lnTo>
                      <a:lnTo>
                        <a:pt x="40323" y="42751"/>
                      </a:lnTo>
                      <a:lnTo>
                        <a:pt x="39256" y="41765"/>
                      </a:lnTo>
                      <a:lnTo>
                        <a:pt x="38675" y="40780"/>
                      </a:lnTo>
                      <a:lnTo>
                        <a:pt x="38481" y="39979"/>
                      </a:lnTo>
                      <a:lnTo>
                        <a:pt x="38675" y="39178"/>
                      </a:lnTo>
                      <a:lnTo>
                        <a:pt x="39159" y="38993"/>
                      </a:lnTo>
                      <a:lnTo>
                        <a:pt x="39741" y="38993"/>
                      </a:lnTo>
                      <a:lnTo>
                        <a:pt x="40710" y="39055"/>
                      </a:lnTo>
                      <a:lnTo>
                        <a:pt x="41873" y="39240"/>
                      </a:lnTo>
                      <a:lnTo>
                        <a:pt x="44006" y="39609"/>
                      </a:lnTo>
                      <a:lnTo>
                        <a:pt x="46332" y="40102"/>
                      </a:lnTo>
                      <a:lnTo>
                        <a:pt x="48852" y="40595"/>
                      </a:lnTo>
                      <a:lnTo>
                        <a:pt x="51373" y="41026"/>
                      </a:lnTo>
                      <a:lnTo>
                        <a:pt x="53602" y="41396"/>
                      </a:lnTo>
                      <a:lnTo>
                        <a:pt x="55444" y="41704"/>
                      </a:lnTo>
                      <a:lnTo>
                        <a:pt x="56801" y="41704"/>
                      </a:lnTo>
                      <a:lnTo>
                        <a:pt x="57382" y="41396"/>
                      </a:lnTo>
                      <a:lnTo>
                        <a:pt x="57479" y="40657"/>
                      </a:lnTo>
                      <a:lnTo>
                        <a:pt x="57382" y="40041"/>
                      </a:lnTo>
                      <a:lnTo>
                        <a:pt x="56898" y="39363"/>
                      </a:lnTo>
                      <a:lnTo>
                        <a:pt x="56316" y="38809"/>
                      </a:lnTo>
                      <a:lnTo>
                        <a:pt x="55735" y="38254"/>
                      </a:lnTo>
                      <a:lnTo>
                        <a:pt x="55056" y="37761"/>
                      </a:lnTo>
                      <a:lnTo>
                        <a:pt x="54474" y="37268"/>
                      </a:lnTo>
                      <a:lnTo>
                        <a:pt x="53796" y="36714"/>
                      </a:lnTo>
                      <a:lnTo>
                        <a:pt x="53311" y="36160"/>
                      </a:lnTo>
                      <a:lnTo>
                        <a:pt x="52924" y="35544"/>
                      </a:lnTo>
                      <a:lnTo>
                        <a:pt x="52633" y="34866"/>
                      </a:lnTo>
                      <a:lnTo>
                        <a:pt x="52536" y="34188"/>
                      </a:lnTo>
                      <a:lnTo>
                        <a:pt x="52342" y="32833"/>
                      </a:lnTo>
                      <a:lnTo>
                        <a:pt x="51470" y="31478"/>
                      </a:lnTo>
                      <a:lnTo>
                        <a:pt x="50306" y="29938"/>
                      </a:lnTo>
                      <a:lnTo>
                        <a:pt x="49046" y="28398"/>
                      </a:lnTo>
                      <a:lnTo>
                        <a:pt x="47689" y="26858"/>
                      </a:lnTo>
                      <a:lnTo>
                        <a:pt x="46526" y="25318"/>
                      </a:lnTo>
                      <a:lnTo>
                        <a:pt x="45848" y="23839"/>
                      </a:lnTo>
                      <a:lnTo>
                        <a:pt x="45654" y="22422"/>
                      </a:lnTo>
                      <a:lnTo>
                        <a:pt x="46235" y="21622"/>
                      </a:lnTo>
                      <a:lnTo>
                        <a:pt x="47399" y="20944"/>
                      </a:lnTo>
                      <a:lnTo>
                        <a:pt x="48949" y="20328"/>
                      </a:lnTo>
                      <a:lnTo>
                        <a:pt x="50791" y="19712"/>
                      </a:lnTo>
                      <a:lnTo>
                        <a:pt x="52633" y="19034"/>
                      </a:lnTo>
                      <a:lnTo>
                        <a:pt x="54281" y="18480"/>
                      </a:lnTo>
                      <a:lnTo>
                        <a:pt x="55541" y="17802"/>
                      </a:lnTo>
                      <a:lnTo>
                        <a:pt x="56219" y="17063"/>
                      </a:lnTo>
                      <a:lnTo>
                        <a:pt x="56219" y="15954"/>
                      </a:lnTo>
                      <a:lnTo>
                        <a:pt x="55638" y="14722"/>
                      </a:lnTo>
                      <a:lnTo>
                        <a:pt x="54571" y="13244"/>
                      </a:lnTo>
                      <a:lnTo>
                        <a:pt x="53311" y="11704"/>
                      </a:lnTo>
                      <a:lnTo>
                        <a:pt x="51954" y="10164"/>
                      </a:lnTo>
                      <a:lnTo>
                        <a:pt x="50791" y="8747"/>
                      </a:lnTo>
                      <a:lnTo>
                        <a:pt x="50016" y="7392"/>
                      </a:lnTo>
                      <a:lnTo>
                        <a:pt x="49628" y="6221"/>
                      </a:lnTo>
                      <a:lnTo>
                        <a:pt x="49725" y="4989"/>
                      </a:lnTo>
                      <a:lnTo>
                        <a:pt x="50210" y="3942"/>
                      </a:lnTo>
                      <a:lnTo>
                        <a:pt x="50888" y="3080"/>
                      </a:lnTo>
                      <a:lnTo>
                        <a:pt x="51857" y="2340"/>
                      </a:lnTo>
                      <a:lnTo>
                        <a:pt x="53311" y="1478"/>
                      </a:lnTo>
                      <a:lnTo>
                        <a:pt x="55056" y="862"/>
                      </a:lnTo>
                      <a:lnTo>
                        <a:pt x="56898" y="492"/>
                      </a:lnTo>
                      <a:lnTo>
                        <a:pt x="58739" y="308"/>
                      </a:lnTo>
                      <a:lnTo>
                        <a:pt x="60581" y="123"/>
                      </a:lnTo>
                      <a:lnTo>
                        <a:pt x="62326" y="61"/>
                      </a:lnTo>
                      <a:lnTo>
                        <a:pt x="63974" y="61"/>
                      </a:lnTo>
                      <a:lnTo>
                        <a:pt x="65234" y="0"/>
                      </a:lnTo>
                      <a:lnTo>
                        <a:pt x="66203" y="0"/>
                      </a:lnTo>
                      <a:lnTo>
                        <a:pt x="67463" y="61"/>
                      </a:lnTo>
                      <a:lnTo>
                        <a:pt x="69014" y="369"/>
                      </a:lnTo>
                      <a:lnTo>
                        <a:pt x="70371" y="862"/>
                      </a:lnTo>
                      <a:lnTo>
                        <a:pt x="71631" y="1601"/>
                      </a:lnTo>
                      <a:lnTo>
                        <a:pt x="72600" y="2710"/>
                      </a:lnTo>
                      <a:lnTo>
                        <a:pt x="72988" y="4127"/>
                      </a:lnTo>
                      <a:lnTo>
                        <a:pt x="72988" y="5913"/>
                      </a:lnTo>
                      <a:lnTo>
                        <a:pt x="72988" y="6221"/>
                      </a:lnTo>
                      <a:lnTo>
                        <a:pt x="73376" y="6529"/>
                      </a:lnTo>
                      <a:lnTo>
                        <a:pt x="73764" y="6776"/>
                      </a:lnTo>
                      <a:lnTo>
                        <a:pt x="74248" y="6899"/>
                      </a:lnTo>
                      <a:lnTo>
                        <a:pt x="75121" y="7022"/>
                      </a:lnTo>
                      <a:lnTo>
                        <a:pt x="75993" y="7268"/>
                      </a:lnTo>
                      <a:lnTo>
                        <a:pt x="77059" y="7392"/>
                      </a:lnTo>
                      <a:lnTo>
                        <a:pt x="78029" y="7577"/>
                      </a:lnTo>
                      <a:lnTo>
                        <a:pt x="78901" y="7761"/>
                      </a:lnTo>
                      <a:lnTo>
                        <a:pt x="79579" y="8008"/>
                      </a:lnTo>
                      <a:lnTo>
                        <a:pt x="80161" y="8377"/>
                      </a:lnTo>
                      <a:lnTo>
                        <a:pt x="80549" y="8747"/>
                      </a:lnTo>
                      <a:lnTo>
                        <a:pt x="80549" y="9609"/>
                      </a:lnTo>
                      <a:lnTo>
                        <a:pt x="80064" y="10657"/>
                      </a:lnTo>
                      <a:lnTo>
                        <a:pt x="79289" y="11704"/>
                      </a:lnTo>
                      <a:lnTo>
                        <a:pt x="78319" y="12997"/>
                      </a:lnTo>
                      <a:lnTo>
                        <a:pt x="77253" y="14168"/>
                      </a:lnTo>
                      <a:lnTo>
                        <a:pt x="76478" y="15338"/>
                      </a:lnTo>
                      <a:lnTo>
                        <a:pt x="75993" y="16447"/>
                      </a:lnTo>
                      <a:lnTo>
                        <a:pt x="75896" y="17371"/>
                      </a:lnTo>
                      <a:lnTo>
                        <a:pt x="75993" y="17741"/>
                      </a:lnTo>
                      <a:lnTo>
                        <a:pt x="75993" y="18110"/>
                      </a:lnTo>
                      <a:lnTo>
                        <a:pt x="76187" y="18542"/>
                      </a:lnTo>
                      <a:lnTo>
                        <a:pt x="76187" y="18911"/>
                      </a:lnTo>
                      <a:lnTo>
                        <a:pt x="76478" y="20821"/>
                      </a:lnTo>
                      <a:lnTo>
                        <a:pt x="77059" y="22238"/>
                      </a:lnTo>
                      <a:lnTo>
                        <a:pt x="77738" y="23593"/>
                      </a:lnTo>
                      <a:lnTo>
                        <a:pt x="78998" y="25195"/>
                      </a:lnTo>
                      <a:lnTo>
                        <a:pt x="79289" y="25379"/>
                      </a:lnTo>
                      <a:lnTo>
                        <a:pt x="79579" y="25503"/>
                      </a:lnTo>
                      <a:lnTo>
                        <a:pt x="79967" y="25503"/>
                      </a:lnTo>
                      <a:lnTo>
                        <a:pt x="80355" y="25503"/>
                      </a:lnTo>
                      <a:lnTo>
                        <a:pt x="80936" y="25503"/>
                      </a:lnTo>
                      <a:lnTo>
                        <a:pt x="81518" y="25441"/>
                      </a:lnTo>
                      <a:lnTo>
                        <a:pt x="82197" y="25318"/>
                      </a:lnTo>
                      <a:lnTo>
                        <a:pt x="82972" y="25133"/>
                      </a:lnTo>
                      <a:lnTo>
                        <a:pt x="84620" y="24702"/>
                      </a:lnTo>
                      <a:lnTo>
                        <a:pt x="86655" y="24147"/>
                      </a:lnTo>
                      <a:lnTo>
                        <a:pt x="88594" y="23470"/>
                      </a:lnTo>
                      <a:lnTo>
                        <a:pt x="90533" y="22977"/>
                      </a:lnTo>
                      <a:lnTo>
                        <a:pt x="92374" y="22422"/>
                      </a:lnTo>
                      <a:lnTo>
                        <a:pt x="93828" y="22238"/>
                      </a:lnTo>
                      <a:lnTo>
                        <a:pt x="94991" y="22238"/>
                      </a:lnTo>
                      <a:lnTo>
                        <a:pt x="95573" y="22484"/>
                      </a:lnTo>
                      <a:lnTo>
                        <a:pt x="95961" y="23655"/>
                      </a:lnTo>
                      <a:lnTo>
                        <a:pt x="95476" y="24640"/>
                      </a:lnTo>
                      <a:lnTo>
                        <a:pt x="94701" y="25564"/>
                      </a:lnTo>
                      <a:lnTo>
                        <a:pt x="93634" y="26365"/>
                      </a:lnTo>
                      <a:lnTo>
                        <a:pt x="92568" y="27351"/>
                      </a:lnTo>
                      <a:lnTo>
                        <a:pt x="91793" y="28275"/>
                      </a:lnTo>
                      <a:lnTo>
                        <a:pt x="91405" y="29383"/>
                      </a:lnTo>
                      <a:lnTo>
                        <a:pt x="91793" y="30739"/>
                      </a:lnTo>
                      <a:lnTo>
                        <a:pt x="92277" y="31170"/>
                      </a:lnTo>
                      <a:lnTo>
                        <a:pt x="93053" y="31478"/>
                      </a:lnTo>
                      <a:lnTo>
                        <a:pt x="94119" y="31601"/>
                      </a:lnTo>
                      <a:lnTo>
                        <a:pt x="95379" y="31663"/>
                      </a:lnTo>
                      <a:lnTo>
                        <a:pt x="96736" y="31663"/>
                      </a:lnTo>
                      <a:lnTo>
                        <a:pt x="98287" y="31601"/>
                      </a:lnTo>
                      <a:lnTo>
                        <a:pt x="99741" y="31540"/>
                      </a:lnTo>
                      <a:lnTo>
                        <a:pt x="101195" y="31478"/>
                      </a:lnTo>
                      <a:lnTo>
                        <a:pt x="102261" y="31478"/>
                      </a:lnTo>
                      <a:lnTo>
                        <a:pt x="103327" y="31355"/>
                      </a:lnTo>
                      <a:lnTo>
                        <a:pt x="104200" y="31355"/>
                      </a:lnTo>
                      <a:lnTo>
                        <a:pt x="105169" y="31355"/>
                      </a:lnTo>
                      <a:lnTo>
                        <a:pt x="105751" y="31355"/>
                      </a:lnTo>
                      <a:lnTo>
                        <a:pt x="106332" y="31478"/>
                      </a:lnTo>
                      <a:lnTo>
                        <a:pt x="106623" y="31540"/>
                      </a:lnTo>
                      <a:lnTo>
                        <a:pt x="106914" y="31724"/>
                      </a:lnTo>
                      <a:lnTo>
                        <a:pt x="106914" y="32279"/>
                      </a:lnTo>
                      <a:lnTo>
                        <a:pt x="106429" y="32833"/>
                      </a:lnTo>
                      <a:lnTo>
                        <a:pt x="105460" y="33326"/>
                      </a:lnTo>
                      <a:lnTo>
                        <a:pt x="104394" y="33942"/>
                      </a:lnTo>
                      <a:lnTo>
                        <a:pt x="102843" y="34620"/>
                      </a:lnTo>
                      <a:lnTo>
                        <a:pt x="101195" y="35236"/>
                      </a:lnTo>
                      <a:lnTo>
                        <a:pt x="99547" y="35975"/>
                      </a:lnTo>
                      <a:lnTo>
                        <a:pt x="97802" y="36776"/>
                      </a:lnTo>
                      <a:lnTo>
                        <a:pt x="96058" y="37700"/>
                      </a:lnTo>
                      <a:lnTo>
                        <a:pt x="94313" y="38624"/>
                      </a:lnTo>
                      <a:lnTo>
                        <a:pt x="92859" y="39733"/>
                      </a:lnTo>
                      <a:lnTo>
                        <a:pt x="91599" y="40903"/>
                      </a:lnTo>
                      <a:lnTo>
                        <a:pt x="90533" y="42135"/>
                      </a:lnTo>
                      <a:lnTo>
                        <a:pt x="89951" y="43552"/>
                      </a:lnTo>
                      <a:lnTo>
                        <a:pt x="89757" y="45092"/>
                      </a:lnTo>
                      <a:lnTo>
                        <a:pt x="89951" y="46755"/>
                      </a:lnTo>
                      <a:lnTo>
                        <a:pt x="90145" y="47310"/>
                      </a:lnTo>
                      <a:lnTo>
                        <a:pt x="90339" y="47802"/>
                      </a:lnTo>
                      <a:lnTo>
                        <a:pt x="90533" y="48295"/>
                      </a:lnTo>
                      <a:lnTo>
                        <a:pt x="90920" y="48850"/>
                      </a:lnTo>
                      <a:lnTo>
                        <a:pt x="91405" y="50390"/>
                      </a:lnTo>
                      <a:lnTo>
                        <a:pt x="91405" y="51683"/>
                      </a:lnTo>
                      <a:lnTo>
                        <a:pt x="90726" y="52792"/>
                      </a:lnTo>
                      <a:lnTo>
                        <a:pt x="89951" y="53655"/>
                      </a:lnTo>
                      <a:lnTo>
                        <a:pt x="88885" y="54455"/>
                      </a:lnTo>
                      <a:lnTo>
                        <a:pt x="88012" y="55071"/>
                      </a:lnTo>
                      <a:lnTo>
                        <a:pt x="87431" y="55626"/>
                      </a:lnTo>
                      <a:lnTo>
                        <a:pt x="87334" y="56180"/>
                      </a:lnTo>
                      <a:lnTo>
                        <a:pt x="87334" y="56242"/>
                      </a:lnTo>
                      <a:lnTo>
                        <a:pt x="87431" y="56365"/>
                      </a:lnTo>
                      <a:lnTo>
                        <a:pt x="87625" y="56427"/>
                      </a:lnTo>
                      <a:lnTo>
                        <a:pt x="87722" y="56550"/>
                      </a:lnTo>
                      <a:lnTo>
                        <a:pt x="88691" y="56858"/>
                      </a:lnTo>
                      <a:lnTo>
                        <a:pt x="89951" y="57166"/>
                      </a:lnTo>
                      <a:lnTo>
                        <a:pt x="91599" y="57412"/>
                      </a:lnTo>
                      <a:lnTo>
                        <a:pt x="93441" y="57597"/>
                      </a:lnTo>
                      <a:lnTo>
                        <a:pt x="95476" y="57782"/>
                      </a:lnTo>
                      <a:lnTo>
                        <a:pt x="97705" y="57905"/>
                      </a:lnTo>
                      <a:lnTo>
                        <a:pt x="99935" y="58090"/>
                      </a:lnTo>
                      <a:lnTo>
                        <a:pt x="102358" y="58213"/>
                      </a:lnTo>
                      <a:lnTo>
                        <a:pt x="104684" y="58336"/>
                      </a:lnTo>
                      <a:lnTo>
                        <a:pt x="106914" y="58521"/>
                      </a:lnTo>
                      <a:lnTo>
                        <a:pt x="108949" y="58644"/>
                      </a:lnTo>
                      <a:lnTo>
                        <a:pt x="110791" y="58891"/>
                      </a:lnTo>
                      <a:lnTo>
                        <a:pt x="112245" y="59075"/>
                      </a:lnTo>
                      <a:lnTo>
                        <a:pt x="113602" y="59383"/>
                      </a:lnTo>
                      <a:lnTo>
                        <a:pt x="114474" y="59691"/>
                      </a:lnTo>
                      <a:lnTo>
                        <a:pt x="114862" y="60123"/>
                      </a:lnTo>
                      <a:lnTo>
                        <a:pt x="114571" y="61601"/>
                      </a:lnTo>
                      <a:lnTo>
                        <a:pt x="113117" y="63018"/>
                      </a:lnTo>
                      <a:lnTo>
                        <a:pt x="110791" y="64558"/>
                      </a:lnTo>
                      <a:lnTo>
                        <a:pt x="107883" y="66098"/>
                      </a:lnTo>
                      <a:lnTo>
                        <a:pt x="105072" y="67761"/>
                      </a:lnTo>
                      <a:lnTo>
                        <a:pt x="102358" y="69301"/>
                      </a:lnTo>
                      <a:lnTo>
                        <a:pt x="100420" y="70841"/>
                      </a:lnTo>
                      <a:lnTo>
                        <a:pt x="99547" y="72258"/>
                      </a:lnTo>
                      <a:lnTo>
                        <a:pt x="99547" y="72505"/>
                      </a:lnTo>
                      <a:lnTo>
                        <a:pt x="99547" y="72628"/>
                      </a:lnTo>
                      <a:lnTo>
                        <a:pt x="99547" y="72874"/>
                      </a:lnTo>
                      <a:lnTo>
                        <a:pt x="99644" y="73059"/>
                      </a:lnTo>
                      <a:lnTo>
                        <a:pt x="100129" y="73737"/>
                      </a:lnTo>
                      <a:lnTo>
                        <a:pt x="100904" y="74168"/>
                      </a:lnTo>
                      <a:lnTo>
                        <a:pt x="101970" y="74537"/>
                      </a:lnTo>
                      <a:lnTo>
                        <a:pt x="103327" y="74845"/>
                      </a:lnTo>
                      <a:lnTo>
                        <a:pt x="104684" y="74969"/>
                      </a:lnTo>
                      <a:lnTo>
                        <a:pt x="106332" y="75154"/>
                      </a:lnTo>
                      <a:lnTo>
                        <a:pt x="108077" y="75215"/>
                      </a:lnTo>
                      <a:lnTo>
                        <a:pt x="109725" y="75277"/>
                      </a:lnTo>
                      <a:lnTo>
                        <a:pt x="111567" y="75338"/>
                      </a:lnTo>
                      <a:lnTo>
                        <a:pt x="113214" y="75462"/>
                      </a:lnTo>
                      <a:lnTo>
                        <a:pt x="114862" y="75585"/>
                      </a:lnTo>
                      <a:lnTo>
                        <a:pt x="116316" y="75831"/>
                      </a:lnTo>
                      <a:lnTo>
                        <a:pt x="117576" y="76016"/>
                      </a:lnTo>
                      <a:lnTo>
                        <a:pt x="118642" y="76447"/>
                      </a:lnTo>
                      <a:lnTo>
                        <a:pt x="119418" y="76878"/>
                      </a:lnTo>
                      <a:lnTo>
                        <a:pt x="119903" y="77556"/>
                      </a:lnTo>
                      <a:lnTo>
                        <a:pt x="119903" y="77618"/>
                      </a:lnTo>
                      <a:lnTo>
                        <a:pt x="120000" y="77802"/>
                      </a:lnTo>
                      <a:lnTo>
                        <a:pt x="120000" y="77864"/>
                      </a:lnTo>
                      <a:lnTo>
                        <a:pt x="120000" y="77987"/>
                      </a:lnTo>
                      <a:lnTo>
                        <a:pt x="119515" y="79096"/>
                      </a:lnTo>
                      <a:lnTo>
                        <a:pt x="118352" y="80205"/>
                      </a:lnTo>
                      <a:lnTo>
                        <a:pt x="116510" y="81252"/>
                      </a:lnTo>
                      <a:lnTo>
                        <a:pt x="114087" y="82176"/>
                      </a:lnTo>
                      <a:lnTo>
                        <a:pt x="111276" y="83223"/>
                      </a:lnTo>
                      <a:lnTo>
                        <a:pt x="108077" y="84147"/>
                      </a:lnTo>
                      <a:lnTo>
                        <a:pt x="104588" y="85133"/>
                      </a:lnTo>
                      <a:lnTo>
                        <a:pt x="101001" y="86057"/>
                      </a:lnTo>
                      <a:lnTo>
                        <a:pt x="97415" y="87043"/>
                      </a:lnTo>
                      <a:lnTo>
                        <a:pt x="94022" y="88028"/>
                      </a:lnTo>
                      <a:lnTo>
                        <a:pt x="90726" y="89075"/>
                      </a:lnTo>
                      <a:lnTo>
                        <a:pt x="87915" y="90184"/>
                      </a:lnTo>
                      <a:lnTo>
                        <a:pt x="85492" y="91293"/>
                      </a:lnTo>
                      <a:lnTo>
                        <a:pt x="83554" y="92340"/>
                      </a:lnTo>
                      <a:lnTo>
                        <a:pt x="82197" y="93634"/>
                      </a:lnTo>
                      <a:lnTo>
                        <a:pt x="81809" y="94866"/>
                      </a:lnTo>
                      <a:close/>
                    </a:path>
                  </a:pathLst>
                </a:custGeom>
                <a:solidFill>
                  <a:srgbClr val="E5F4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0" name="Google Shape;2710;p65"/>
                <p:cNvSpPr/>
                <p:nvPr/>
              </p:nvSpPr>
              <p:spPr>
                <a:xfrm>
                  <a:off x="4446587" y="5057775"/>
                  <a:ext cx="606425" cy="1017587"/>
                </a:xfrm>
                <a:custGeom>
                  <a:avLst/>
                  <a:gdLst/>
                  <a:ahLst/>
                  <a:cxnLst/>
                  <a:rect l="l" t="t" r="r" b="b"/>
                  <a:pathLst>
                    <a:path w="120000" h="120000" extrusionOk="0">
                      <a:moveTo>
                        <a:pt x="81818" y="95101"/>
                      </a:moveTo>
                      <a:lnTo>
                        <a:pt x="81923" y="95600"/>
                      </a:lnTo>
                      <a:lnTo>
                        <a:pt x="82552" y="96099"/>
                      </a:lnTo>
                      <a:lnTo>
                        <a:pt x="83286" y="96474"/>
                      </a:lnTo>
                      <a:lnTo>
                        <a:pt x="84440" y="96661"/>
                      </a:lnTo>
                      <a:lnTo>
                        <a:pt x="85804" y="96911"/>
                      </a:lnTo>
                      <a:lnTo>
                        <a:pt x="87272" y="96973"/>
                      </a:lnTo>
                      <a:lnTo>
                        <a:pt x="89055" y="97035"/>
                      </a:lnTo>
                      <a:lnTo>
                        <a:pt x="90944" y="97098"/>
                      </a:lnTo>
                      <a:lnTo>
                        <a:pt x="92832" y="97098"/>
                      </a:lnTo>
                      <a:lnTo>
                        <a:pt x="94825" y="97098"/>
                      </a:lnTo>
                      <a:lnTo>
                        <a:pt x="96818" y="97035"/>
                      </a:lnTo>
                      <a:lnTo>
                        <a:pt x="98811" y="97035"/>
                      </a:lnTo>
                      <a:lnTo>
                        <a:pt x="100594" y="96973"/>
                      </a:lnTo>
                      <a:lnTo>
                        <a:pt x="102482" y="96973"/>
                      </a:lnTo>
                      <a:lnTo>
                        <a:pt x="104160" y="96973"/>
                      </a:lnTo>
                      <a:lnTo>
                        <a:pt x="105629" y="97035"/>
                      </a:lnTo>
                      <a:lnTo>
                        <a:pt x="106573" y="97098"/>
                      </a:lnTo>
                      <a:lnTo>
                        <a:pt x="107622" y="97160"/>
                      </a:lnTo>
                      <a:lnTo>
                        <a:pt x="108356" y="97285"/>
                      </a:lnTo>
                      <a:lnTo>
                        <a:pt x="108986" y="97410"/>
                      </a:lnTo>
                      <a:lnTo>
                        <a:pt x="109510" y="97535"/>
                      </a:lnTo>
                      <a:lnTo>
                        <a:pt x="109720" y="97784"/>
                      </a:lnTo>
                      <a:lnTo>
                        <a:pt x="109720" y="98034"/>
                      </a:lnTo>
                      <a:lnTo>
                        <a:pt x="109615" y="98283"/>
                      </a:lnTo>
                      <a:lnTo>
                        <a:pt x="108881" y="99219"/>
                      </a:lnTo>
                      <a:lnTo>
                        <a:pt x="108146" y="99906"/>
                      </a:lnTo>
                      <a:lnTo>
                        <a:pt x="107202" y="100592"/>
                      </a:lnTo>
                      <a:lnTo>
                        <a:pt x="106363" y="101216"/>
                      </a:lnTo>
                      <a:lnTo>
                        <a:pt x="105419" y="101778"/>
                      </a:lnTo>
                      <a:lnTo>
                        <a:pt x="104475" y="102340"/>
                      </a:lnTo>
                      <a:lnTo>
                        <a:pt x="103636" y="102776"/>
                      </a:lnTo>
                      <a:lnTo>
                        <a:pt x="102797" y="103213"/>
                      </a:lnTo>
                      <a:lnTo>
                        <a:pt x="100909" y="104149"/>
                      </a:lnTo>
                      <a:lnTo>
                        <a:pt x="99125" y="105085"/>
                      </a:lnTo>
                      <a:lnTo>
                        <a:pt x="97552" y="105772"/>
                      </a:lnTo>
                      <a:lnTo>
                        <a:pt x="96188" y="106396"/>
                      </a:lnTo>
                      <a:lnTo>
                        <a:pt x="95244" y="106895"/>
                      </a:lnTo>
                      <a:lnTo>
                        <a:pt x="94825" y="107332"/>
                      </a:lnTo>
                      <a:lnTo>
                        <a:pt x="95034" y="107581"/>
                      </a:lnTo>
                      <a:lnTo>
                        <a:pt x="95874" y="107831"/>
                      </a:lnTo>
                      <a:lnTo>
                        <a:pt x="98181" y="108018"/>
                      </a:lnTo>
                      <a:lnTo>
                        <a:pt x="100279" y="108330"/>
                      </a:lnTo>
                      <a:lnTo>
                        <a:pt x="102377" y="108580"/>
                      </a:lnTo>
                      <a:lnTo>
                        <a:pt x="104475" y="108767"/>
                      </a:lnTo>
                      <a:lnTo>
                        <a:pt x="106363" y="109079"/>
                      </a:lnTo>
                      <a:lnTo>
                        <a:pt x="108251" y="109266"/>
                      </a:lnTo>
                      <a:lnTo>
                        <a:pt x="110034" y="109578"/>
                      </a:lnTo>
                      <a:lnTo>
                        <a:pt x="111608" y="109828"/>
                      </a:lnTo>
                      <a:lnTo>
                        <a:pt x="113076" y="110015"/>
                      </a:lnTo>
                      <a:lnTo>
                        <a:pt x="114335" y="110265"/>
                      </a:lnTo>
                      <a:lnTo>
                        <a:pt x="115489" y="110577"/>
                      </a:lnTo>
                      <a:lnTo>
                        <a:pt x="116433" y="110764"/>
                      </a:lnTo>
                      <a:lnTo>
                        <a:pt x="117062" y="110951"/>
                      </a:lnTo>
                      <a:lnTo>
                        <a:pt x="117587" y="111138"/>
                      </a:lnTo>
                      <a:lnTo>
                        <a:pt x="118006" y="111388"/>
                      </a:lnTo>
                      <a:lnTo>
                        <a:pt x="118006" y="111513"/>
                      </a:lnTo>
                      <a:lnTo>
                        <a:pt x="116328" y="113759"/>
                      </a:lnTo>
                      <a:lnTo>
                        <a:pt x="114230" y="115444"/>
                      </a:lnTo>
                      <a:lnTo>
                        <a:pt x="111713" y="116817"/>
                      </a:lnTo>
                      <a:lnTo>
                        <a:pt x="108776" y="117815"/>
                      </a:lnTo>
                      <a:lnTo>
                        <a:pt x="105629" y="118502"/>
                      </a:lnTo>
                      <a:lnTo>
                        <a:pt x="102167" y="118939"/>
                      </a:lnTo>
                      <a:lnTo>
                        <a:pt x="98496" y="119126"/>
                      </a:lnTo>
                      <a:lnTo>
                        <a:pt x="94615" y="119126"/>
                      </a:lnTo>
                      <a:lnTo>
                        <a:pt x="90629" y="118939"/>
                      </a:lnTo>
                      <a:lnTo>
                        <a:pt x="86538" y="118627"/>
                      </a:lnTo>
                      <a:lnTo>
                        <a:pt x="82447" y="118377"/>
                      </a:lnTo>
                      <a:lnTo>
                        <a:pt x="78461" y="118003"/>
                      </a:lnTo>
                      <a:lnTo>
                        <a:pt x="74370" y="117628"/>
                      </a:lnTo>
                      <a:lnTo>
                        <a:pt x="70489" y="117316"/>
                      </a:lnTo>
                      <a:lnTo>
                        <a:pt x="66608" y="117067"/>
                      </a:lnTo>
                      <a:lnTo>
                        <a:pt x="63041" y="117004"/>
                      </a:lnTo>
                      <a:lnTo>
                        <a:pt x="59895" y="117067"/>
                      </a:lnTo>
                      <a:lnTo>
                        <a:pt x="56538" y="117254"/>
                      </a:lnTo>
                      <a:lnTo>
                        <a:pt x="52867" y="117566"/>
                      </a:lnTo>
                      <a:lnTo>
                        <a:pt x="49195" y="117815"/>
                      </a:lnTo>
                      <a:lnTo>
                        <a:pt x="45209" y="118190"/>
                      </a:lnTo>
                      <a:lnTo>
                        <a:pt x="41118" y="118627"/>
                      </a:lnTo>
                      <a:lnTo>
                        <a:pt x="36923" y="119001"/>
                      </a:lnTo>
                      <a:lnTo>
                        <a:pt x="32727" y="119313"/>
                      </a:lnTo>
                      <a:lnTo>
                        <a:pt x="28636" y="119687"/>
                      </a:lnTo>
                      <a:lnTo>
                        <a:pt x="24545" y="119937"/>
                      </a:lnTo>
                      <a:lnTo>
                        <a:pt x="20559" y="120000"/>
                      </a:lnTo>
                      <a:lnTo>
                        <a:pt x="16783" y="120000"/>
                      </a:lnTo>
                      <a:lnTo>
                        <a:pt x="13216" y="119937"/>
                      </a:lnTo>
                      <a:lnTo>
                        <a:pt x="9965" y="119563"/>
                      </a:lnTo>
                      <a:lnTo>
                        <a:pt x="6818" y="119126"/>
                      </a:lnTo>
                      <a:lnTo>
                        <a:pt x="4195" y="118377"/>
                      </a:lnTo>
                      <a:lnTo>
                        <a:pt x="2622" y="117753"/>
                      </a:lnTo>
                      <a:lnTo>
                        <a:pt x="1468" y="117004"/>
                      </a:lnTo>
                      <a:lnTo>
                        <a:pt x="629" y="116255"/>
                      </a:lnTo>
                      <a:lnTo>
                        <a:pt x="104" y="115444"/>
                      </a:lnTo>
                      <a:lnTo>
                        <a:pt x="0" y="114633"/>
                      </a:lnTo>
                      <a:lnTo>
                        <a:pt x="314" y="113759"/>
                      </a:lnTo>
                      <a:lnTo>
                        <a:pt x="1258" y="112948"/>
                      </a:lnTo>
                      <a:lnTo>
                        <a:pt x="2622" y="112012"/>
                      </a:lnTo>
                      <a:lnTo>
                        <a:pt x="3251" y="111762"/>
                      </a:lnTo>
                      <a:lnTo>
                        <a:pt x="3986" y="111450"/>
                      </a:lnTo>
                      <a:lnTo>
                        <a:pt x="4720" y="111201"/>
                      </a:lnTo>
                      <a:lnTo>
                        <a:pt x="5559" y="110951"/>
                      </a:lnTo>
                      <a:lnTo>
                        <a:pt x="7447" y="110577"/>
                      </a:lnTo>
                      <a:lnTo>
                        <a:pt x="9755" y="110327"/>
                      </a:lnTo>
                      <a:lnTo>
                        <a:pt x="12272" y="110202"/>
                      </a:lnTo>
                      <a:lnTo>
                        <a:pt x="14895" y="110140"/>
                      </a:lnTo>
                      <a:lnTo>
                        <a:pt x="17412" y="109890"/>
                      </a:lnTo>
                      <a:lnTo>
                        <a:pt x="19615" y="109578"/>
                      </a:lnTo>
                      <a:lnTo>
                        <a:pt x="21503" y="109141"/>
                      </a:lnTo>
                      <a:lnTo>
                        <a:pt x="22867" y="108393"/>
                      </a:lnTo>
                      <a:lnTo>
                        <a:pt x="23181" y="108081"/>
                      </a:lnTo>
                      <a:lnTo>
                        <a:pt x="22762" y="107893"/>
                      </a:lnTo>
                      <a:lnTo>
                        <a:pt x="22132" y="107644"/>
                      </a:lnTo>
                      <a:lnTo>
                        <a:pt x="20979" y="107457"/>
                      </a:lnTo>
                      <a:lnTo>
                        <a:pt x="19510" y="107207"/>
                      </a:lnTo>
                      <a:lnTo>
                        <a:pt x="17622" y="107020"/>
                      </a:lnTo>
                      <a:lnTo>
                        <a:pt x="15524" y="106770"/>
                      </a:lnTo>
                      <a:lnTo>
                        <a:pt x="13321" y="106458"/>
                      </a:lnTo>
                      <a:lnTo>
                        <a:pt x="11013" y="106146"/>
                      </a:lnTo>
                      <a:lnTo>
                        <a:pt x="8916" y="105709"/>
                      </a:lnTo>
                      <a:lnTo>
                        <a:pt x="7027" y="105210"/>
                      </a:lnTo>
                      <a:lnTo>
                        <a:pt x="5454" y="104586"/>
                      </a:lnTo>
                      <a:lnTo>
                        <a:pt x="4615" y="104149"/>
                      </a:lnTo>
                      <a:lnTo>
                        <a:pt x="4090" y="103588"/>
                      </a:lnTo>
                      <a:lnTo>
                        <a:pt x="3671" y="102964"/>
                      </a:lnTo>
                      <a:lnTo>
                        <a:pt x="3671" y="102340"/>
                      </a:lnTo>
                      <a:lnTo>
                        <a:pt x="4090" y="101965"/>
                      </a:lnTo>
                      <a:lnTo>
                        <a:pt x="5244" y="101653"/>
                      </a:lnTo>
                      <a:lnTo>
                        <a:pt x="6713" y="101404"/>
                      </a:lnTo>
                      <a:lnTo>
                        <a:pt x="8601" y="101154"/>
                      </a:lnTo>
                      <a:lnTo>
                        <a:pt x="10804" y="100904"/>
                      </a:lnTo>
                      <a:lnTo>
                        <a:pt x="13216" y="100592"/>
                      </a:lnTo>
                      <a:lnTo>
                        <a:pt x="15524" y="100405"/>
                      </a:lnTo>
                      <a:lnTo>
                        <a:pt x="17937" y="100093"/>
                      </a:lnTo>
                      <a:lnTo>
                        <a:pt x="19825" y="99843"/>
                      </a:lnTo>
                      <a:lnTo>
                        <a:pt x="21503" y="99594"/>
                      </a:lnTo>
                      <a:lnTo>
                        <a:pt x="23181" y="99344"/>
                      </a:lnTo>
                      <a:lnTo>
                        <a:pt x="24650" y="99032"/>
                      </a:lnTo>
                      <a:lnTo>
                        <a:pt x="25804" y="98845"/>
                      </a:lnTo>
                      <a:lnTo>
                        <a:pt x="26748" y="98533"/>
                      </a:lnTo>
                      <a:lnTo>
                        <a:pt x="27272" y="98221"/>
                      </a:lnTo>
                      <a:lnTo>
                        <a:pt x="27482" y="97909"/>
                      </a:lnTo>
                      <a:lnTo>
                        <a:pt x="27272" y="97160"/>
                      </a:lnTo>
                      <a:lnTo>
                        <a:pt x="26538" y="96599"/>
                      </a:lnTo>
                      <a:lnTo>
                        <a:pt x="25384" y="95975"/>
                      </a:lnTo>
                      <a:lnTo>
                        <a:pt x="24020" y="95538"/>
                      </a:lnTo>
                      <a:lnTo>
                        <a:pt x="22342" y="95101"/>
                      </a:lnTo>
                      <a:lnTo>
                        <a:pt x="20664" y="94726"/>
                      </a:lnTo>
                      <a:lnTo>
                        <a:pt x="18671" y="94352"/>
                      </a:lnTo>
                      <a:lnTo>
                        <a:pt x="16678" y="93978"/>
                      </a:lnTo>
                      <a:lnTo>
                        <a:pt x="14685" y="93541"/>
                      </a:lnTo>
                      <a:lnTo>
                        <a:pt x="12587" y="93166"/>
                      </a:lnTo>
                      <a:lnTo>
                        <a:pt x="10699" y="92730"/>
                      </a:lnTo>
                      <a:lnTo>
                        <a:pt x="8916" y="92230"/>
                      </a:lnTo>
                      <a:lnTo>
                        <a:pt x="7447" y="91606"/>
                      </a:lnTo>
                      <a:lnTo>
                        <a:pt x="6083" y="90858"/>
                      </a:lnTo>
                      <a:lnTo>
                        <a:pt x="5244" y="90109"/>
                      </a:lnTo>
                      <a:lnTo>
                        <a:pt x="4615" y="89173"/>
                      </a:lnTo>
                      <a:lnTo>
                        <a:pt x="3776" y="87113"/>
                      </a:lnTo>
                      <a:lnTo>
                        <a:pt x="3776" y="85429"/>
                      </a:lnTo>
                      <a:lnTo>
                        <a:pt x="4300" y="83806"/>
                      </a:lnTo>
                      <a:lnTo>
                        <a:pt x="5349" y="81747"/>
                      </a:lnTo>
                      <a:lnTo>
                        <a:pt x="6083" y="80561"/>
                      </a:lnTo>
                      <a:lnTo>
                        <a:pt x="6818" y="79375"/>
                      </a:lnTo>
                      <a:lnTo>
                        <a:pt x="7762" y="78315"/>
                      </a:lnTo>
                      <a:lnTo>
                        <a:pt x="8811" y="77316"/>
                      </a:lnTo>
                      <a:lnTo>
                        <a:pt x="9755" y="76318"/>
                      </a:lnTo>
                      <a:lnTo>
                        <a:pt x="10804" y="75382"/>
                      </a:lnTo>
                      <a:lnTo>
                        <a:pt x="11958" y="74446"/>
                      </a:lnTo>
                      <a:lnTo>
                        <a:pt x="12797" y="73510"/>
                      </a:lnTo>
                      <a:lnTo>
                        <a:pt x="13006" y="73260"/>
                      </a:lnTo>
                      <a:lnTo>
                        <a:pt x="13216" y="73073"/>
                      </a:lnTo>
                      <a:lnTo>
                        <a:pt x="13426" y="72823"/>
                      </a:lnTo>
                      <a:lnTo>
                        <a:pt x="13531" y="72636"/>
                      </a:lnTo>
                      <a:lnTo>
                        <a:pt x="15209" y="71638"/>
                      </a:lnTo>
                      <a:lnTo>
                        <a:pt x="17517" y="71326"/>
                      </a:lnTo>
                      <a:lnTo>
                        <a:pt x="20244" y="71513"/>
                      </a:lnTo>
                      <a:lnTo>
                        <a:pt x="23391" y="72012"/>
                      </a:lnTo>
                      <a:lnTo>
                        <a:pt x="26223" y="72511"/>
                      </a:lnTo>
                      <a:lnTo>
                        <a:pt x="28846" y="72948"/>
                      </a:lnTo>
                      <a:lnTo>
                        <a:pt x="30839" y="73198"/>
                      </a:lnTo>
                      <a:lnTo>
                        <a:pt x="31888" y="72948"/>
                      </a:lnTo>
                      <a:lnTo>
                        <a:pt x="32412" y="72761"/>
                      </a:lnTo>
                      <a:lnTo>
                        <a:pt x="32832" y="72511"/>
                      </a:lnTo>
                      <a:lnTo>
                        <a:pt x="33251" y="72324"/>
                      </a:lnTo>
                      <a:lnTo>
                        <a:pt x="33461" y="72074"/>
                      </a:lnTo>
                      <a:lnTo>
                        <a:pt x="33776" y="70951"/>
                      </a:lnTo>
                      <a:lnTo>
                        <a:pt x="32937" y="69765"/>
                      </a:lnTo>
                      <a:lnTo>
                        <a:pt x="31468" y="68455"/>
                      </a:lnTo>
                      <a:lnTo>
                        <a:pt x="29475" y="66957"/>
                      </a:lnTo>
                      <a:lnTo>
                        <a:pt x="27272" y="65397"/>
                      </a:lnTo>
                      <a:lnTo>
                        <a:pt x="25174" y="63712"/>
                      </a:lnTo>
                      <a:lnTo>
                        <a:pt x="23391" y="61903"/>
                      </a:lnTo>
                      <a:lnTo>
                        <a:pt x="22342" y="60031"/>
                      </a:lnTo>
                      <a:lnTo>
                        <a:pt x="22027" y="58346"/>
                      </a:lnTo>
                      <a:lnTo>
                        <a:pt x="22027" y="56661"/>
                      </a:lnTo>
                      <a:lnTo>
                        <a:pt x="22762" y="55039"/>
                      </a:lnTo>
                      <a:lnTo>
                        <a:pt x="24650" y="53478"/>
                      </a:lnTo>
                      <a:lnTo>
                        <a:pt x="25279" y="53166"/>
                      </a:lnTo>
                      <a:lnTo>
                        <a:pt x="25909" y="52854"/>
                      </a:lnTo>
                      <a:lnTo>
                        <a:pt x="26643" y="52542"/>
                      </a:lnTo>
                      <a:lnTo>
                        <a:pt x="27482" y="52230"/>
                      </a:lnTo>
                      <a:lnTo>
                        <a:pt x="28321" y="51981"/>
                      </a:lnTo>
                      <a:lnTo>
                        <a:pt x="29370" y="51669"/>
                      </a:lnTo>
                      <a:lnTo>
                        <a:pt x="30524" y="51357"/>
                      </a:lnTo>
                      <a:lnTo>
                        <a:pt x="31783" y="51170"/>
                      </a:lnTo>
                      <a:lnTo>
                        <a:pt x="33461" y="50920"/>
                      </a:lnTo>
                      <a:lnTo>
                        <a:pt x="35559" y="50982"/>
                      </a:lnTo>
                      <a:lnTo>
                        <a:pt x="37972" y="51170"/>
                      </a:lnTo>
                      <a:lnTo>
                        <a:pt x="40489" y="51294"/>
                      </a:lnTo>
                      <a:lnTo>
                        <a:pt x="42797" y="51544"/>
                      </a:lnTo>
                      <a:lnTo>
                        <a:pt x="45104" y="51544"/>
                      </a:lnTo>
                      <a:lnTo>
                        <a:pt x="46783" y="51419"/>
                      </a:lnTo>
                      <a:lnTo>
                        <a:pt x="48146" y="50982"/>
                      </a:lnTo>
                      <a:lnTo>
                        <a:pt x="48671" y="50608"/>
                      </a:lnTo>
                      <a:lnTo>
                        <a:pt x="48776" y="50171"/>
                      </a:lnTo>
                      <a:lnTo>
                        <a:pt x="48776" y="49672"/>
                      </a:lnTo>
                      <a:lnTo>
                        <a:pt x="48461" y="49048"/>
                      </a:lnTo>
                      <a:lnTo>
                        <a:pt x="48041" y="48486"/>
                      </a:lnTo>
                      <a:lnTo>
                        <a:pt x="47307" y="47862"/>
                      </a:lnTo>
                      <a:lnTo>
                        <a:pt x="46573" y="47238"/>
                      </a:lnTo>
                      <a:lnTo>
                        <a:pt x="45734" y="46552"/>
                      </a:lnTo>
                      <a:lnTo>
                        <a:pt x="44475" y="45553"/>
                      </a:lnTo>
                      <a:lnTo>
                        <a:pt x="43216" y="44555"/>
                      </a:lnTo>
                      <a:lnTo>
                        <a:pt x="42062" y="43556"/>
                      </a:lnTo>
                      <a:lnTo>
                        <a:pt x="41118" y="42620"/>
                      </a:lnTo>
                      <a:lnTo>
                        <a:pt x="40384" y="41684"/>
                      </a:lnTo>
                      <a:lnTo>
                        <a:pt x="39965" y="40811"/>
                      </a:lnTo>
                      <a:lnTo>
                        <a:pt x="39965" y="40062"/>
                      </a:lnTo>
                      <a:lnTo>
                        <a:pt x="40489" y="39438"/>
                      </a:lnTo>
                      <a:lnTo>
                        <a:pt x="40804" y="39251"/>
                      </a:lnTo>
                      <a:lnTo>
                        <a:pt x="41538" y="39251"/>
                      </a:lnTo>
                      <a:lnTo>
                        <a:pt x="42482" y="39313"/>
                      </a:lnTo>
                      <a:lnTo>
                        <a:pt x="43531" y="39438"/>
                      </a:lnTo>
                      <a:lnTo>
                        <a:pt x="45524" y="39625"/>
                      </a:lnTo>
                      <a:lnTo>
                        <a:pt x="47832" y="40000"/>
                      </a:lnTo>
                      <a:lnTo>
                        <a:pt x="50139" y="40374"/>
                      </a:lnTo>
                      <a:lnTo>
                        <a:pt x="52552" y="40686"/>
                      </a:lnTo>
                      <a:lnTo>
                        <a:pt x="54650" y="40873"/>
                      </a:lnTo>
                      <a:lnTo>
                        <a:pt x="56433" y="40998"/>
                      </a:lnTo>
                      <a:lnTo>
                        <a:pt x="57482" y="40873"/>
                      </a:lnTo>
                      <a:lnTo>
                        <a:pt x="58111" y="40499"/>
                      </a:lnTo>
                      <a:lnTo>
                        <a:pt x="58426" y="39875"/>
                      </a:lnTo>
                      <a:lnTo>
                        <a:pt x="58321" y="39188"/>
                      </a:lnTo>
                      <a:lnTo>
                        <a:pt x="57902" y="38502"/>
                      </a:lnTo>
                      <a:lnTo>
                        <a:pt x="57272" y="37940"/>
                      </a:lnTo>
                      <a:lnTo>
                        <a:pt x="56643" y="37503"/>
                      </a:lnTo>
                      <a:lnTo>
                        <a:pt x="56013" y="36942"/>
                      </a:lnTo>
                      <a:lnTo>
                        <a:pt x="55384" y="36443"/>
                      </a:lnTo>
                      <a:lnTo>
                        <a:pt x="54755" y="35943"/>
                      </a:lnTo>
                      <a:lnTo>
                        <a:pt x="54335" y="35382"/>
                      </a:lnTo>
                      <a:lnTo>
                        <a:pt x="53916" y="34820"/>
                      </a:lnTo>
                      <a:lnTo>
                        <a:pt x="53706" y="34134"/>
                      </a:lnTo>
                      <a:lnTo>
                        <a:pt x="53496" y="33447"/>
                      </a:lnTo>
                      <a:lnTo>
                        <a:pt x="53286" y="32199"/>
                      </a:lnTo>
                      <a:lnTo>
                        <a:pt x="52447" y="30889"/>
                      </a:lnTo>
                      <a:lnTo>
                        <a:pt x="51293" y="29391"/>
                      </a:lnTo>
                      <a:lnTo>
                        <a:pt x="49930" y="27893"/>
                      </a:lnTo>
                      <a:lnTo>
                        <a:pt x="48566" y="26396"/>
                      </a:lnTo>
                      <a:lnTo>
                        <a:pt x="47412" y="24960"/>
                      </a:lnTo>
                      <a:lnTo>
                        <a:pt x="46678" y="23525"/>
                      </a:lnTo>
                      <a:lnTo>
                        <a:pt x="46573" y="22277"/>
                      </a:lnTo>
                      <a:lnTo>
                        <a:pt x="47097" y="21466"/>
                      </a:lnTo>
                      <a:lnTo>
                        <a:pt x="48146" y="20780"/>
                      </a:lnTo>
                      <a:lnTo>
                        <a:pt x="49825" y="20093"/>
                      </a:lnTo>
                      <a:lnTo>
                        <a:pt x="51503" y="19531"/>
                      </a:lnTo>
                      <a:lnTo>
                        <a:pt x="53286" y="18845"/>
                      </a:lnTo>
                      <a:lnTo>
                        <a:pt x="55069" y="18221"/>
                      </a:lnTo>
                      <a:lnTo>
                        <a:pt x="56328" y="17597"/>
                      </a:lnTo>
                      <a:lnTo>
                        <a:pt x="56958" y="16848"/>
                      </a:lnTo>
                      <a:lnTo>
                        <a:pt x="56958" y="15787"/>
                      </a:lnTo>
                      <a:lnTo>
                        <a:pt x="56433" y="14602"/>
                      </a:lnTo>
                      <a:lnTo>
                        <a:pt x="55384" y="13229"/>
                      </a:lnTo>
                      <a:lnTo>
                        <a:pt x="54125" y="11731"/>
                      </a:lnTo>
                      <a:lnTo>
                        <a:pt x="52867" y="10234"/>
                      </a:lnTo>
                      <a:lnTo>
                        <a:pt x="51713" y="8798"/>
                      </a:lnTo>
                      <a:lnTo>
                        <a:pt x="50874" y="7488"/>
                      </a:lnTo>
                      <a:lnTo>
                        <a:pt x="50559" y="6365"/>
                      </a:lnTo>
                      <a:lnTo>
                        <a:pt x="50664" y="5179"/>
                      </a:lnTo>
                      <a:lnTo>
                        <a:pt x="51188" y="4118"/>
                      </a:lnTo>
                      <a:lnTo>
                        <a:pt x="51818" y="3307"/>
                      </a:lnTo>
                      <a:lnTo>
                        <a:pt x="52552" y="2558"/>
                      </a:lnTo>
                      <a:lnTo>
                        <a:pt x="54020" y="1622"/>
                      </a:lnTo>
                      <a:lnTo>
                        <a:pt x="55699" y="936"/>
                      </a:lnTo>
                      <a:lnTo>
                        <a:pt x="57377" y="499"/>
                      </a:lnTo>
                      <a:lnTo>
                        <a:pt x="59265" y="249"/>
                      </a:lnTo>
                      <a:lnTo>
                        <a:pt x="61048" y="124"/>
                      </a:lnTo>
                      <a:lnTo>
                        <a:pt x="62622" y="62"/>
                      </a:lnTo>
                      <a:lnTo>
                        <a:pt x="64300" y="62"/>
                      </a:lnTo>
                      <a:lnTo>
                        <a:pt x="65454" y="0"/>
                      </a:lnTo>
                      <a:lnTo>
                        <a:pt x="66503" y="0"/>
                      </a:lnTo>
                      <a:lnTo>
                        <a:pt x="67867" y="62"/>
                      </a:lnTo>
                      <a:lnTo>
                        <a:pt x="69230" y="249"/>
                      </a:lnTo>
                      <a:lnTo>
                        <a:pt x="70594" y="811"/>
                      </a:lnTo>
                      <a:lnTo>
                        <a:pt x="71853" y="1560"/>
                      </a:lnTo>
                      <a:lnTo>
                        <a:pt x="72692" y="2558"/>
                      </a:lnTo>
                      <a:lnTo>
                        <a:pt x="73216" y="3993"/>
                      </a:lnTo>
                      <a:lnTo>
                        <a:pt x="73216" y="5803"/>
                      </a:lnTo>
                      <a:lnTo>
                        <a:pt x="73321" y="6053"/>
                      </a:lnTo>
                      <a:lnTo>
                        <a:pt x="73636" y="6302"/>
                      </a:lnTo>
                      <a:lnTo>
                        <a:pt x="73951" y="6489"/>
                      </a:lnTo>
                      <a:lnTo>
                        <a:pt x="74475" y="6739"/>
                      </a:lnTo>
                      <a:lnTo>
                        <a:pt x="75209" y="6989"/>
                      </a:lnTo>
                      <a:lnTo>
                        <a:pt x="76258" y="7113"/>
                      </a:lnTo>
                      <a:lnTo>
                        <a:pt x="77097" y="7238"/>
                      </a:lnTo>
                      <a:lnTo>
                        <a:pt x="78041" y="7488"/>
                      </a:lnTo>
                      <a:lnTo>
                        <a:pt x="78986" y="7613"/>
                      </a:lnTo>
                      <a:lnTo>
                        <a:pt x="79825" y="7925"/>
                      </a:lnTo>
                      <a:lnTo>
                        <a:pt x="80349" y="8237"/>
                      </a:lnTo>
                      <a:lnTo>
                        <a:pt x="80664" y="8673"/>
                      </a:lnTo>
                      <a:lnTo>
                        <a:pt x="80664" y="9485"/>
                      </a:lnTo>
                      <a:lnTo>
                        <a:pt x="80244" y="10546"/>
                      </a:lnTo>
                      <a:lnTo>
                        <a:pt x="79510" y="11669"/>
                      </a:lnTo>
                      <a:lnTo>
                        <a:pt x="78566" y="12854"/>
                      </a:lnTo>
                      <a:lnTo>
                        <a:pt x="77622" y="14040"/>
                      </a:lnTo>
                      <a:lnTo>
                        <a:pt x="76678" y="15101"/>
                      </a:lnTo>
                      <a:lnTo>
                        <a:pt x="76258" y="16224"/>
                      </a:lnTo>
                      <a:lnTo>
                        <a:pt x="76048" y="17160"/>
                      </a:lnTo>
                      <a:lnTo>
                        <a:pt x="76258" y="17535"/>
                      </a:lnTo>
                      <a:lnTo>
                        <a:pt x="76258" y="17847"/>
                      </a:lnTo>
                      <a:lnTo>
                        <a:pt x="76363" y="18221"/>
                      </a:lnTo>
                      <a:lnTo>
                        <a:pt x="76363" y="18595"/>
                      </a:lnTo>
                      <a:lnTo>
                        <a:pt x="76678" y="20468"/>
                      </a:lnTo>
                      <a:lnTo>
                        <a:pt x="77202" y="21903"/>
                      </a:lnTo>
                      <a:lnTo>
                        <a:pt x="77937" y="23213"/>
                      </a:lnTo>
                      <a:lnTo>
                        <a:pt x="79195" y="24836"/>
                      </a:lnTo>
                      <a:lnTo>
                        <a:pt x="79510" y="25023"/>
                      </a:lnTo>
                      <a:lnTo>
                        <a:pt x="79720" y="25148"/>
                      </a:lnTo>
                      <a:lnTo>
                        <a:pt x="80034" y="25210"/>
                      </a:lnTo>
                      <a:lnTo>
                        <a:pt x="80559" y="25210"/>
                      </a:lnTo>
                      <a:lnTo>
                        <a:pt x="81083" y="25210"/>
                      </a:lnTo>
                      <a:lnTo>
                        <a:pt x="81608" y="25210"/>
                      </a:lnTo>
                      <a:lnTo>
                        <a:pt x="82342" y="25148"/>
                      </a:lnTo>
                      <a:lnTo>
                        <a:pt x="82972" y="25023"/>
                      </a:lnTo>
                      <a:lnTo>
                        <a:pt x="84650" y="24648"/>
                      </a:lnTo>
                      <a:lnTo>
                        <a:pt x="86643" y="24212"/>
                      </a:lnTo>
                      <a:lnTo>
                        <a:pt x="88636" y="23650"/>
                      </a:lnTo>
                      <a:lnTo>
                        <a:pt x="90839" y="23088"/>
                      </a:lnTo>
                      <a:lnTo>
                        <a:pt x="92622" y="22714"/>
                      </a:lnTo>
                      <a:lnTo>
                        <a:pt x="94300" y="22402"/>
                      </a:lnTo>
                      <a:lnTo>
                        <a:pt x="95559" y="22402"/>
                      </a:lnTo>
                      <a:lnTo>
                        <a:pt x="96188" y="22776"/>
                      </a:lnTo>
                      <a:lnTo>
                        <a:pt x="96503" y="23900"/>
                      </a:lnTo>
                      <a:lnTo>
                        <a:pt x="95979" y="24836"/>
                      </a:lnTo>
                      <a:lnTo>
                        <a:pt x="95139" y="25647"/>
                      </a:lnTo>
                      <a:lnTo>
                        <a:pt x="94195" y="26583"/>
                      </a:lnTo>
                      <a:lnTo>
                        <a:pt x="93041" y="27457"/>
                      </a:lnTo>
                      <a:lnTo>
                        <a:pt x="92202" y="28393"/>
                      </a:lnTo>
                      <a:lnTo>
                        <a:pt x="91678" y="29453"/>
                      </a:lnTo>
                      <a:lnTo>
                        <a:pt x="91993" y="30702"/>
                      </a:lnTo>
                      <a:lnTo>
                        <a:pt x="92517" y="31201"/>
                      </a:lnTo>
                      <a:lnTo>
                        <a:pt x="93461" y="31388"/>
                      </a:lnTo>
                      <a:lnTo>
                        <a:pt x="94405" y="31638"/>
                      </a:lnTo>
                      <a:lnTo>
                        <a:pt x="95769" y="31700"/>
                      </a:lnTo>
                      <a:lnTo>
                        <a:pt x="97237" y="31700"/>
                      </a:lnTo>
                      <a:lnTo>
                        <a:pt x="98811" y="31700"/>
                      </a:lnTo>
                      <a:lnTo>
                        <a:pt x="100279" y="31638"/>
                      </a:lnTo>
                      <a:lnTo>
                        <a:pt x="101748" y="31638"/>
                      </a:lnTo>
                      <a:lnTo>
                        <a:pt x="102797" y="31638"/>
                      </a:lnTo>
                      <a:lnTo>
                        <a:pt x="103741" y="31513"/>
                      </a:lnTo>
                      <a:lnTo>
                        <a:pt x="104580" y="31513"/>
                      </a:lnTo>
                      <a:lnTo>
                        <a:pt x="105419" y="31638"/>
                      </a:lnTo>
                      <a:lnTo>
                        <a:pt x="106048" y="31638"/>
                      </a:lnTo>
                      <a:lnTo>
                        <a:pt x="106363" y="31762"/>
                      </a:lnTo>
                      <a:lnTo>
                        <a:pt x="106783" y="31825"/>
                      </a:lnTo>
                      <a:lnTo>
                        <a:pt x="106888" y="32074"/>
                      </a:lnTo>
                      <a:lnTo>
                        <a:pt x="106783" y="32574"/>
                      </a:lnTo>
                      <a:lnTo>
                        <a:pt x="106153" y="33073"/>
                      </a:lnTo>
                      <a:lnTo>
                        <a:pt x="105209" y="33634"/>
                      </a:lnTo>
                      <a:lnTo>
                        <a:pt x="104055" y="34196"/>
                      </a:lnTo>
                      <a:lnTo>
                        <a:pt x="102587" y="34820"/>
                      </a:lnTo>
                      <a:lnTo>
                        <a:pt x="101013" y="35507"/>
                      </a:lnTo>
                      <a:lnTo>
                        <a:pt x="99230" y="36193"/>
                      </a:lnTo>
                      <a:lnTo>
                        <a:pt x="97552" y="36942"/>
                      </a:lnTo>
                      <a:lnTo>
                        <a:pt x="95874" y="37878"/>
                      </a:lnTo>
                      <a:lnTo>
                        <a:pt x="94300" y="38814"/>
                      </a:lnTo>
                      <a:lnTo>
                        <a:pt x="92832" y="39875"/>
                      </a:lnTo>
                      <a:lnTo>
                        <a:pt x="91573" y="40998"/>
                      </a:lnTo>
                      <a:lnTo>
                        <a:pt x="90524" y="42246"/>
                      </a:lnTo>
                      <a:lnTo>
                        <a:pt x="89895" y="43619"/>
                      </a:lnTo>
                      <a:lnTo>
                        <a:pt x="89790" y="45117"/>
                      </a:lnTo>
                      <a:lnTo>
                        <a:pt x="90000" y="46739"/>
                      </a:lnTo>
                      <a:lnTo>
                        <a:pt x="90314" y="47301"/>
                      </a:lnTo>
                      <a:lnTo>
                        <a:pt x="90419" y="47737"/>
                      </a:lnTo>
                      <a:lnTo>
                        <a:pt x="90629" y="48237"/>
                      </a:lnTo>
                      <a:lnTo>
                        <a:pt x="91048" y="48798"/>
                      </a:lnTo>
                      <a:lnTo>
                        <a:pt x="91678" y="50234"/>
                      </a:lnTo>
                      <a:lnTo>
                        <a:pt x="91573" y="51544"/>
                      </a:lnTo>
                      <a:lnTo>
                        <a:pt x="90944" y="52542"/>
                      </a:lnTo>
                      <a:lnTo>
                        <a:pt x="90000" y="53478"/>
                      </a:lnTo>
                      <a:lnTo>
                        <a:pt x="89055" y="54165"/>
                      </a:lnTo>
                      <a:lnTo>
                        <a:pt x="88216" y="54789"/>
                      </a:lnTo>
                      <a:lnTo>
                        <a:pt x="87587" y="55288"/>
                      </a:lnTo>
                      <a:lnTo>
                        <a:pt x="87482" y="55850"/>
                      </a:lnTo>
                      <a:lnTo>
                        <a:pt x="87482" y="55912"/>
                      </a:lnTo>
                      <a:lnTo>
                        <a:pt x="87587" y="56037"/>
                      </a:lnTo>
                      <a:lnTo>
                        <a:pt x="87692" y="56099"/>
                      </a:lnTo>
                      <a:lnTo>
                        <a:pt x="87797" y="56287"/>
                      </a:lnTo>
                      <a:lnTo>
                        <a:pt x="88636" y="56661"/>
                      </a:lnTo>
                      <a:lnTo>
                        <a:pt x="89895" y="56911"/>
                      </a:lnTo>
                      <a:lnTo>
                        <a:pt x="91573" y="57160"/>
                      </a:lnTo>
                      <a:lnTo>
                        <a:pt x="93461" y="57410"/>
                      </a:lnTo>
                      <a:lnTo>
                        <a:pt x="95559" y="57597"/>
                      </a:lnTo>
                      <a:lnTo>
                        <a:pt x="97657" y="57847"/>
                      </a:lnTo>
                      <a:lnTo>
                        <a:pt x="100069" y="57971"/>
                      </a:lnTo>
                      <a:lnTo>
                        <a:pt x="102377" y="58221"/>
                      </a:lnTo>
                      <a:lnTo>
                        <a:pt x="104580" y="58346"/>
                      </a:lnTo>
                      <a:lnTo>
                        <a:pt x="106888" y="58595"/>
                      </a:lnTo>
                      <a:lnTo>
                        <a:pt x="108986" y="58783"/>
                      </a:lnTo>
                      <a:lnTo>
                        <a:pt x="110874" y="59032"/>
                      </a:lnTo>
                      <a:lnTo>
                        <a:pt x="112342" y="59344"/>
                      </a:lnTo>
                      <a:lnTo>
                        <a:pt x="113601" y="59594"/>
                      </a:lnTo>
                      <a:lnTo>
                        <a:pt x="114440" y="59968"/>
                      </a:lnTo>
                      <a:lnTo>
                        <a:pt x="114860" y="60405"/>
                      </a:lnTo>
                      <a:lnTo>
                        <a:pt x="114545" y="61840"/>
                      </a:lnTo>
                      <a:lnTo>
                        <a:pt x="113076" y="63338"/>
                      </a:lnTo>
                      <a:lnTo>
                        <a:pt x="110769" y="64836"/>
                      </a:lnTo>
                      <a:lnTo>
                        <a:pt x="107832" y="66271"/>
                      </a:lnTo>
                      <a:lnTo>
                        <a:pt x="104895" y="67769"/>
                      </a:lnTo>
                      <a:lnTo>
                        <a:pt x="102272" y="69266"/>
                      </a:lnTo>
                      <a:lnTo>
                        <a:pt x="100279" y="70764"/>
                      </a:lnTo>
                      <a:lnTo>
                        <a:pt x="99440" y="72262"/>
                      </a:lnTo>
                      <a:lnTo>
                        <a:pt x="99440" y="72386"/>
                      </a:lnTo>
                      <a:lnTo>
                        <a:pt x="99440" y="72636"/>
                      </a:lnTo>
                      <a:lnTo>
                        <a:pt x="99440" y="72823"/>
                      </a:lnTo>
                      <a:lnTo>
                        <a:pt x="99545" y="72948"/>
                      </a:lnTo>
                      <a:lnTo>
                        <a:pt x="100069" y="73572"/>
                      </a:lnTo>
                      <a:lnTo>
                        <a:pt x="100804" y="74071"/>
                      </a:lnTo>
                      <a:lnTo>
                        <a:pt x="101853" y="74446"/>
                      </a:lnTo>
                      <a:lnTo>
                        <a:pt x="103111" y="74758"/>
                      </a:lnTo>
                      <a:lnTo>
                        <a:pt x="104580" y="75007"/>
                      </a:lnTo>
                      <a:lnTo>
                        <a:pt x="106258" y="75132"/>
                      </a:lnTo>
                      <a:lnTo>
                        <a:pt x="108041" y="75257"/>
                      </a:lnTo>
                      <a:lnTo>
                        <a:pt x="109720" y="75382"/>
                      </a:lnTo>
                      <a:lnTo>
                        <a:pt x="111608" y="75507"/>
                      </a:lnTo>
                      <a:lnTo>
                        <a:pt x="113181" y="75631"/>
                      </a:lnTo>
                      <a:lnTo>
                        <a:pt x="114860" y="75819"/>
                      </a:lnTo>
                      <a:lnTo>
                        <a:pt x="116328" y="76006"/>
                      </a:lnTo>
                      <a:lnTo>
                        <a:pt x="117692" y="76318"/>
                      </a:lnTo>
                      <a:lnTo>
                        <a:pt x="118741" y="76692"/>
                      </a:lnTo>
                      <a:lnTo>
                        <a:pt x="119475" y="77191"/>
                      </a:lnTo>
                      <a:lnTo>
                        <a:pt x="120000" y="77815"/>
                      </a:lnTo>
                      <a:lnTo>
                        <a:pt x="120000" y="77878"/>
                      </a:lnTo>
                      <a:lnTo>
                        <a:pt x="120000" y="78003"/>
                      </a:lnTo>
                      <a:lnTo>
                        <a:pt x="120000" y="78127"/>
                      </a:lnTo>
                      <a:lnTo>
                        <a:pt x="120000" y="78252"/>
                      </a:lnTo>
                      <a:lnTo>
                        <a:pt x="119580" y="79375"/>
                      </a:lnTo>
                      <a:lnTo>
                        <a:pt x="118426" y="80436"/>
                      </a:lnTo>
                      <a:lnTo>
                        <a:pt x="116538" y="81435"/>
                      </a:lnTo>
                      <a:lnTo>
                        <a:pt x="114125" y="82433"/>
                      </a:lnTo>
                      <a:lnTo>
                        <a:pt x="111398" y="83432"/>
                      </a:lnTo>
                      <a:lnTo>
                        <a:pt x="108146" y="84430"/>
                      </a:lnTo>
                      <a:lnTo>
                        <a:pt x="104580" y="85366"/>
                      </a:lnTo>
                      <a:lnTo>
                        <a:pt x="101118" y="86365"/>
                      </a:lnTo>
                      <a:lnTo>
                        <a:pt x="97552" y="87301"/>
                      </a:lnTo>
                      <a:lnTo>
                        <a:pt x="94195" y="88361"/>
                      </a:lnTo>
                      <a:lnTo>
                        <a:pt x="90944" y="89360"/>
                      </a:lnTo>
                      <a:lnTo>
                        <a:pt x="87902" y="90421"/>
                      </a:lnTo>
                      <a:lnTo>
                        <a:pt x="85594" y="91544"/>
                      </a:lnTo>
                      <a:lnTo>
                        <a:pt x="83601" y="92667"/>
                      </a:lnTo>
                      <a:lnTo>
                        <a:pt x="82342" y="93853"/>
                      </a:lnTo>
                      <a:lnTo>
                        <a:pt x="81818" y="95101"/>
                      </a:lnTo>
                      <a:close/>
                    </a:path>
                  </a:pathLst>
                </a:custGeom>
                <a:solidFill>
                  <a:srgbClr val="CEE8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1" name="Google Shape;2711;p65"/>
                <p:cNvSpPr/>
                <p:nvPr/>
              </p:nvSpPr>
              <p:spPr>
                <a:xfrm>
                  <a:off x="4471987" y="5065712"/>
                  <a:ext cx="555625" cy="1004887"/>
                </a:xfrm>
                <a:custGeom>
                  <a:avLst/>
                  <a:gdLst/>
                  <a:ahLst/>
                  <a:cxnLst/>
                  <a:rect l="l" t="t" r="r" b="b"/>
                  <a:pathLst>
                    <a:path w="120000" h="120000" extrusionOk="0">
                      <a:moveTo>
                        <a:pt x="81750" y="95444"/>
                      </a:moveTo>
                      <a:lnTo>
                        <a:pt x="81864" y="95949"/>
                      </a:lnTo>
                      <a:lnTo>
                        <a:pt x="82435" y="96391"/>
                      </a:lnTo>
                      <a:lnTo>
                        <a:pt x="83235" y="96770"/>
                      </a:lnTo>
                      <a:lnTo>
                        <a:pt x="84490" y="97085"/>
                      </a:lnTo>
                      <a:lnTo>
                        <a:pt x="85861" y="97275"/>
                      </a:lnTo>
                      <a:lnTo>
                        <a:pt x="87459" y="97464"/>
                      </a:lnTo>
                      <a:lnTo>
                        <a:pt x="89286" y="97527"/>
                      </a:lnTo>
                      <a:lnTo>
                        <a:pt x="90999" y="97590"/>
                      </a:lnTo>
                      <a:lnTo>
                        <a:pt x="93054" y="97653"/>
                      </a:lnTo>
                      <a:lnTo>
                        <a:pt x="94881" y="97653"/>
                      </a:lnTo>
                      <a:lnTo>
                        <a:pt x="96936" y="97716"/>
                      </a:lnTo>
                      <a:lnTo>
                        <a:pt x="98877" y="97716"/>
                      </a:lnTo>
                      <a:lnTo>
                        <a:pt x="100818" y="97716"/>
                      </a:lnTo>
                      <a:lnTo>
                        <a:pt x="102530" y="97843"/>
                      </a:lnTo>
                      <a:lnTo>
                        <a:pt x="104129" y="97906"/>
                      </a:lnTo>
                      <a:lnTo>
                        <a:pt x="105499" y="97969"/>
                      </a:lnTo>
                      <a:lnTo>
                        <a:pt x="106412" y="98095"/>
                      </a:lnTo>
                      <a:lnTo>
                        <a:pt x="107326" y="98221"/>
                      </a:lnTo>
                      <a:lnTo>
                        <a:pt x="108125" y="98348"/>
                      </a:lnTo>
                      <a:lnTo>
                        <a:pt x="108582" y="98474"/>
                      </a:lnTo>
                      <a:lnTo>
                        <a:pt x="109039" y="98663"/>
                      </a:lnTo>
                      <a:lnTo>
                        <a:pt x="109267" y="98853"/>
                      </a:lnTo>
                      <a:lnTo>
                        <a:pt x="109267" y="99105"/>
                      </a:lnTo>
                      <a:lnTo>
                        <a:pt x="109153" y="99421"/>
                      </a:lnTo>
                      <a:lnTo>
                        <a:pt x="108353" y="100305"/>
                      </a:lnTo>
                      <a:lnTo>
                        <a:pt x="107440" y="101062"/>
                      </a:lnTo>
                      <a:lnTo>
                        <a:pt x="106412" y="101693"/>
                      </a:lnTo>
                      <a:lnTo>
                        <a:pt x="105499" y="102261"/>
                      </a:lnTo>
                      <a:lnTo>
                        <a:pt x="104586" y="102766"/>
                      </a:lnTo>
                      <a:lnTo>
                        <a:pt x="103672" y="103145"/>
                      </a:lnTo>
                      <a:lnTo>
                        <a:pt x="102759" y="103587"/>
                      </a:lnTo>
                      <a:lnTo>
                        <a:pt x="102074" y="103966"/>
                      </a:lnTo>
                      <a:lnTo>
                        <a:pt x="100475" y="104850"/>
                      </a:lnTo>
                      <a:lnTo>
                        <a:pt x="98991" y="105607"/>
                      </a:lnTo>
                      <a:lnTo>
                        <a:pt x="97621" y="106301"/>
                      </a:lnTo>
                      <a:lnTo>
                        <a:pt x="96479" y="106933"/>
                      </a:lnTo>
                      <a:lnTo>
                        <a:pt x="95794" y="107375"/>
                      </a:lnTo>
                      <a:lnTo>
                        <a:pt x="95451" y="107753"/>
                      </a:lnTo>
                      <a:lnTo>
                        <a:pt x="95794" y="108006"/>
                      </a:lnTo>
                      <a:lnTo>
                        <a:pt x="96707" y="108258"/>
                      </a:lnTo>
                      <a:lnTo>
                        <a:pt x="98877" y="108511"/>
                      </a:lnTo>
                      <a:lnTo>
                        <a:pt x="101160" y="108763"/>
                      </a:lnTo>
                      <a:lnTo>
                        <a:pt x="103215" y="109016"/>
                      </a:lnTo>
                      <a:lnTo>
                        <a:pt x="105271" y="109205"/>
                      </a:lnTo>
                      <a:lnTo>
                        <a:pt x="107326" y="109521"/>
                      </a:lnTo>
                      <a:lnTo>
                        <a:pt x="109153" y="109773"/>
                      </a:lnTo>
                      <a:lnTo>
                        <a:pt x="110980" y="110089"/>
                      </a:lnTo>
                      <a:lnTo>
                        <a:pt x="112578" y="110278"/>
                      </a:lnTo>
                      <a:lnTo>
                        <a:pt x="114062" y="110594"/>
                      </a:lnTo>
                      <a:lnTo>
                        <a:pt x="115432" y="110783"/>
                      </a:lnTo>
                      <a:lnTo>
                        <a:pt x="116460" y="111036"/>
                      </a:lnTo>
                      <a:lnTo>
                        <a:pt x="117488" y="111288"/>
                      </a:lnTo>
                      <a:lnTo>
                        <a:pt x="118287" y="111478"/>
                      </a:lnTo>
                      <a:lnTo>
                        <a:pt x="118858" y="111667"/>
                      </a:lnTo>
                      <a:lnTo>
                        <a:pt x="119086" y="111856"/>
                      </a:lnTo>
                      <a:lnTo>
                        <a:pt x="119086" y="112046"/>
                      </a:lnTo>
                      <a:lnTo>
                        <a:pt x="117259" y="114066"/>
                      </a:lnTo>
                      <a:lnTo>
                        <a:pt x="115090" y="115707"/>
                      </a:lnTo>
                      <a:lnTo>
                        <a:pt x="112578" y="116970"/>
                      </a:lnTo>
                      <a:lnTo>
                        <a:pt x="109724" y="117853"/>
                      </a:lnTo>
                      <a:lnTo>
                        <a:pt x="106412" y="118485"/>
                      </a:lnTo>
                      <a:lnTo>
                        <a:pt x="102987" y="118863"/>
                      </a:lnTo>
                      <a:lnTo>
                        <a:pt x="99219" y="118990"/>
                      </a:lnTo>
                      <a:lnTo>
                        <a:pt x="95337" y="118990"/>
                      </a:lnTo>
                      <a:lnTo>
                        <a:pt x="91455" y="118863"/>
                      </a:lnTo>
                      <a:lnTo>
                        <a:pt x="87345" y="118548"/>
                      </a:lnTo>
                      <a:lnTo>
                        <a:pt x="83120" y="118169"/>
                      </a:lnTo>
                      <a:lnTo>
                        <a:pt x="79124" y="117790"/>
                      </a:lnTo>
                      <a:lnTo>
                        <a:pt x="75014" y="117475"/>
                      </a:lnTo>
                      <a:lnTo>
                        <a:pt x="71018" y="117222"/>
                      </a:lnTo>
                      <a:lnTo>
                        <a:pt x="67250" y="116970"/>
                      </a:lnTo>
                      <a:lnTo>
                        <a:pt x="63710" y="116906"/>
                      </a:lnTo>
                      <a:lnTo>
                        <a:pt x="60742" y="116970"/>
                      </a:lnTo>
                      <a:lnTo>
                        <a:pt x="57316" y="117096"/>
                      </a:lnTo>
                      <a:lnTo>
                        <a:pt x="53663" y="117411"/>
                      </a:lnTo>
                      <a:lnTo>
                        <a:pt x="49781" y="117727"/>
                      </a:lnTo>
                      <a:lnTo>
                        <a:pt x="45670" y="118106"/>
                      </a:lnTo>
                      <a:lnTo>
                        <a:pt x="41674" y="118548"/>
                      </a:lnTo>
                      <a:lnTo>
                        <a:pt x="37335" y="118926"/>
                      </a:lnTo>
                      <a:lnTo>
                        <a:pt x="33111" y="119305"/>
                      </a:lnTo>
                      <a:lnTo>
                        <a:pt x="28772" y="119621"/>
                      </a:lnTo>
                      <a:lnTo>
                        <a:pt x="24548" y="119810"/>
                      </a:lnTo>
                      <a:lnTo>
                        <a:pt x="20437" y="120000"/>
                      </a:lnTo>
                      <a:lnTo>
                        <a:pt x="16669" y="120000"/>
                      </a:lnTo>
                      <a:lnTo>
                        <a:pt x="13016" y="119810"/>
                      </a:lnTo>
                      <a:lnTo>
                        <a:pt x="9590" y="119558"/>
                      </a:lnTo>
                      <a:lnTo>
                        <a:pt x="6622" y="119053"/>
                      </a:lnTo>
                      <a:lnTo>
                        <a:pt x="3882" y="118295"/>
                      </a:lnTo>
                      <a:lnTo>
                        <a:pt x="2397" y="117727"/>
                      </a:lnTo>
                      <a:lnTo>
                        <a:pt x="1255" y="117033"/>
                      </a:lnTo>
                      <a:lnTo>
                        <a:pt x="456" y="116275"/>
                      </a:lnTo>
                      <a:lnTo>
                        <a:pt x="0" y="115518"/>
                      </a:lnTo>
                      <a:lnTo>
                        <a:pt x="0" y="114823"/>
                      </a:lnTo>
                      <a:lnTo>
                        <a:pt x="570" y="113940"/>
                      </a:lnTo>
                      <a:lnTo>
                        <a:pt x="1370" y="113119"/>
                      </a:lnTo>
                      <a:lnTo>
                        <a:pt x="2854" y="112235"/>
                      </a:lnTo>
                      <a:lnTo>
                        <a:pt x="3425" y="111920"/>
                      </a:lnTo>
                      <a:lnTo>
                        <a:pt x="4224" y="111730"/>
                      </a:lnTo>
                      <a:lnTo>
                        <a:pt x="4909" y="111478"/>
                      </a:lnTo>
                      <a:lnTo>
                        <a:pt x="5823" y="111162"/>
                      </a:lnTo>
                      <a:lnTo>
                        <a:pt x="7878" y="110783"/>
                      </a:lnTo>
                      <a:lnTo>
                        <a:pt x="10161" y="110657"/>
                      </a:lnTo>
                      <a:lnTo>
                        <a:pt x="12787" y="110531"/>
                      </a:lnTo>
                      <a:lnTo>
                        <a:pt x="15299" y="110341"/>
                      </a:lnTo>
                      <a:lnTo>
                        <a:pt x="17925" y="110152"/>
                      </a:lnTo>
                      <a:lnTo>
                        <a:pt x="20209" y="109836"/>
                      </a:lnTo>
                      <a:lnTo>
                        <a:pt x="22264" y="109395"/>
                      </a:lnTo>
                      <a:lnTo>
                        <a:pt x="23634" y="108700"/>
                      </a:lnTo>
                      <a:lnTo>
                        <a:pt x="23862" y="108385"/>
                      </a:lnTo>
                      <a:lnTo>
                        <a:pt x="23634" y="108195"/>
                      </a:lnTo>
                      <a:lnTo>
                        <a:pt x="23063" y="107943"/>
                      </a:lnTo>
                      <a:lnTo>
                        <a:pt x="22150" y="107753"/>
                      </a:lnTo>
                      <a:lnTo>
                        <a:pt x="20666" y="107438"/>
                      </a:lnTo>
                      <a:lnTo>
                        <a:pt x="18725" y="107185"/>
                      </a:lnTo>
                      <a:lnTo>
                        <a:pt x="16669" y="106996"/>
                      </a:lnTo>
                      <a:lnTo>
                        <a:pt x="14386" y="106680"/>
                      </a:lnTo>
                      <a:lnTo>
                        <a:pt x="12102" y="106365"/>
                      </a:lnTo>
                      <a:lnTo>
                        <a:pt x="9933" y="105923"/>
                      </a:lnTo>
                      <a:lnTo>
                        <a:pt x="7878" y="105418"/>
                      </a:lnTo>
                      <a:lnTo>
                        <a:pt x="6393" y="104786"/>
                      </a:lnTo>
                      <a:lnTo>
                        <a:pt x="5594" y="104345"/>
                      </a:lnTo>
                      <a:lnTo>
                        <a:pt x="5023" y="103840"/>
                      </a:lnTo>
                      <a:lnTo>
                        <a:pt x="4909" y="103271"/>
                      </a:lnTo>
                      <a:lnTo>
                        <a:pt x="5023" y="102703"/>
                      </a:lnTo>
                      <a:lnTo>
                        <a:pt x="5594" y="102325"/>
                      </a:lnTo>
                      <a:lnTo>
                        <a:pt x="6736" y="102072"/>
                      </a:lnTo>
                      <a:lnTo>
                        <a:pt x="8449" y="101820"/>
                      </a:lnTo>
                      <a:lnTo>
                        <a:pt x="10390" y="101567"/>
                      </a:lnTo>
                      <a:lnTo>
                        <a:pt x="12559" y="101251"/>
                      </a:lnTo>
                      <a:lnTo>
                        <a:pt x="14957" y="101062"/>
                      </a:lnTo>
                      <a:lnTo>
                        <a:pt x="17354" y="100746"/>
                      </a:lnTo>
                      <a:lnTo>
                        <a:pt x="19524" y="100431"/>
                      </a:lnTo>
                      <a:lnTo>
                        <a:pt x="21236" y="100115"/>
                      </a:lnTo>
                      <a:lnTo>
                        <a:pt x="22949" y="99863"/>
                      </a:lnTo>
                      <a:lnTo>
                        <a:pt x="24433" y="99610"/>
                      </a:lnTo>
                      <a:lnTo>
                        <a:pt x="25803" y="99295"/>
                      </a:lnTo>
                      <a:lnTo>
                        <a:pt x="26717" y="99042"/>
                      </a:lnTo>
                      <a:lnTo>
                        <a:pt x="27516" y="98663"/>
                      </a:lnTo>
                      <a:lnTo>
                        <a:pt x="27973" y="98348"/>
                      </a:lnTo>
                      <a:lnTo>
                        <a:pt x="28087" y="97969"/>
                      </a:lnTo>
                      <a:lnTo>
                        <a:pt x="27630" y="97275"/>
                      </a:lnTo>
                      <a:lnTo>
                        <a:pt x="26831" y="96643"/>
                      </a:lnTo>
                      <a:lnTo>
                        <a:pt x="25803" y="96075"/>
                      </a:lnTo>
                      <a:lnTo>
                        <a:pt x="24433" y="95633"/>
                      </a:lnTo>
                      <a:lnTo>
                        <a:pt x="22835" y="95192"/>
                      </a:lnTo>
                      <a:lnTo>
                        <a:pt x="21008" y="94750"/>
                      </a:lnTo>
                      <a:lnTo>
                        <a:pt x="19067" y="94371"/>
                      </a:lnTo>
                      <a:lnTo>
                        <a:pt x="17240" y="93929"/>
                      </a:lnTo>
                      <a:lnTo>
                        <a:pt x="15185" y="93550"/>
                      </a:lnTo>
                      <a:lnTo>
                        <a:pt x="13244" y="93108"/>
                      </a:lnTo>
                      <a:lnTo>
                        <a:pt x="11417" y="92540"/>
                      </a:lnTo>
                      <a:lnTo>
                        <a:pt x="9590" y="92035"/>
                      </a:lnTo>
                      <a:lnTo>
                        <a:pt x="8106" y="91404"/>
                      </a:lnTo>
                      <a:lnTo>
                        <a:pt x="6964" y="90773"/>
                      </a:lnTo>
                      <a:lnTo>
                        <a:pt x="5937" y="90015"/>
                      </a:lnTo>
                      <a:lnTo>
                        <a:pt x="5366" y="89132"/>
                      </a:lnTo>
                      <a:lnTo>
                        <a:pt x="4795" y="86922"/>
                      </a:lnTo>
                      <a:lnTo>
                        <a:pt x="4567" y="85470"/>
                      </a:lnTo>
                      <a:lnTo>
                        <a:pt x="5137" y="84082"/>
                      </a:lnTo>
                      <a:lnTo>
                        <a:pt x="6279" y="81935"/>
                      </a:lnTo>
                      <a:lnTo>
                        <a:pt x="6964" y="80736"/>
                      </a:lnTo>
                      <a:lnTo>
                        <a:pt x="7878" y="79663"/>
                      </a:lnTo>
                      <a:lnTo>
                        <a:pt x="8905" y="78653"/>
                      </a:lnTo>
                      <a:lnTo>
                        <a:pt x="10047" y="77706"/>
                      </a:lnTo>
                      <a:lnTo>
                        <a:pt x="11303" y="76885"/>
                      </a:lnTo>
                      <a:lnTo>
                        <a:pt x="12331" y="75938"/>
                      </a:lnTo>
                      <a:lnTo>
                        <a:pt x="13472" y="75118"/>
                      </a:lnTo>
                      <a:lnTo>
                        <a:pt x="14386" y="74297"/>
                      </a:lnTo>
                      <a:lnTo>
                        <a:pt x="14500" y="74108"/>
                      </a:lnTo>
                      <a:lnTo>
                        <a:pt x="14728" y="73855"/>
                      </a:lnTo>
                      <a:lnTo>
                        <a:pt x="14957" y="73729"/>
                      </a:lnTo>
                      <a:lnTo>
                        <a:pt x="15071" y="73477"/>
                      </a:lnTo>
                      <a:lnTo>
                        <a:pt x="16669" y="72593"/>
                      </a:lnTo>
                      <a:lnTo>
                        <a:pt x="18839" y="72214"/>
                      </a:lnTo>
                      <a:lnTo>
                        <a:pt x="21579" y="72277"/>
                      </a:lnTo>
                      <a:lnTo>
                        <a:pt x="24433" y="72593"/>
                      </a:lnTo>
                      <a:lnTo>
                        <a:pt x="27174" y="72845"/>
                      </a:lnTo>
                      <a:lnTo>
                        <a:pt x="29457" y="73098"/>
                      </a:lnTo>
                      <a:lnTo>
                        <a:pt x="31170" y="73035"/>
                      </a:lnTo>
                      <a:lnTo>
                        <a:pt x="32197" y="72593"/>
                      </a:lnTo>
                      <a:lnTo>
                        <a:pt x="32540" y="72403"/>
                      </a:lnTo>
                      <a:lnTo>
                        <a:pt x="32997" y="72214"/>
                      </a:lnTo>
                      <a:lnTo>
                        <a:pt x="33225" y="71962"/>
                      </a:lnTo>
                      <a:lnTo>
                        <a:pt x="33453" y="71772"/>
                      </a:lnTo>
                      <a:lnTo>
                        <a:pt x="33796" y="70636"/>
                      </a:lnTo>
                      <a:lnTo>
                        <a:pt x="33111" y="69374"/>
                      </a:lnTo>
                      <a:lnTo>
                        <a:pt x="31627" y="68048"/>
                      </a:lnTo>
                      <a:lnTo>
                        <a:pt x="29686" y="66596"/>
                      </a:lnTo>
                      <a:lnTo>
                        <a:pt x="27630" y="65081"/>
                      </a:lnTo>
                      <a:lnTo>
                        <a:pt x="25918" y="63503"/>
                      </a:lnTo>
                      <a:lnTo>
                        <a:pt x="24433" y="61862"/>
                      </a:lnTo>
                      <a:lnTo>
                        <a:pt x="23748" y="60094"/>
                      </a:lnTo>
                      <a:lnTo>
                        <a:pt x="23634" y="58579"/>
                      </a:lnTo>
                      <a:lnTo>
                        <a:pt x="23977" y="57001"/>
                      </a:lnTo>
                      <a:lnTo>
                        <a:pt x="25004" y="55423"/>
                      </a:lnTo>
                      <a:lnTo>
                        <a:pt x="26945" y="54034"/>
                      </a:lnTo>
                      <a:lnTo>
                        <a:pt x="27516" y="53719"/>
                      </a:lnTo>
                      <a:lnTo>
                        <a:pt x="28201" y="53403"/>
                      </a:lnTo>
                      <a:lnTo>
                        <a:pt x="28886" y="53150"/>
                      </a:lnTo>
                      <a:lnTo>
                        <a:pt x="29686" y="52835"/>
                      </a:lnTo>
                      <a:lnTo>
                        <a:pt x="30485" y="52519"/>
                      </a:lnTo>
                      <a:lnTo>
                        <a:pt x="31512" y="52204"/>
                      </a:lnTo>
                      <a:lnTo>
                        <a:pt x="32426" y="51825"/>
                      </a:lnTo>
                      <a:lnTo>
                        <a:pt x="33453" y="51572"/>
                      </a:lnTo>
                      <a:lnTo>
                        <a:pt x="35166" y="51320"/>
                      </a:lnTo>
                      <a:lnTo>
                        <a:pt x="36993" y="51194"/>
                      </a:lnTo>
                      <a:lnTo>
                        <a:pt x="39162" y="51194"/>
                      </a:lnTo>
                      <a:lnTo>
                        <a:pt x="41332" y="51257"/>
                      </a:lnTo>
                      <a:lnTo>
                        <a:pt x="43501" y="51257"/>
                      </a:lnTo>
                      <a:lnTo>
                        <a:pt x="45442" y="51194"/>
                      </a:lnTo>
                      <a:lnTo>
                        <a:pt x="47040" y="50878"/>
                      </a:lnTo>
                      <a:lnTo>
                        <a:pt x="48296" y="50436"/>
                      </a:lnTo>
                      <a:lnTo>
                        <a:pt x="48867" y="49489"/>
                      </a:lnTo>
                      <a:lnTo>
                        <a:pt x="48525" y="48479"/>
                      </a:lnTo>
                      <a:lnTo>
                        <a:pt x="47497" y="47280"/>
                      </a:lnTo>
                      <a:lnTo>
                        <a:pt x="45784" y="45954"/>
                      </a:lnTo>
                      <a:lnTo>
                        <a:pt x="44757" y="45071"/>
                      </a:lnTo>
                      <a:lnTo>
                        <a:pt x="43615" y="44250"/>
                      </a:lnTo>
                      <a:lnTo>
                        <a:pt x="42702" y="43366"/>
                      </a:lnTo>
                      <a:lnTo>
                        <a:pt x="42017" y="42546"/>
                      </a:lnTo>
                      <a:lnTo>
                        <a:pt x="41674" y="41725"/>
                      </a:lnTo>
                      <a:lnTo>
                        <a:pt x="41446" y="41031"/>
                      </a:lnTo>
                      <a:lnTo>
                        <a:pt x="41788" y="40336"/>
                      </a:lnTo>
                      <a:lnTo>
                        <a:pt x="42473" y="39768"/>
                      </a:lnTo>
                      <a:lnTo>
                        <a:pt x="43044" y="39579"/>
                      </a:lnTo>
                      <a:lnTo>
                        <a:pt x="43615" y="39579"/>
                      </a:lnTo>
                      <a:lnTo>
                        <a:pt x="44643" y="39579"/>
                      </a:lnTo>
                      <a:lnTo>
                        <a:pt x="45670" y="39642"/>
                      </a:lnTo>
                      <a:lnTo>
                        <a:pt x="47611" y="39831"/>
                      </a:lnTo>
                      <a:lnTo>
                        <a:pt x="49666" y="39957"/>
                      </a:lnTo>
                      <a:lnTo>
                        <a:pt x="51950" y="40147"/>
                      </a:lnTo>
                      <a:lnTo>
                        <a:pt x="54005" y="40273"/>
                      </a:lnTo>
                      <a:lnTo>
                        <a:pt x="56060" y="40336"/>
                      </a:lnTo>
                      <a:lnTo>
                        <a:pt x="57545" y="40273"/>
                      </a:lnTo>
                      <a:lnTo>
                        <a:pt x="58686" y="40147"/>
                      </a:lnTo>
                      <a:lnTo>
                        <a:pt x="59257" y="39642"/>
                      </a:lnTo>
                      <a:lnTo>
                        <a:pt x="59372" y="39011"/>
                      </a:lnTo>
                      <a:lnTo>
                        <a:pt x="59257" y="38379"/>
                      </a:lnTo>
                      <a:lnTo>
                        <a:pt x="58915" y="37811"/>
                      </a:lnTo>
                      <a:lnTo>
                        <a:pt x="58344" y="37180"/>
                      </a:lnTo>
                      <a:lnTo>
                        <a:pt x="57202" y="36233"/>
                      </a:lnTo>
                      <a:lnTo>
                        <a:pt x="56060" y="35223"/>
                      </a:lnTo>
                      <a:lnTo>
                        <a:pt x="55147" y="34213"/>
                      </a:lnTo>
                      <a:lnTo>
                        <a:pt x="54804" y="32887"/>
                      </a:lnTo>
                      <a:lnTo>
                        <a:pt x="54348" y="31688"/>
                      </a:lnTo>
                      <a:lnTo>
                        <a:pt x="53549" y="30362"/>
                      </a:lnTo>
                      <a:lnTo>
                        <a:pt x="52293" y="28911"/>
                      </a:lnTo>
                      <a:lnTo>
                        <a:pt x="51037" y="27522"/>
                      </a:lnTo>
                      <a:lnTo>
                        <a:pt x="49666" y="26070"/>
                      </a:lnTo>
                      <a:lnTo>
                        <a:pt x="48525" y="24618"/>
                      </a:lnTo>
                      <a:lnTo>
                        <a:pt x="47840" y="23356"/>
                      </a:lnTo>
                      <a:lnTo>
                        <a:pt x="47725" y="22093"/>
                      </a:lnTo>
                      <a:lnTo>
                        <a:pt x="48296" y="21336"/>
                      </a:lnTo>
                      <a:lnTo>
                        <a:pt x="49324" y="20578"/>
                      </a:lnTo>
                      <a:lnTo>
                        <a:pt x="50808" y="20010"/>
                      </a:lnTo>
                      <a:lnTo>
                        <a:pt x="52635" y="19379"/>
                      </a:lnTo>
                      <a:lnTo>
                        <a:pt x="54348" y="18811"/>
                      </a:lnTo>
                      <a:lnTo>
                        <a:pt x="56060" y="18116"/>
                      </a:lnTo>
                      <a:lnTo>
                        <a:pt x="57202" y="17485"/>
                      </a:lnTo>
                      <a:lnTo>
                        <a:pt x="57887" y="16791"/>
                      </a:lnTo>
                      <a:lnTo>
                        <a:pt x="57887" y="15781"/>
                      </a:lnTo>
                      <a:lnTo>
                        <a:pt x="57316" y="14581"/>
                      </a:lnTo>
                      <a:lnTo>
                        <a:pt x="56403" y="13256"/>
                      </a:lnTo>
                      <a:lnTo>
                        <a:pt x="55147" y="11804"/>
                      </a:lnTo>
                      <a:lnTo>
                        <a:pt x="54005" y="10352"/>
                      </a:lnTo>
                      <a:lnTo>
                        <a:pt x="52863" y="8963"/>
                      </a:lnTo>
                      <a:lnTo>
                        <a:pt x="52064" y="7701"/>
                      </a:lnTo>
                      <a:lnTo>
                        <a:pt x="51722" y="6564"/>
                      </a:lnTo>
                      <a:lnTo>
                        <a:pt x="51836" y="5428"/>
                      </a:lnTo>
                      <a:lnTo>
                        <a:pt x="52178" y="4544"/>
                      </a:lnTo>
                      <a:lnTo>
                        <a:pt x="52749" y="3661"/>
                      </a:lnTo>
                      <a:lnTo>
                        <a:pt x="53549" y="2966"/>
                      </a:lnTo>
                      <a:lnTo>
                        <a:pt x="55033" y="1893"/>
                      </a:lnTo>
                      <a:lnTo>
                        <a:pt x="56517" y="1073"/>
                      </a:lnTo>
                      <a:lnTo>
                        <a:pt x="58344" y="631"/>
                      </a:lnTo>
                      <a:lnTo>
                        <a:pt x="59942" y="315"/>
                      </a:lnTo>
                      <a:lnTo>
                        <a:pt x="61541" y="189"/>
                      </a:lnTo>
                      <a:lnTo>
                        <a:pt x="63254" y="63"/>
                      </a:lnTo>
                      <a:lnTo>
                        <a:pt x="64738" y="63"/>
                      </a:lnTo>
                      <a:lnTo>
                        <a:pt x="65880" y="0"/>
                      </a:lnTo>
                      <a:lnTo>
                        <a:pt x="67021" y="0"/>
                      </a:lnTo>
                      <a:lnTo>
                        <a:pt x="68163" y="63"/>
                      </a:lnTo>
                      <a:lnTo>
                        <a:pt x="69533" y="378"/>
                      </a:lnTo>
                      <a:lnTo>
                        <a:pt x="71018" y="820"/>
                      </a:lnTo>
                      <a:lnTo>
                        <a:pt x="72274" y="1578"/>
                      </a:lnTo>
                      <a:lnTo>
                        <a:pt x="73073" y="2588"/>
                      </a:lnTo>
                      <a:lnTo>
                        <a:pt x="73644" y="3976"/>
                      </a:lnTo>
                      <a:lnTo>
                        <a:pt x="73644" y="5744"/>
                      </a:lnTo>
                      <a:lnTo>
                        <a:pt x="73644" y="5996"/>
                      </a:lnTo>
                      <a:lnTo>
                        <a:pt x="73872" y="6249"/>
                      </a:lnTo>
                      <a:lnTo>
                        <a:pt x="74329" y="6438"/>
                      </a:lnTo>
                      <a:lnTo>
                        <a:pt x="74671" y="6628"/>
                      </a:lnTo>
                      <a:lnTo>
                        <a:pt x="75585" y="6817"/>
                      </a:lnTo>
                      <a:lnTo>
                        <a:pt x="76498" y="7069"/>
                      </a:lnTo>
                      <a:lnTo>
                        <a:pt x="77411" y="7196"/>
                      </a:lnTo>
                      <a:lnTo>
                        <a:pt x="78439" y="7448"/>
                      </a:lnTo>
                      <a:lnTo>
                        <a:pt x="79352" y="7701"/>
                      </a:lnTo>
                      <a:lnTo>
                        <a:pt x="80152" y="7890"/>
                      </a:lnTo>
                      <a:lnTo>
                        <a:pt x="80723" y="8206"/>
                      </a:lnTo>
                      <a:lnTo>
                        <a:pt x="80951" y="8648"/>
                      </a:lnTo>
                      <a:lnTo>
                        <a:pt x="80951" y="9468"/>
                      </a:lnTo>
                      <a:lnTo>
                        <a:pt x="80608" y="10478"/>
                      </a:lnTo>
                      <a:lnTo>
                        <a:pt x="79695" y="11551"/>
                      </a:lnTo>
                      <a:lnTo>
                        <a:pt x="78782" y="12688"/>
                      </a:lnTo>
                      <a:lnTo>
                        <a:pt x="77868" y="13887"/>
                      </a:lnTo>
                      <a:lnTo>
                        <a:pt x="77183" y="15023"/>
                      </a:lnTo>
                      <a:lnTo>
                        <a:pt x="76612" y="16096"/>
                      </a:lnTo>
                      <a:lnTo>
                        <a:pt x="76498" y="16980"/>
                      </a:lnTo>
                      <a:lnTo>
                        <a:pt x="76498" y="17359"/>
                      </a:lnTo>
                      <a:lnTo>
                        <a:pt x="76612" y="17738"/>
                      </a:lnTo>
                      <a:lnTo>
                        <a:pt x="76612" y="18053"/>
                      </a:lnTo>
                      <a:lnTo>
                        <a:pt x="76726" y="18432"/>
                      </a:lnTo>
                      <a:lnTo>
                        <a:pt x="77183" y="20263"/>
                      </a:lnTo>
                      <a:lnTo>
                        <a:pt x="77526" y="21714"/>
                      </a:lnTo>
                      <a:lnTo>
                        <a:pt x="78211" y="22977"/>
                      </a:lnTo>
                      <a:lnTo>
                        <a:pt x="79352" y="24492"/>
                      </a:lnTo>
                      <a:lnTo>
                        <a:pt x="79923" y="24871"/>
                      </a:lnTo>
                      <a:lnTo>
                        <a:pt x="80723" y="24997"/>
                      </a:lnTo>
                      <a:lnTo>
                        <a:pt x="81750" y="25123"/>
                      </a:lnTo>
                      <a:lnTo>
                        <a:pt x="83006" y="24997"/>
                      </a:lnTo>
                      <a:lnTo>
                        <a:pt x="84719" y="24807"/>
                      </a:lnTo>
                      <a:lnTo>
                        <a:pt x="86774" y="24366"/>
                      </a:lnTo>
                      <a:lnTo>
                        <a:pt x="88943" y="23924"/>
                      </a:lnTo>
                      <a:lnTo>
                        <a:pt x="91113" y="23419"/>
                      </a:lnTo>
                      <a:lnTo>
                        <a:pt x="93168" y="23040"/>
                      </a:lnTo>
                      <a:lnTo>
                        <a:pt x="94766" y="22851"/>
                      </a:lnTo>
                      <a:lnTo>
                        <a:pt x="96137" y="22851"/>
                      </a:lnTo>
                      <a:lnTo>
                        <a:pt x="96822" y="23229"/>
                      </a:lnTo>
                      <a:lnTo>
                        <a:pt x="97050" y="24176"/>
                      </a:lnTo>
                      <a:lnTo>
                        <a:pt x="96707" y="25123"/>
                      </a:lnTo>
                      <a:lnTo>
                        <a:pt x="95908" y="26007"/>
                      </a:lnTo>
                      <a:lnTo>
                        <a:pt x="94652" y="26764"/>
                      </a:lnTo>
                      <a:lnTo>
                        <a:pt x="93625" y="27648"/>
                      </a:lnTo>
                      <a:lnTo>
                        <a:pt x="92597" y="28532"/>
                      </a:lnTo>
                      <a:lnTo>
                        <a:pt x="92254" y="29605"/>
                      </a:lnTo>
                      <a:lnTo>
                        <a:pt x="92483" y="30804"/>
                      </a:lnTo>
                      <a:lnTo>
                        <a:pt x="93054" y="31246"/>
                      </a:lnTo>
                      <a:lnTo>
                        <a:pt x="93853" y="31499"/>
                      </a:lnTo>
                      <a:lnTo>
                        <a:pt x="94881" y="31625"/>
                      </a:lnTo>
                      <a:lnTo>
                        <a:pt x="96479" y="31688"/>
                      </a:lnTo>
                      <a:lnTo>
                        <a:pt x="97963" y="31814"/>
                      </a:lnTo>
                      <a:lnTo>
                        <a:pt x="99448" y="31814"/>
                      </a:lnTo>
                      <a:lnTo>
                        <a:pt x="101046" y="31814"/>
                      </a:lnTo>
                      <a:lnTo>
                        <a:pt x="102416" y="31814"/>
                      </a:lnTo>
                      <a:lnTo>
                        <a:pt x="103330" y="31814"/>
                      </a:lnTo>
                      <a:lnTo>
                        <a:pt x="104129" y="31877"/>
                      </a:lnTo>
                      <a:lnTo>
                        <a:pt x="104928" y="31877"/>
                      </a:lnTo>
                      <a:lnTo>
                        <a:pt x="105613" y="31941"/>
                      </a:lnTo>
                      <a:lnTo>
                        <a:pt x="106184" y="32004"/>
                      </a:lnTo>
                      <a:lnTo>
                        <a:pt x="106641" y="32067"/>
                      </a:lnTo>
                      <a:lnTo>
                        <a:pt x="106755" y="32256"/>
                      </a:lnTo>
                      <a:lnTo>
                        <a:pt x="106869" y="32446"/>
                      </a:lnTo>
                      <a:lnTo>
                        <a:pt x="106070" y="33456"/>
                      </a:lnTo>
                      <a:lnTo>
                        <a:pt x="103786" y="34466"/>
                      </a:lnTo>
                      <a:lnTo>
                        <a:pt x="100818" y="35791"/>
                      </a:lnTo>
                      <a:lnTo>
                        <a:pt x="97392" y="37243"/>
                      </a:lnTo>
                      <a:lnTo>
                        <a:pt x="94310" y="39011"/>
                      </a:lnTo>
                      <a:lnTo>
                        <a:pt x="91684" y="41157"/>
                      </a:lnTo>
                      <a:lnTo>
                        <a:pt x="90199" y="43745"/>
                      </a:lnTo>
                      <a:lnTo>
                        <a:pt x="90313" y="46838"/>
                      </a:lnTo>
                      <a:lnTo>
                        <a:pt x="90542" y="47280"/>
                      </a:lnTo>
                      <a:lnTo>
                        <a:pt x="90770" y="47785"/>
                      </a:lnTo>
                      <a:lnTo>
                        <a:pt x="90999" y="48227"/>
                      </a:lnTo>
                      <a:lnTo>
                        <a:pt x="91227" y="48732"/>
                      </a:lnTo>
                      <a:lnTo>
                        <a:pt x="91798" y="50184"/>
                      </a:lnTo>
                      <a:lnTo>
                        <a:pt x="91684" y="51383"/>
                      </a:lnTo>
                      <a:lnTo>
                        <a:pt x="90999" y="52393"/>
                      </a:lnTo>
                      <a:lnTo>
                        <a:pt x="90199" y="53277"/>
                      </a:lnTo>
                      <a:lnTo>
                        <a:pt x="89286" y="53971"/>
                      </a:lnTo>
                      <a:lnTo>
                        <a:pt x="88258" y="54539"/>
                      </a:lnTo>
                      <a:lnTo>
                        <a:pt x="87802" y="55044"/>
                      </a:lnTo>
                      <a:lnTo>
                        <a:pt x="87573" y="55549"/>
                      </a:lnTo>
                      <a:lnTo>
                        <a:pt x="87573" y="55612"/>
                      </a:lnTo>
                      <a:lnTo>
                        <a:pt x="87802" y="55739"/>
                      </a:lnTo>
                      <a:lnTo>
                        <a:pt x="87916" y="55802"/>
                      </a:lnTo>
                      <a:lnTo>
                        <a:pt x="88030" y="55991"/>
                      </a:lnTo>
                      <a:lnTo>
                        <a:pt x="88829" y="56370"/>
                      </a:lnTo>
                      <a:lnTo>
                        <a:pt x="90085" y="56622"/>
                      </a:lnTo>
                      <a:lnTo>
                        <a:pt x="91684" y="56938"/>
                      </a:lnTo>
                      <a:lnTo>
                        <a:pt x="93396" y="57254"/>
                      </a:lnTo>
                      <a:lnTo>
                        <a:pt x="95566" y="57506"/>
                      </a:lnTo>
                      <a:lnTo>
                        <a:pt x="97735" y="57759"/>
                      </a:lnTo>
                      <a:lnTo>
                        <a:pt x="100133" y="58011"/>
                      </a:lnTo>
                      <a:lnTo>
                        <a:pt x="102416" y="58200"/>
                      </a:lnTo>
                      <a:lnTo>
                        <a:pt x="104700" y="58453"/>
                      </a:lnTo>
                      <a:lnTo>
                        <a:pt x="106983" y="58769"/>
                      </a:lnTo>
                      <a:lnTo>
                        <a:pt x="109039" y="58958"/>
                      </a:lnTo>
                      <a:lnTo>
                        <a:pt x="110980" y="59274"/>
                      </a:lnTo>
                      <a:lnTo>
                        <a:pt x="112464" y="59589"/>
                      </a:lnTo>
                      <a:lnTo>
                        <a:pt x="113834" y="59905"/>
                      </a:lnTo>
                      <a:lnTo>
                        <a:pt x="114633" y="60284"/>
                      </a:lnTo>
                      <a:lnTo>
                        <a:pt x="114976" y="60725"/>
                      </a:lnTo>
                      <a:lnTo>
                        <a:pt x="114747" y="62114"/>
                      </a:lnTo>
                      <a:lnTo>
                        <a:pt x="113149" y="63566"/>
                      </a:lnTo>
                      <a:lnTo>
                        <a:pt x="110637" y="65018"/>
                      </a:lnTo>
                      <a:lnTo>
                        <a:pt x="107783" y="66407"/>
                      </a:lnTo>
                      <a:lnTo>
                        <a:pt x="104700" y="67859"/>
                      </a:lnTo>
                      <a:lnTo>
                        <a:pt x="102074" y="69374"/>
                      </a:lnTo>
                      <a:lnTo>
                        <a:pt x="100133" y="70762"/>
                      </a:lnTo>
                      <a:lnTo>
                        <a:pt x="99219" y="72214"/>
                      </a:lnTo>
                      <a:lnTo>
                        <a:pt x="99219" y="72340"/>
                      </a:lnTo>
                      <a:lnTo>
                        <a:pt x="99219" y="72593"/>
                      </a:lnTo>
                      <a:lnTo>
                        <a:pt x="99219" y="72782"/>
                      </a:lnTo>
                      <a:lnTo>
                        <a:pt x="99448" y="72972"/>
                      </a:lnTo>
                      <a:lnTo>
                        <a:pt x="100818" y="74108"/>
                      </a:lnTo>
                      <a:lnTo>
                        <a:pt x="103215" y="74739"/>
                      </a:lnTo>
                      <a:lnTo>
                        <a:pt x="106298" y="75181"/>
                      </a:lnTo>
                      <a:lnTo>
                        <a:pt x="109724" y="75497"/>
                      </a:lnTo>
                      <a:lnTo>
                        <a:pt x="113263" y="75812"/>
                      </a:lnTo>
                      <a:lnTo>
                        <a:pt x="116346" y="76254"/>
                      </a:lnTo>
                      <a:lnTo>
                        <a:pt x="118629" y="76948"/>
                      </a:lnTo>
                      <a:lnTo>
                        <a:pt x="119885" y="78085"/>
                      </a:lnTo>
                      <a:lnTo>
                        <a:pt x="120000" y="78148"/>
                      </a:lnTo>
                      <a:lnTo>
                        <a:pt x="120000" y="78274"/>
                      </a:lnTo>
                      <a:lnTo>
                        <a:pt x="120000" y="78337"/>
                      </a:lnTo>
                      <a:lnTo>
                        <a:pt x="120000" y="78527"/>
                      </a:lnTo>
                      <a:lnTo>
                        <a:pt x="119657" y="79663"/>
                      </a:lnTo>
                      <a:lnTo>
                        <a:pt x="118515" y="80673"/>
                      </a:lnTo>
                      <a:lnTo>
                        <a:pt x="116688" y="81683"/>
                      </a:lnTo>
                      <a:lnTo>
                        <a:pt x="114176" y="82693"/>
                      </a:lnTo>
                      <a:lnTo>
                        <a:pt x="111322" y="83703"/>
                      </a:lnTo>
                      <a:lnTo>
                        <a:pt x="108125" y="84650"/>
                      </a:lnTo>
                      <a:lnTo>
                        <a:pt x="104700" y="85660"/>
                      </a:lnTo>
                      <a:lnTo>
                        <a:pt x="101160" y="86607"/>
                      </a:lnTo>
                      <a:lnTo>
                        <a:pt x="97621" y="87617"/>
                      </a:lnTo>
                      <a:lnTo>
                        <a:pt x="94081" y="88627"/>
                      </a:lnTo>
                      <a:lnTo>
                        <a:pt x="90884" y="89637"/>
                      </a:lnTo>
                      <a:lnTo>
                        <a:pt x="88030" y="90773"/>
                      </a:lnTo>
                      <a:lnTo>
                        <a:pt x="85404" y="91783"/>
                      </a:lnTo>
                      <a:lnTo>
                        <a:pt x="83577" y="92919"/>
                      </a:lnTo>
                      <a:lnTo>
                        <a:pt x="82321" y="94118"/>
                      </a:lnTo>
                      <a:lnTo>
                        <a:pt x="81750" y="95444"/>
                      </a:lnTo>
                      <a:close/>
                    </a:path>
                  </a:pathLst>
                </a:custGeom>
                <a:solidFill>
                  <a:srgbClr val="B5DD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2" name="Google Shape;2712;p65"/>
                <p:cNvSpPr/>
                <p:nvPr/>
              </p:nvSpPr>
              <p:spPr>
                <a:xfrm>
                  <a:off x="4495800" y="5073650"/>
                  <a:ext cx="508000" cy="992187"/>
                </a:xfrm>
                <a:custGeom>
                  <a:avLst/>
                  <a:gdLst/>
                  <a:ahLst/>
                  <a:cxnLst/>
                  <a:rect l="l" t="t" r="r" b="b"/>
                  <a:pathLst>
                    <a:path w="120000" h="120000" extrusionOk="0">
                      <a:moveTo>
                        <a:pt x="81540" y="95808"/>
                      </a:moveTo>
                      <a:lnTo>
                        <a:pt x="82289" y="96896"/>
                      </a:lnTo>
                      <a:lnTo>
                        <a:pt x="84412" y="97536"/>
                      </a:lnTo>
                      <a:lnTo>
                        <a:pt x="87408" y="97920"/>
                      </a:lnTo>
                      <a:lnTo>
                        <a:pt x="90905" y="98240"/>
                      </a:lnTo>
                      <a:lnTo>
                        <a:pt x="94901" y="98368"/>
                      </a:lnTo>
                      <a:lnTo>
                        <a:pt x="98772" y="98560"/>
                      </a:lnTo>
                      <a:lnTo>
                        <a:pt x="102268" y="98688"/>
                      </a:lnTo>
                      <a:lnTo>
                        <a:pt x="105015" y="99008"/>
                      </a:lnTo>
                      <a:lnTo>
                        <a:pt x="106638" y="99328"/>
                      </a:lnTo>
                      <a:lnTo>
                        <a:pt x="107762" y="99584"/>
                      </a:lnTo>
                      <a:lnTo>
                        <a:pt x="108262" y="100096"/>
                      </a:lnTo>
                      <a:lnTo>
                        <a:pt x="108137" y="100608"/>
                      </a:lnTo>
                      <a:lnTo>
                        <a:pt x="107263" y="101504"/>
                      </a:lnTo>
                      <a:lnTo>
                        <a:pt x="106389" y="102272"/>
                      </a:lnTo>
                      <a:lnTo>
                        <a:pt x="105265" y="102912"/>
                      </a:lnTo>
                      <a:lnTo>
                        <a:pt x="104266" y="103424"/>
                      </a:lnTo>
                      <a:lnTo>
                        <a:pt x="103392" y="103808"/>
                      </a:lnTo>
                      <a:lnTo>
                        <a:pt x="102518" y="104192"/>
                      </a:lnTo>
                      <a:lnTo>
                        <a:pt x="101644" y="104576"/>
                      </a:lnTo>
                      <a:lnTo>
                        <a:pt x="101019" y="104896"/>
                      </a:lnTo>
                      <a:lnTo>
                        <a:pt x="99646" y="105728"/>
                      </a:lnTo>
                      <a:lnTo>
                        <a:pt x="98522" y="106368"/>
                      </a:lnTo>
                      <a:lnTo>
                        <a:pt x="97273" y="107008"/>
                      </a:lnTo>
                      <a:lnTo>
                        <a:pt x="96399" y="107456"/>
                      </a:lnTo>
                      <a:lnTo>
                        <a:pt x="96024" y="107904"/>
                      </a:lnTo>
                      <a:lnTo>
                        <a:pt x="95775" y="108288"/>
                      </a:lnTo>
                      <a:lnTo>
                        <a:pt x="96274" y="108544"/>
                      </a:lnTo>
                      <a:lnTo>
                        <a:pt x="97523" y="108736"/>
                      </a:lnTo>
                      <a:lnTo>
                        <a:pt x="101893" y="109312"/>
                      </a:lnTo>
                      <a:lnTo>
                        <a:pt x="106014" y="109888"/>
                      </a:lnTo>
                      <a:lnTo>
                        <a:pt x="109885" y="110400"/>
                      </a:lnTo>
                      <a:lnTo>
                        <a:pt x="113381" y="110976"/>
                      </a:lnTo>
                      <a:lnTo>
                        <a:pt x="116129" y="111488"/>
                      </a:lnTo>
                      <a:lnTo>
                        <a:pt x="118376" y="111936"/>
                      </a:lnTo>
                      <a:lnTo>
                        <a:pt x="119750" y="112384"/>
                      </a:lnTo>
                      <a:lnTo>
                        <a:pt x="120000" y="112704"/>
                      </a:lnTo>
                      <a:lnTo>
                        <a:pt x="118251" y="114624"/>
                      </a:lnTo>
                      <a:lnTo>
                        <a:pt x="116004" y="116032"/>
                      </a:lnTo>
                      <a:lnTo>
                        <a:pt x="113506" y="117184"/>
                      </a:lnTo>
                      <a:lnTo>
                        <a:pt x="110509" y="118016"/>
                      </a:lnTo>
                      <a:lnTo>
                        <a:pt x="107138" y="118592"/>
                      </a:lnTo>
                      <a:lnTo>
                        <a:pt x="103642" y="118976"/>
                      </a:lnTo>
                      <a:lnTo>
                        <a:pt x="99895" y="119040"/>
                      </a:lnTo>
                      <a:lnTo>
                        <a:pt x="96024" y="118976"/>
                      </a:lnTo>
                      <a:lnTo>
                        <a:pt x="92029" y="118784"/>
                      </a:lnTo>
                      <a:lnTo>
                        <a:pt x="87783" y="118528"/>
                      </a:lnTo>
                      <a:lnTo>
                        <a:pt x="83662" y="118208"/>
                      </a:lnTo>
                      <a:lnTo>
                        <a:pt x="79667" y="117824"/>
                      </a:lnTo>
                      <a:lnTo>
                        <a:pt x="75671" y="117440"/>
                      </a:lnTo>
                      <a:lnTo>
                        <a:pt x="71675" y="117184"/>
                      </a:lnTo>
                      <a:lnTo>
                        <a:pt x="67929" y="116992"/>
                      </a:lnTo>
                      <a:lnTo>
                        <a:pt x="64432" y="116928"/>
                      </a:lnTo>
                      <a:lnTo>
                        <a:pt x="61436" y="116992"/>
                      </a:lnTo>
                      <a:lnTo>
                        <a:pt x="58064" y="117120"/>
                      </a:lnTo>
                      <a:lnTo>
                        <a:pt x="54318" y="117440"/>
                      </a:lnTo>
                      <a:lnTo>
                        <a:pt x="50447" y="117760"/>
                      </a:lnTo>
                      <a:lnTo>
                        <a:pt x="46326" y="118144"/>
                      </a:lnTo>
                      <a:lnTo>
                        <a:pt x="41956" y="118592"/>
                      </a:lnTo>
                      <a:lnTo>
                        <a:pt x="37585" y="118976"/>
                      </a:lnTo>
                      <a:lnTo>
                        <a:pt x="33215" y="119360"/>
                      </a:lnTo>
                      <a:lnTo>
                        <a:pt x="28844" y="119616"/>
                      </a:lnTo>
                      <a:lnTo>
                        <a:pt x="24599" y="119872"/>
                      </a:lnTo>
                      <a:lnTo>
                        <a:pt x="20478" y="120000"/>
                      </a:lnTo>
                      <a:lnTo>
                        <a:pt x="16482" y="120000"/>
                      </a:lnTo>
                      <a:lnTo>
                        <a:pt x="12736" y="119936"/>
                      </a:lnTo>
                      <a:lnTo>
                        <a:pt x="9365" y="119616"/>
                      </a:lnTo>
                      <a:lnTo>
                        <a:pt x="6368" y="119104"/>
                      </a:lnTo>
                      <a:lnTo>
                        <a:pt x="3746" y="118400"/>
                      </a:lnTo>
                      <a:lnTo>
                        <a:pt x="2247" y="117824"/>
                      </a:lnTo>
                      <a:lnTo>
                        <a:pt x="998" y="117120"/>
                      </a:lnTo>
                      <a:lnTo>
                        <a:pt x="249" y="116416"/>
                      </a:lnTo>
                      <a:lnTo>
                        <a:pt x="0" y="115648"/>
                      </a:lnTo>
                      <a:lnTo>
                        <a:pt x="0" y="115008"/>
                      </a:lnTo>
                      <a:lnTo>
                        <a:pt x="624" y="114240"/>
                      </a:lnTo>
                      <a:lnTo>
                        <a:pt x="1623" y="113408"/>
                      </a:lnTo>
                      <a:lnTo>
                        <a:pt x="3121" y="112576"/>
                      </a:lnTo>
                      <a:lnTo>
                        <a:pt x="3746" y="112256"/>
                      </a:lnTo>
                      <a:lnTo>
                        <a:pt x="4495" y="112000"/>
                      </a:lnTo>
                      <a:lnTo>
                        <a:pt x="5244" y="111808"/>
                      </a:lnTo>
                      <a:lnTo>
                        <a:pt x="6118" y="111552"/>
                      </a:lnTo>
                      <a:lnTo>
                        <a:pt x="8116" y="111232"/>
                      </a:lnTo>
                      <a:lnTo>
                        <a:pt x="10489" y="111040"/>
                      </a:lnTo>
                      <a:lnTo>
                        <a:pt x="13111" y="110912"/>
                      </a:lnTo>
                      <a:lnTo>
                        <a:pt x="15858" y="110720"/>
                      </a:lnTo>
                      <a:lnTo>
                        <a:pt x="18605" y="110592"/>
                      </a:lnTo>
                      <a:lnTo>
                        <a:pt x="20978" y="110272"/>
                      </a:lnTo>
                      <a:lnTo>
                        <a:pt x="22976" y="109824"/>
                      </a:lnTo>
                      <a:lnTo>
                        <a:pt x="24474" y="109184"/>
                      </a:lnTo>
                      <a:lnTo>
                        <a:pt x="24724" y="108928"/>
                      </a:lnTo>
                      <a:lnTo>
                        <a:pt x="24599" y="108672"/>
                      </a:lnTo>
                      <a:lnTo>
                        <a:pt x="24099" y="108416"/>
                      </a:lnTo>
                      <a:lnTo>
                        <a:pt x="23350" y="108224"/>
                      </a:lnTo>
                      <a:lnTo>
                        <a:pt x="21977" y="107904"/>
                      </a:lnTo>
                      <a:lnTo>
                        <a:pt x="19979" y="107584"/>
                      </a:lnTo>
                      <a:lnTo>
                        <a:pt x="17856" y="107328"/>
                      </a:lnTo>
                      <a:lnTo>
                        <a:pt x="15483" y="107008"/>
                      </a:lnTo>
                      <a:lnTo>
                        <a:pt x="13111" y="106688"/>
                      </a:lnTo>
                      <a:lnTo>
                        <a:pt x="10863" y="106240"/>
                      </a:lnTo>
                      <a:lnTo>
                        <a:pt x="8865" y="105728"/>
                      </a:lnTo>
                      <a:lnTo>
                        <a:pt x="7492" y="105088"/>
                      </a:lnTo>
                      <a:lnTo>
                        <a:pt x="6867" y="104640"/>
                      </a:lnTo>
                      <a:lnTo>
                        <a:pt x="6368" y="104192"/>
                      </a:lnTo>
                      <a:lnTo>
                        <a:pt x="6368" y="103616"/>
                      </a:lnTo>
                      <a:lnTo>
                        <a:pt x="6493" y="103104"/>
                      </a:lnTo>
                      <a:lnTo>
                        <a:pt x="7492" y="102784"/>
                      </a:lnTo>
                      <a:lnTo>
                        <a:pt x="8740" y="102592"/>
                      </a:lnTo>
                      <a:lnTo>
                        <a:pt x="10489" y="102272"/>
                      </a:lnTo>
                      <a:lnTo>
                        <a:pt x="12611" y="102016"/>
                      </a:lnTo>
                      <a:lnTo>
                        <a:pt x="14859" y="101824"/>
                      </a:lnTo>
                      <a:lnTo>
                        <a:pt x="17107" y="101504"/>
                      </a:lnTo>
                      <a:lnTo>
                        <a:pt x="19354" y="101312"/>
                      </a:lnTo>
                      <a:lnTo>
                        <a:pt x="21352" y="100928"/>
                      </a:lnTo>
                      <a:lnTo>
                        <a:pt x="22976" y="100608"/>
                      </a:lnTo>
                      <a:lnTo>
                        <a:pt x="24474" y="100288"/>
                      </a:lnTo>
                      <a:lnTo>
                        <a:pt x="25848" y="99904"/>
                      </a:lnTo>
                      <a:lnTo>
                        <a:pt x="26847" y="99584"/>
                      </a:lnTo>
                      <a:lnTo>
                        <a:pt x="27721" y="99200"/>
                      </a:lnTo>
                      <a:lnTo>
                        <a:pt x="28470" y="98944"/>
                      </a:lnTo>
                      <a:lnTo>
                        <a:pt x="28844" y="98560"/>
                      </a:lnTo>
                      <a:lnTo>
                        <a:pt x="28844" y="98176"/>
                      </a:lnTo>
                      <a:lnTo>
                        <a:pt x="27471" y="96896"/>
                      </a:lnTo>
                      <a:lnTo>
                        <a:pt x="24973" y="95808"/>
                      </a:lnTo>
                      <a:lnTo>
                        <a:pt x="21477" y="94784"/>
                      </a:lnTo>
                      <a:lnTo>
                        <a:pt x="17856" y="93952"/>
                      </a:lnTo>
                      <a:lnTo>
                        <a:pt x="13985" y="93056"/>
                      </a:lnTo>
                      <a:lnTo>
                        <a:pt x="10489" y="91968"/>
                      </a:lnTo>
                      <a:lnTo>
                        <a:pt x="7991" y="90624"/>
                      </a:lnTo>
                      <a:lnTo>
                        <a:pt x="6493" y="89024"/>
                      </a:lnTo>
                      <a:lnTo>
                        <a:pt x="5744" y="86784"/>
                      </a:lnTo>
                      <a:lnTo>
                        <a:pt x="5619" y="85568"/>
                      </a:lnTo>
                      <a:lnTo>
                        <a:pt x="6243" y="84480"/>
                      </a:lnTo>
                      <a:lnTo>
                        <a:pt x="7492" y="82240"/>
                      </a:lnTo>
                      <a:lnTo>
                        <a:pt x="8116" y="81024"/>
                      </a:lnTo>
                      <a:lnTo>
                        <a:pt x="9240" y="79936"/>
                      </a:lnTo>
                      <a:lnTo>
                        <a:pt x="10364" y="79040"/>
                      </a:lnTo>
                      <a:lnTo>
                        <a:pt x="11612" y="78208"/>
                      </a:lnTo>
                      <a:lnTo>
                        <a:pt x="12861" y="77440"/>
                      </a:lnTo>
                      <a:lnTo>
                        <a:pt x="14110" y="76672"/>
                      </a:lnTo>
                      <a:lnTo>
                        <a:pt x="15234" y="75968"/>
                      </a:lnTo>
                      <a:lnTo>
                        <a:pt x="16233" y="75264"/>
                      </a:lnTo>
                      <a:lnTo>
                        <a:pt x="16357" y="75008"/>
                      </a:lnTo>
                      <a:lnTo>
                        <a:pt x="16607" y="74880"/>
                      </a:lnTo>
                      <a:lnTo>
                        <a:pt x="16732" y="74624"/>
                      </a:lnTo>
                      <a:lnTo>
                        <a:pt x="16982" y="74496"/>
                      </a:lnTo>
                      <a:lnTo>
                        <a:pt x="18605" y="73536"/>
                      </a:lnTo>
                      <a:lnTo>
                        <a:pt x="20603" y="73152"/>
                      </a:lnTo>
                      <a:lnTo>
                        <a:pt x="22976" y="73088"/>
                      </a:lnTo>
                      <a:lnTo>
                        <a:pt x="25473" y="73088"/>
                      </a:lnTo>
                      <a:lnTo>
                        <a:pt x="28095" y="73280"/>
                      </a:lnTo>
                      <a:lnTo>
                        <a:pt x="30093" y="73280"/>
                      </a:lnTo>
                      <a:lnTo>
                        <a:pt x="31592" y="72960"/>
                      </a:lnTo>
                      <a:lnTo>
                        <a:pt x="32341" y="72256"/>
                      </a:lnTo>
                      <a:lnTo>
                        <a:pt x="32840" y="72128"/>
                      </a:lnTo>
                      <a:lnTo>
                        <a:pt x="33090" y="71872"/>
                      </a:lnTo>
                      <a:lnTo>
                        <a:pt x="33340" y="71680"/>
                      </a:lnTo>
                      <a:lnTo>
                        <a:pt x="33590" y="71424"/>
                      </a:lnTo>
                      <a:lnTo>
                        <a:pt x="33839" y="70272"/>
                      </a:lnTo>
                      <a:lnTo>
                        <a:pt x="33090" y="68992"/>
                      </a:lnTo>
                      <a:lnTo>
                        <a:pt x="31716" y="67648"/>
                      </a:lnTo>
                      <a:lnTo>
                        <a:pt x="30093" y="66240"/>
                      </a:lnTo>
                      <a:lnTo>
                        <a:pt x="28345" y="64704"/>
                      </a:lnTo>
                      <a:lnTo>
                        <a:pt x="26722" y="63232"/>
                      </a:lnTo>
                      <a:lnTo>
                        <a:pt x="25723" y="61696"/>
                      </a:lnTo>
                      <a:lnTo>
                        <a:pt x="25223" y="60160"/>
                      </a:lnTo>
                      <a:lnTo>
                        <a:pt x="25473" y="58816"/>
                      </a:lnTo>
                      <a:lnTo>
                        <a:pt x="26222" y="57408"/>
                      </a:lnTo>
                      <a:lnTo>
                        <a:pt x="27471" y="55936"/>
                      </a:lnTo>
                      <a:lnTo>
                        <a:pt x="29594" y="54656"/>
                      </a:lnTo>
                      <a:lnTo>
                        <a:pt x="30093" y="54400"/>
                      </a:lnTo>
                      <a:lnTo>
                        <a:pt x="30718" y="54080"/>
                      </a:lnTo>
                      <a:lnTo>
                        <a:pt x="31342" y="53760"/>
                      </a:lnTo>
                      <a:lnTo>
                        <a:pt x="32091" y="53440"/>
                      </a:lnTo>
                      <a:lnTo>
                        <a:pt x="32840" y="53056"/>
                      </a:lnTo>
                      <a:lnTo>
                        <a:pt x="33714" y="52800"/>
                      </a:lnTo>
                      <a:lnTo>
                        <a:pt x="34588" y="52416"/>
                      </a:lnTo>
                      <a:lnTo>
                        <a:pt x="35463" y="52032"/>
                      </a:lnTo>
                      <a:lnTo>
                        <a:pt x="36836" y="51648"/>
                      </a:lnTo>
                      <a:lnTo>
                        <a:pt x="38459" y="51392"/>
                      </a:lnTo>
                      <a:lnTo>
                        <a:pt x="40332" y="51264"/>
                      </a:lnTo>
                      <a:lnTo>
                        <a:pt x="42330" y="51072"/>
                      </a:lnTo>
                      <a:lnTo>
                        <a:pt x="44079" y="50944"/>
                      </a:lnTo>
                      <a:lnTo>
                        <a:pt x="45827" y="50688"/>
                      </a:lnTo>
                      <a:lnTo>
                        <a:pt x="47200" y="50304"/>
                      </a:lnTo>
                      <a:lnTo>
                        <a:pt x="48199" y="49728"/>
                      </a:lnTo>
                      <a:lnTo>
                        <a:pt x="48699" y="48832"/>
                      </a:lnTo>
                      <a:lnTo>
                        <a:pt x="48199" y="47808"/>
                      </a:lnTo>
                      <a:lnTo>
                        <a:pt x="47325" y="46656"/>
                      </a:lnTo>
                      <a:lnTo>
                        <a:pt x="45827" y="45440"/>
                      </a:lnTo>
                      <a:lnTo>
                        <a:pt x="44203" y="43840"/>
                      </a:lnTo>
                      <a:lnTo>
                        <a:pt x="43204" y="42304"/>
                      </a:lnTo>
                      <a:lnTo>
                        <a:pt x="43329" y="41024"/>
                      </a:lnTo>
                      <a:lnTo>
                        <a:pt x="44828" y="40000"/>
                      </a:lnTo>
                      <a:lnTo>
                        <a:pt x="45452" y="39872"/>
                      </a:lnTo>
                      <a:lnTo>
                        <a:pt x="46201" y="39872"/>
                      </a:lnTo>
                      <a:lnTo>
                        <a:pt x="47075" y="39872"/>
                      </a:lnTo>
                      <a:lnTo>
                        <a:pt x="48074" y="39808"/>
                      </a:lnTo>
                      <a:lnTo>
                        <a:pt x="49698" y="39680"/>
                      </a:lnTo>
                      <a:lnTo>
                        <a:pt x="51571" y="39680"/>
                      </a:lnTo>
                      <a:lnTo>
                        <a:pt x="53694" y="39680"/>
                      </a:lnTo>
                      <a:lnTo>
                        <a:pt x="55691" y="39680"/>
                      </a:lnTo>
                      <a:lnTo>
                        <a:pt x="57315" y="39680"/>
                      </a:lnTo>
                      <a:lnTo>
                        <a:pt x="58813" y="39488"/>
                      </a:lnTo>
                      <a:lnTo>
                        <a:pt x="59812" y="39232"/>
                      </a:lnTo>
                      <a:lnTo>
                        <a:pt x="60437" y="38784"/>
                      </a:lnTo>
                      <a:lnTo>
                        <a:pt x="60437" y="38080"/>
                      </a:lnTo>
                      <a:lnTo>
                        <a:pt x="60187" y="37440"/>
                      </a:lnTo>
                      <a:lnTo>
                        <a:pt x="59937" y="36928"/>
                      </a:lnTo>
                      <a:lnTo>
                        <a:pt x="59438" y="36416"/>
                      </a:lnTo>
                      <a:lnTo>
                        <a:pt x="58439" y="35456"/>
                      </a:lnTo>
                      <a:lnTo>
                        <a:pt x="57315" y="34496"/>
                      </a:lnTo>
                      <a:lnTo>
                        <a:pt x="56441" y="33408"/>
                      </a:lnTo>
                      <a:lnTo>
                        <a:pt x="55941" y="32192"/>
                      </a:lnTo>
                      <a:lnTo>
                        <a:pt x="55442" y="31040"/>
                      </a:lnTo>
                      <a:lnTo>
                        <a:pt x="54568" y="29760"/>
                      </a:lnTo>
                      <a:lnTo>
                        <a:pt x="53444" y="28480"/>
                      </a:lnTo>
                      <a:lnTo>
                        <a:pt x="52070" y="27072"/>
                      </a:lnTo>
                      <a:lnTo>
                        <a:pt x="50697" y="25728"/>
                      </a:lnTo>
                      <a:lnTo>
                        <a:pt x="49698" y="24384"/>
                      </a:lnTo>
                      <a:lnTo>
                        <a:pt x="48949" y="23168"/>
                      </a:lnTo>
                      <a:lnTo>
                        <a:pt x="48824" y="21952"/>
                      </a:lnTo>
                      <a:lnTo>
                        <a:pt x="49198" y="21184"/>
                      </a:lnTo>
                      <a:lnTo>
                        <a:pt x="50447" y="20416"/>
                      </a:lnTo>
                      <a:lnTo>
                        <a:pt x="51945" y="19776"/>
                      </a:lnTo>
                      <a:lnTo>
                        <a:pt x="53569" y="19136"/>
                      </a:lnTo>
                      <a:lnTo>
                        <a:pt x="55317" y="18496"/>
                      </a:lnTo>
                      <a:lnTo>
                        <a:pt x="56815" y="17856"/>
                      </a:lnTo>
                      <a:lnTo>
                        <a:pt x="58189" y="17216"/>
                      </a:lnTo>
                      <a:lnTo>
                        <a:pt x="58813" y="16512"/>
                      </a:lnTo>
                      <a:lnTo>
                        <a:pt x="58813" y="15616"/>
                      </a:lnTo>
                      <a:lnTo>
                        <a:pt x="58314" y="14464"/>
                      </a:lnTo>
                      <a:lnTo>
                        <a:pt x="57440" y="13184"/>
                      </a:lnTo>
                      <a:lnTo>
                        <a:pt x="56191" y="11776"/>
                      </a:lnTo>
                      <a:lnTo>
                        <a:pt x="55067" y="10432"/>
                      </a:lnTo>
                      <a:lnTo>
                        <a:pt x="54068" y="9024"/>
                      </a:lnTo>
                      <a:lnTo>
                        <a:pt x="53319" y="7808"/>
                      </a:lnTo>
                      <a:lnTo>
                        <a:pt x="52819" y="6720"/>
                      </a:lnTo>
                      <a:lnTo>
                        <a:pt x="52819" y="5632"/>
                      </a:lnTo>
                      <a:lnTo>
                        <a:pt x="53319" y="4736"/>
                      </a:lnTo>
                      <a:lnTo>
                        <a:pt x="53818" y="3904"/>
                      </a:lnTo>
                      <a:lnTo>
                        <a:pt x="54443" y="3200"/>
                      </a:lnTo>
                      <a:lnTo>
                        <a:pt x="55941" y="1984"/>
                      </a:lnTo>
                      <a:lnTo>
                        <a:pt x="57440" y="1152"/>
                      </a:lnTo>
                      <a:lnTo>
                        <a:pt x="58938" y="576"/>
                      </a:lnTo>
                      <a:lnTo>
                        <a:pt x="60561" y="192"/>
                      </a:lnTo>
                      <a:lnTo>
                        <a:pt x="62060" y="64"/>
                      </a:lnTo>
                      <a:lnTo>
                        <a:pt x="63558" y="64"/>
                      </a:lnTo>
                      <a:lnTo>
                        <a:pt x="64932" y="64"/>
                      </a:lnTo>
                      <a:lnTo>
                        <a:pt x="66181" y="0"/>
                      </a:lnTo>
                      <a:lnTo>
                        <a:pt x="67180" y="0"/>
                      </a:lnTo>
                      <a:lnTo>
                        <a:pt x="68553" y="64"/>
                      </a:lnTo>
                      <a:lnTo>
                        <a:pt x="69927" y="320"/>
                      </a:lnTo>
                      <a:lnTo>
                        <a:pt x="71175" y="768"/>
                      </a:lnTo>
                      <a:lnTo>
                        <a:pt x="72424" y="1536"/>
                      </a:lnTo>
                      <a:lnTo>
                        <a:pt x="73423" y="2496"/>
                      </a:lnTo>
                      <a:lnTo>
                        <a:pt x="73922" y="3904"/>
                      </a:lnTo>
                      <a:lnTo>
                        <a:pt x="73922" y="5568"/>
                      </a:lnTo>
                      <a:lnTo>
                        <a:pt x="73922" y="5824"/>
                      </a:lnTo>
                      <a:lnTo>
                        <a:pt x="74047" y="6080"/>
                      </a:lnTo>
                      <a:lnTo>
                        <a:pt x="74422" y="6336"/>
                      </a:lnTo>
                      <a:lnTo>
                        <a:pt x="74921" y="6464"/>
                      </a:lnTo>
                      <a:lnTo>
                        <a:pt x="75671" y="6784"/>
                      </a:lnTo>
                      <a:lnTo>
                        <a:pt x="76545" y="6912"/>
                      </a:lnTo>
                      <a:lnTo>
                        <a:pt x="77419" y="7168"/>
                      </a:lnTo>
                      <a:lnTo>
                        <a:pt x="78418" y="7296"/>
                      </a:lnTo>
                      <a:lnTo>
                        <a:pt x="79417" y="7552"/>
                      </a:lnTo>
                      <a:lnTo>
                        <a:pt x="80166" y="7808"/>
                      </a:lnTo>
                      <a:lnTo>
                        <a:pt x="80665" y="8128"/>
                      </a:lnTo>
                      <a:lnTo>
                        <a:pt x="81040" y="8576"/>
                      </a:lnTo>
                      <a:lnTo>
                        <a:pt x="81040" y="9408"/>
                      </a:lnTo>
                      <a:lnTo>
                        <a:pt x="80541" y="10368"/>
                      </a:lnTo>
                      <a:lnTo>
                        <a:pt x="79791" y="11392"/>
                      </a:lnTo>
                      <a:lnTo>
                        <a:pt x="78917" y="12544"/>
                      </a:lnTo>
                      <a:lnTo>
                        <a:pt x="78043" y="13696"/>
                      </a:lnTo>
                      <a:lnTo>
                        <a:pt x="77294" y="14848"/>
                      </a:lnTo>
                      <a:lnTo>
                        <a:pt x="76670" y="15808"/>
                      </a:lnTo>
                      <a:lnTo>
                        <a:pt x="76545" y="16768"/>
                      </a:lnTo>
                      <a:lnTo>
                        <a:pt x="76670" y="17152"/>
                      </a:lnTo>
                      <a:lnTo>
                        <a:pt x="76670" y="17536"/>
                      </a:lnTo>
                      <a:lnTo>
                        <a:pt x="76670" y="17792"/>
                      </a:lnTo>
                      <a:lnTo>
                        <a:pt x="76795" y="18112"/>
                      </a:lnTo>
                      <a:lnTo>
                        <a:pt x="77294" y="19968"/>
                      </a:lnTo>
                      <a:lnTo>
                        <a:pt x="77793" y="21376"/>
                      </a:lnTo>
                      <a:lnTo>
                        <a:pt x="78293" y="22656"/>
                      </a:lnTo>
                      <a:lnTo>
                        <a:pt x="79417" y="24128"/>
                      </a:lnTo>
                      <a:lnTo>
                        <a:pt x="79791" y="24512"/>
                      </a:lnTo>
                      <a:lnTo>
                        <a:pt x="80541" y="24768"/>
                      </a:lnTo>
                      <a:lnTo>
                        <a:pt x="81540" y="24896"/>
                      </a:lnTo>
                      <a:lnTo>
                        <a:pt x="82788" y="24896"/>
                      </a:lnTo>
                      <a:lnTo>
                        <a:pt x="84412" y="24768"/>
                      </a:lnTo>
                      <a:lnTo>
                        <a:pt x="86534" y="24448"/>
                      </a:lnTo>
                      <a:lnTo>
                        <a:pt x="88657" y="24000"/>
                      </a:lnTo>
                      <a:lnTo>
                        <a:pt x="91030" y="23616"/>
                      </a:lnTo>
                      <a:lnTo>
                        <a:pt x="93277" y="23296"/>
                      </a:lnTo>
                      <a:lnTo>
                        <a:pt x="95275" y="23168"/>
                      </a:lnTo>
                      <a:lnTo>
                        <a:pt x="96524" y="23232"/>
                      </a:lnTo>
                      <a:lnTo>
                        <a:pt x="97523" y="23616"/>
                      </a:lnTo>
                      <a:lnTo>
                        <a:pt x="97773" y="24512"/>
                      </a:lnTo>
                      <a:lnTo>
                        <a:pt x="97273" y="25344"/>
                      </a:lnTo>
                      <a:lnTo>
                        <a:pt x="96399" y="26176"/>
                      </a:lnTo>
                      <a:lnTo>
                        <a:pt x="95275" y="26944"/>
                      </a:lnTo>
                      <a:lnTo>
                        <a:pt x="94027" y="27776"/>
                      </a:lnTo>
                      <a:lnTo>
                        <a:pt x="93028" y="28672"/>
                      </a:lnTo>
                      <a:lnTo>
                        <a:pt x="92528" y="29696"/>
                      </a:lnTo>
                      <a:lnTo>
                        <a:pt x="92778" y="30848"/>
                      </a:lnTo>
                      <a:lnTo>
                        <a:pt x="93152" y="31296"/>
                      </a:lnTo>
                      <a:lnTo>
                        <a:pt x="94027" y="31488"/>
                      </a:lnTo>
                      <a:lnTo>
                        <a:pt x="95275" y="31680"/>
                      </a:lnTo>
                      <a:lnTo>
                        <a:pt x="96774" y="31744"/>
                      </a:lnTo>
                      <a:lnTo>
                        <a:pt x="98397" y="31808"/>
                      </a:lnTo>
                      <a:lnTo>
                        <a:pt x="99895" y="31808"/>
                      </a:lnTo>
                      <a:lnTo>
                        <a:pt x="101269" y="31808"/>
                      </a:lnTo>
                      <a:lnTo>
                        <a:pt x="102643" y="31872"/>
                      </a:lnTo>
                      <a:lnTo>
                        <a:pt x="104266" y="32064"/>
                      </a:lnTo>
                      <a:lnTo>
                        <a:pt x="105639" y="32192"/>
                      </a:lnTo>
                      <a:lnTo>
                        <a:pt x="106389" y="32512"/>
                      </a:lnTo>
                      <a:lnTo>
                        <a:pt x="106514" y="32896"/>
                      </a:lnTo>
                      <a:lnTo>
                        <a:pt x="105515" y="33792"/>
                      </a:lnTo>
                      <a:lnTo>
                        <a:pt x="103267" y="34816"/>
                      </a:lnTo>
                      <a:lnTo>
                        <a:pt x="100270" y="36032"/>
                      </a:lnTo>
                      <a:lnTo>
                        <a:pt x="97023" y="37440"/>
                      </a:lnTo>
                      <a:lnTo>
                        <a:pt x="93902" y="39104"/>
                      </a:lnTo>
                      <a:lnTo>
                        <a:pt x="91404" y="41280"/>
                      </a:lnTo>
                      <a:lnTo>
                        <a:pt x="90031" y="43776"/>
                      </a:lnTo>
                      <a:lnTo>
                        <a:pt x="90405" y="46784"/>
                      </a:lnTo>
                      <a:lnTo>
                        <a:pt x="90530" y="47296"/>
                      </a:lnTo>
                      <a:lnTo>
                        <a:pt x="90655" y="47744"/>
                      </a:lnTo>
                      <a:lnTo>
                        <a:pt x="90905" y="48256"/>
                      </a:lnTo>
                      <a:lnTo>
                        <a:pt x="91030" y="48704"/>
                      </a:lnTo>
                      <a:lnTo>
                        <a:pt x="91529" y="50112"/>
                      </a:lnTo>
                      <a:lnTo>
                        <a:pt x="91404" y="51264"/>
                      </a:lnTo>
                      <a:lnTo>
                        <a:pt x="90780" y="52160"/>
                      </a:lnTo>
                      <a:lnTo>
                        <a:pt x="90031" y="52992"/>
                      </a:lnTo>
                      <a:lnTo>
                        <a:pt x="89157" y="53696"/>
                      </a:lnTo>
                      <a:lnTo>
                        <a:pt x="88283" y="54272"/>
                      </a:lnTo>
                      <a:lnTo>
                        <a:pt x="87658" y="54848"/>
                      </a:lnTo>
                      <a:lnTo>
                        <a:pt x="87533" y="55296"/>
                      </a:lnTo>
                      <a:lnTo>
                        <a:pt x="87658" y="55360"/>
                      </a:lnTo>
                      <a:lnTo>
                        <a:pt x="87783" y="55424"/>
                      </a:lnTo>
                      <a:lnTo>
                        <a:pt x="87783" y="55616"/>
                      </a:lnTo>
                      <a:lnTo>
                        <a:pt x="88033" y="55680"/>
                      </a:lnTo>
                      <a:lnTo>
                        <a:pt x="88657" y="56064"/>
                      </a:lnTo>
                      <a:lnTo>
                        <a:pt x="90031" y="56448"/>
                      </a:lnTo>
                      <a:lnTo>
                        <a:pt x="91529" y="56704"/>
                      </a:lnTo>
                      <a:lnTo>
                        <a:pt x="93277" y="57024"/>
                      </a:lnTo>
                      <a:lnTo>
                        <a:pt x="95400" y="57344"/>
                      </a:lnTo>
                      <a:lnTo>
                        <a:pt x="97648" y="57664"/>
                      </a:lnTo>
                      <a:lnTo>
                        <a:pt x="99895" y="57920"/>
                      </a:lnTo>
                      <a:lnTo>
                        <a:pt x="102268" y="58240"/>
                      </a:lnTo>
                      <a:lnTo>
                        <a:pt x="104391" y="58560"/>
                      </a:lnTo>
                      <a:lnTo>
                        <a:pt x="106638" y="58880"/>
                      </a:lnTo>
                      <a:lnTo>
                        <a:pt x="108761" y="59136"/>
                      </a:lnTo>
                      <a:lnTo>
                        <a:pt x="110509" y="59520"/>
                      </a:lnTo>
                      <a:lnTo>
                        <a:pt x="112133" y="59840"/>
                      </a:lnTo>
                      <a:lnTo>
                        <a:pt x="113381" y="60224"/>
                      </a:lnTo>
                      <a:lnTo>
                        <a:pt x="114255" y="60608"/>
                      </a:lnTo>
                      <a:lnTo>
                        <a:pt x="114630" y="61056"/>
                      </a:lnTo>
                      <a:lnTo>
                        <a:pt x="114380" y="62528"/>
                      </a:lnTo>
                      <a:lnTo>
                        <a:pt x="112757" y="63872"/>
                      </a:lnTo>
                      <a:lnTo>
                        <a:pt x="110260" y="65280"/>
                      </a:lnTo>
                      <a:lnTo>
                        <a:pt x="107263" y="66624"/>
                      </a:lnTo>
                      <a:lnTo>
                        <a:pt x="104266" y="68032"/>
                      </a:lnTo>
                      <a:lnTo>
                        <a:pt x="101644" y="69376"/>
                      </a:lnTo>
                      <a:lnTo>
                        <a:pt x="99646" y="70720"/>
                      </a:lnTo>
                      <a:lnTo>
                        <a:pt x="98772" y="72192"/>
                      </a:lnTo>
                      <a:lnTo>
                        <a:pt x="98772" y="72320"/>
                      </a:lnTo>
                      <a:lnTo>
                        <a:pt x="98772" y="72512"/>
                      </a:lnTo>
                      <a:lnTo>
                        <a:pt x="98772" y="72704"/>
                      </a:lnTo>
                      <a:lnTo>
                        <a:pt x="98896" y="72896"/>
                      </a:lnTo>
                      <a:lnTo>
                        <a:pt x="100270" y="74048"/>
                      </a:lnTo>
                      <a:lnTo>
                        <a:pt x="102643" y="74688"/>
                      </a:lnTo>
                      <a:lnTo>
                        <a:pt x="105764" y="75264"/>
                      </a:lnTo>
                      <a:lnTo>
                        <a:pt x="109386" y="75648"/>
                      </a:lnTo>
                      <a:lnTo>
                        <a:pt x="112757" y="75968"/>
                      </a:lnTo>
                      <a:lnTo>
                        <a:pt x="115879" y="76544"/>
                      </a:lnTo>
                      <a:lnTo>
                        <a:pt x="118251" y="77248"/>
                      </a:lnTo>
                      <a:lnTo>
                        <a:pt x="119625" y="78336"/>
                      </a:lnTo>
                      <a:lnTo>
                        <a:pt x="119750" y="78464"/>
                      </a:lnTo>
                      <a:lnTo>
                        <a:pt x="119750" y="78592"/>
                      </a:lnTo>
                      <a:lnTo>
                        <a:pt x="119750" y="78656"/>
                      </a:lnTo>
                      <a:lnTo>
                        <a:pt x="119750" y="78848"/>
                      </a:lnTo>
                      <a:lnTo>
                        <a:pt x="119375" y="79872"/>
                      </a:lnTo>
                      <a:lnTo>
                        <a:pt x="118251" y="80960"/>
                      </a:lnTo>
                      <a:lnTo>
                        <a:pt x="116503" y="81984"/>
                      </a:lnTo>
                      <a:lnTo>
                        <a:pt x="114131" y="83008"/>
                      </a:lnTo>
                      <a:lnTo>
                        <a:pt x="111134" y="83968"/>
                      </a:lnTo>
                      <a:lnTo>
                        <a:pt x="108012" y="84992"/>
                      </a:lnTo>
                      <a:lnTo>
                        <a:pt x="104640" y="85952"/>
                      </a:lnTo>
                      <a:lnTo>
                        <a:pt x="101019" y="86976"/>
                      </a:lnTo>
                      <a:lnTo>
                        <a:pt x="97523" y="87936"/>
                      </a:lnTo>
                      <a:lnTo>
                        <a:pt x="93902" y="88960"/>
                      </a:lnTo>
                      <a:lnTo>
                        <a:pt x="90780" y="89984"/>
                      </a:lnTo>
                      <a:lnTo>
                        <a:pt x="87783" y="91072"/>
                      </a:lnTo>
                      <a:lnTo>
                        <a:pt x="85286" y="92224"/>
                      </a:lnTo>
                      <a:lnTo>
                        <a:pt x="83413" y="93376"/>
                      </a:lnTo>
                      <a:lnTo>
                        <a:pt x="82039" y="94592"/>
                      </a:lnTo>
                      <a:lnTo>
                        <a:pt x="81540" y="95808"/>
                      </a:lnTo>
                      <a:close/>
                    </a:path>
                  </a:pathLst>
                </a:custGeom>
                <a:solidFill>
                  <a:srgbClr val="9BD3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3" name="Google Shape;2713;p65"/>
                <p:cNvSpPr/>
                <p:nvPr/>
              </p:nvSpPr>
              <p:spPr>
                <a:xfrm>
                  <a:off x="4516437" y="5081587"/>
                  <a:ext cx="465137" cy="981075"/>
                </a:xfrm>
                <a:custGeom>
                  <a:avLst/>
                  <a:gdLst/>
                  <a:ahLst/>
                  <a:cxnLst/>
                  <a:rect l="l" t="t" r="r" b="b"/>
                  <a:pathLst>
                    <a:path w="120000" h="120000" extrusionOk="0">
                      <a:moveTo>
                        <a:pt x="80682" y="96155"/>
                      </a:moveTo>
                      <a:lnTo>
                        <a:pt x="81365" y="97257"/>
                      </a:lnTo>
                      <a:lnTo>
                        <a:pt x="83412" y="98034"/>
                      </a:lnTo>
                      <a:lnTo>
                        <a:pt x="86552" y="98488"/>
                      </a:lnTo>
                      <a:lnTo>
                        <a:pt x="90102" y="98876"/>
                      </a:lnTo>
                      <a:lnTo>
                        <a:pt x="93924" y="99071"/>
                      </a:lnTo>
                      <a:lnTo>
                        <a:pt x="97747" y="99330"/>
                      </a:lnTo>
                      <a:lnTo>
                        <a:pt x="101023" y="99589"/>
                      </a:lnTo>
                      <a:lnTo>
                        <a:pt x="103344" y="100043"/>
                      </a:lnTo>
                      <a:lnTo>
                        <a:pt x="104846" y="100431"/>
                      </a:lnTo>
                      <a:lnTo>
                        <a:pt x="105665" y="100691"/>
                      </a:lnTo>
                      <a:lnTo>
                        <a:pt x="106211" y="101209"/>
                      </a:lnTo>
                      <a:lnTo>
                        <a:pt x="105938" y="101727"/>
                      </a:lnTo>
                      <a:lnTo>
                        <a:pt x="104982" y="102699"/>
                      </a:lnTo>
                      <a:lnTo>
                        <a:pt x="103890" y="103477"/>
                      </a:lnTo>
                      <a:lnTo>
                        <a:pt x="102935" y="104125"/>
                      </a:lnTo>
                      <a:lnTo>
                        <a:pt x="101706" y="104578"/>
                      </a:lnTo>
                      <a:lnTo>
                        <a:pt x="100750" y="104902"/>
                      </a:lnTo>
                      <a:lnTo>
                        <a:pt x="99931" y="105226"/>
                      </a:lnTo>
                      <a:lnTo>
                        <a:pt x="99385" y="105485"/>
                      </a:lnTo>
                      <a:lnTo>
                        <a:pt x="98839" y="105809"/>
                      </a:lnTo>
                      <a:lnTo>
                        <a:pt x="97883" y="106522"/>
                      </a:lnTo>
                      <a:lnTo>
                        <a:pt x="97064" y="107041"/>
                      </a:lnTo>
                      <a:lnTo>
                        <a:pt x="96245" y="107559"/>
                      </a:lnTo>
                      <a:lnTo>
                        <a:pt x="95563" y="108077"/>
                      </a:lnTo>
                      <a:lnTo>
                        <a:pt x="95290" y="108401"/>
                      </a:lnTo>
                      <a:lnTo>
                        <a:pt x="95426" y="108725"/>
                      </a:lnTo>
                      <a:lnTo>
                        <a:pt x="96109" y="109049"/>
                      </a:lnTo>
                      <a:lnTo>
                        <a:pt x="97201" y="109308"/>
                      </a:lnTo>
                      <a:lnTo>
                        <a:pt x="101569" y="109892"/>
                      </a:lnTo>
                      <a:lnTo>
                        <a:pt x="105802" y="110410"/>
                      </a:lnTo>
                      <a:lnTo>
                        <a:pt x="109761" y="111058"/>
                      </a:lnTo>
                      <a:lnTo>
                        <a:pt x="113310" y="111576"/>
                      </a:lnTo>
                      <a:lnTo>
                        <a:pt x="116040" y="112159"/>
                      </a:lnTo>
                      <a:lnTo>
                        <a:pt x="118361" y="112613"/>
                      </a:lnTo>
                      <a:lnTo>
                        <a:pt x="119590" y="113066"/>
                      </a:lnTo>
                      <a:lnTo>
                        <a:pt x="120000" y="113390"/>
                      </a:lnTo>
                      <a:lnTo>
                        <a:pt x="118088" y="115075"/>
                      </a:lnTo>
                      <a:lnTo>
                        <a:pt x="115904" y="116436"/>
                      </a:lnTo>
                      <a:lnTo>
                        <a:pt x="113310" y="117473"/>
                      </a:lnTo>
                      <a:lnTo>
                        <a:pt x="110307" y="118120"/>
                      </a:lnTo>
                      <a:lnTo>
                        <a:pt x="106894" y="118639"/>
                      </a:lnTo>
                      <a:lnTo>
                        <a:pt x="103344" y="118898"/>
                      </a:lnTo>
                      <a:lnTo>
                        <a:pt x="99658" y="119028"/>
                      </a:lnTo>
                      <a:lnTo>
                        <a:pt x="95836" y="118898"/>
                      </a:lnTo>
                      <a:lnTo>
                        <a:pt x="91740" y="118704"/>
                      </a:lnTo>
                      <a:lnTo>
                        <a:pt x="87645" y="118380"/>
                      </a:lnTo>
                      <a:lnTo>
                        <a:pt x="83549" y="118056"/>
                      </a:lnTo>
                      <a:lnTo>
                        <a:pt x="79590" y="117667"/>
                      </a:lnTo>
                      <a:lnTo>
                        <a:pt x="75631" y="117408"/>
                      </a:lnTo>
                      <a:lnTo>
                        <a:pt x="71808" y="117084"/>
                      </a:lnTo>
                      <a:lnTo>
                        <a:pt x="67986" y="116889"/>
                      </a:lnTo>
                      <a:lnTo>
                        <a:pt x="64573" y="116825"/>
                      </a:lnTo>
                      <a:lnTo>
                        <a:pt x="61706" y="116889"/>
                      </a:lnTo>
                      <a:lnTo>
                        <a:pt x="58293" y="117084"/>
                      </a:lnTo>
                      <a:lnTo>
                        <a:pt x="54607" y="117408"/>
                      </a:lnTo>
                      <a:lnTo>
                        <a:pt x="50648" y="117667"/>
                      </a:lnTo>
                      <a:lnTo>
                        <a:pt x="46416" y="118056"/>
                      </a:lnTo>
                      <a:lnTo>
                        <a:pt x="42047" y="118509"/>
                      </a:lnTo>
                      <a:lnTo>
                        <a:pt x="37679" y="118898"/>
                      </a:lnTo>
                      <a:lnTo>
                        <a:pt x="33174" y="119287"/>
                      </a:lnTo>
                      <a:lnTo>
                        <a:pt x="28805" y="119611"/>
                      </a:lnTo>
                      <a:lnTo>
                        <a:pt x="24436" y="119870"/>
                      </a:lnTo>
                      <a:lnTo>
                        <a:pt x="20204" y="119999"/>
                      </a:lnTo>
                      <a:lnTo>
                        <a:pt x="16109" y="119999"/>
                      </a:lnTo>
                      <a:lnTo>
                        <a:pt x="12423" y="119935"/>
                      </a:lnTo>
                      <a:lnTo>
                        <a:pt x="9010" y="119611"/>
                      </a:lnTo>
                      <a:lnTo>
                        <a:pt x="5870" y="119092"/>
                      </a:lnTo>
                      <a:lnTo>
                        <a:pt x="3276" y="118380"/>
                      </a:lnTo>
                      <a:lnTo>
                        <a:pt x="682" y="117149"/>
                      </a:lnTo>
                      <a:lnTo>
                        <a:pt x="0" y="115853"/>
                      </a:lnTo>
                      <a:lnTo>
                        <a:pt x="682" y="114427"/>
                      </a:lnTo>
                      <a:lnTo>
                        <a:pt x="3276" y="112807"/>
                      </a:lnTo>
                      <a:lnTo>
                        <a:pt x="3959" y="112613"/>
                      </a:lnTo>
                      <a:lnTo>
                        <a:pt x="4641" y="112354"/>
                      </a:lnTo>
                      <a:lnTo>
                        <a:pt x="5460" y="112159"/>
                      </a:lnTo>
                      <a:lnTo>
                        <a:pt x="6416" y="111965"/>
                      </a:lnTo>
                      <a:lnTo>
                        <a:pt x="8327" y="111641"/>
                      </a:lnTo>
                      <a:lnTo>
                        <a:pt x="10784" y="111447"/>
                      </a:lnTo>
                      <a:lnTo>
                        <a:pt x="13515" y="111317"/>
                      </a:lnTo>
                      <a:lnTo>
                        <a:pt x="16245" y="111123"/>
                      </a:lnTo>
                      <a:lnTo>
                        <a:pt x="18839" y="110928"/>
                      </a:lnTo>
                      <a:lnTo>
                        <a:pt x="21433" y="110604"/>
                      </a:lnTo>
                      <a:lnTo>
                        <a:pt x="23617" y="110215"/>
                      </a:lnTo>
                      <a:lnTo>
                        <a:pt x="25255" y="109568"/>
                      </a:lnTo>
                      <a:lnTo>
                        <a:pt x="25529" y="109373"/>
                      </a:lnTo>
                      <a:lnTo>
                        <a:pt x="25392" y="109049"/>
                      </a:lnTo>
                      <a:lnTo>
                        <a:pt x="25119" y="108790"/>
                      </a:lnTo>
                      <a:lnTo>
                        <a:pt x="24436" y="108596"/>
                      </a:lnTo>
                      <a:lnTo>
                        <a:pt x="23071" y="108207"/>
                      </a:lnTo>
                      <a:lnTo>
                        <a:pt x="21160" y="107883"/>
                      </a:lnTo>
                      <a:lnTo>
                        <a:pt x="19112" y="107688"/>
                      </a:lnTo>
                      <a:lnTo>
                        <a:pt x="16655" y="107365"/>
                      </a:lnTo>
                      <a:lnTo>
                        <a:pt x="14197" y="106976"/>
                      </a:lnTo>
                      <a:lnTo>
                        <a:pt x="11877" y="106587"/>
                      </a:lnTo>
                      <a:lnTo>
                        <a:pt x="9965" y="106069"/>
                      </a:lnTo>
                      <a:lnTo>
                        <a:pt x="8464" y="105421"/>
                      </a:lnTo>
                      <a:lnTo>
                        <a:pt x="8054" y="104967"/>
                      </a:lnTo>
                      <a:lnTo>
                        <a:pt x="7781" y="104514"/>
                      </a:lnTo>
                      <a:lnTo>
                        <a:pt x="7918" y="104060"/>
                      </a:lnTo>
                      <a:lnTo>
                        <a:pt x="8327" y="103606"/>
                      </a:lnTo>
                      <a:lnTo>
                        <a:pt x="9283" y="103282"/>
                      </a:lnTo>
                      <a:lnTo>
                        <a:pt x="10921" y="103023"/>
                      </a:lnTo>
                      <a:lnTo>
                        <a:pt x="12696" y="102829"/>
                      </a:lnTo>
                      <a:lnTo>
                        <a:pt x="14880" y="102570"/>
                      </a:lnTo>
                      <a:lnTo>
                        <a:pt x="17064" y="102311"/>
                      </a:lnTo>
                      <a:lnTo>
                        <a:pt x="19385" y="102051"/>
                      </a:lnTo>
                      <a:lnTo>
                        <a:pt x="21433" y="101727"/>
                      </a:lnTo>
                      <a:lnTo>
                        <a:pt x="23344" y="101339"/>
                      </a:lnTo>
                      <a:lnTo>
                        <a:pt x="24709" y="100950"/>
                      </a:lnTo>
                      <a:lnTo>
                        <a:pt x="26075" y="100561"/>
                      </a:lnTo>
                      <a:lnTo>
                        <a:pt x="27167" y="100237"/>
                      </a:lnTo>
                      <a:lnTo>
                        <a:pt x="27986" y="99848"/>
                      </a:lnTo>
                      <a:lnTo>
                        <a:pt x="28805" y="99460"/>
                      </a:lnTo>
                      <a:lnTo>
                        <a:pt x="29078" y="99071"/>
                      </a:lnTo>
                      <a:lnTo>
                        <a:pt x="29488" y="98617"/>
                      </a:lnTo>
                      <a:lnTo>
                        <a:pt x="29351" y="98228"/>
                      </a:lnTo>
                      <a:lnTo>
                        <a:pt x="27849" y="96933"/>
                      </a:lnTo>
                      <a:lnTo>
                        <a:pt x="25255" y="95896"/>
                      </a:lnTo>
                      <a:lnTo>
                        <a:pt x="21979" y="94859"/>
                      </a:lnTo>
                      <a:lnTo>
                        <a:pt x="18430" y="93952"/>
                      </a:lnTo>
                      <a:lnTo>
                        <a:pt x="14744" y="92915"/>
                      </a:lnTo>
                      <a:lnTo>
                        <a:pt x="11604" y="91749"/>
                      </a:lnTo>
                      <a:lnTo>
                        <a:pt x="9146" y="90453"/>
                      </a:lnTo>
                      <a:lnTo>
                        <a:pt x="7918" y="88898"/>
                      </a:lnTo>
                      <a:lnTo>
                        <a:pt x="7098" y="86695"/>
                      </a:lnTo>
                      <a:lnTo>
                        <a:pt x="6962" y="85658"/>
                      </a:lnTo>
                      <a:lnTo>
                        <a:pt x="7372" y="84751"/>
                      </a:lnTo>
                      <a:lnTo>
                        <a:pt x="8737" y="82613"/>
                      </a:lnTo>
                      <a:lnTo>
                        <a:pt x="9556" y="81382"/>
                      </a:lnTo>
                      <a:lnTo>
                        <a:pt x="10511" y="80345"/>
                      </a:lnTo>
                      <a:lnTo>
                        <a:pt x="11740" y="79438"/>
                      </a:lnTo>
                      <a:lnTo>
                        <a:pt x="13242" y="78660"/>
                      </a:lnTo>
                      <a:lnTo>
                        <a:pt x="14744" y="77948"/>
                      </a:lnTo>
                      <a:lnTo>
                        <a:pt x="15972" y="77365"/>
                      </a:lnTo>
                      <a:lnTo>
                        <a:pt x="17064" y="76717"/>
                      </a:lnTo>
                      <a:lnTo>
                        <a:pt x="18156" y="76133"/>
                      </a:lnTo>
                      <a:lnTo>
                        <a:pt x="18430" y="75939"/>
                      </a:lnTo>
                      <a:lnTo>
                        <a:pt x="18566" y="75745"/>
                      </a:lnTo>
                      <a:lnTo>
                        <a:pt x="18839" y="75615"/>
                      </a:lnTo>
                      <a:lnTo>
                        <a:pt x="19112" y="75421"/>
                      </a:lnTo>
                      <a:lnTo>
                        <a:pt x="20477" y="74578"/>
                      </a:lnTo>
                      <a:lnTo>
                        <a:pt x="22525" y="74125"/>
                      </a:lnTo>
                      <a:lnTo>
                        <a:pt x="24573" y="73866"/>
                      </a:lnTo>
                      <a:lnTo>
                        <a:pt x="26757" y="73736"/>
                      </a:lnTo>
                      <a:lnTo>
                        <a:pt x="28805" y="73671"/>
                      </a:lnTo>
                      <a:lnTo>
                        <a:pt x="30443" y="73412"/>
                      </a:lnTo>
                      <a:lnTo>
                        <a:pt x="31672" y="72894"/>
                      </a:lnTo>
                      <a:lnTo>
                        <a:pt x="32218" y="71987"/>
                      </a:lnTo>
                      <a:lnTo>
                        <a:pt x="32491" y="71792"/>
                      </a:lnTo>
                      <a:lnTo>
                        <a:pt x="32901" y="71598"/>
                      </a:lnTo>
                      <a:lnTo>
                        <a:pt x="33174" y="71339"/>
                      </a:lnTo>
                      <a:lnTo>
                        <a:pt x="33310" y="71144"/>
                      </a:lnTo>
                      <a:lnTo>
                        <a:pt x="33447" y="69848"/>
                      </a:lnTo>
                      <a:lnTo>
                        <a:pt x="32901" y="68617"/>
                      </a:lnTo>
                      <a:lnTo>
                        <a:pt x="31672" y="67257"/>
                      </a:lnTo>
                      <a:lnTo>
                        <a:pt x="30307" y="65896"/>
                      </a:lnTo>
                      <a:lnTo>
                        <a:pt x="28805" y="64470"/>
                      </a:lnTo>
                      <a:lnTo>
                        <a:pt x="27440" y="63045"/>
                      </a:lnTo>
                      <a:lnTo>
                        <a:pt x="26894" y="61619"/>
                      </a:lnTo>
                      <a:lnTo>
                        <a:pt x="26894" y="60259"/>
                      </a:lnTo>
                      <a:lnTo>
                        <a:pt x="27167" y="59611"/>
                      </a:lnTo>
                      <a:lnTo>
                        <a:pt x="27440" y="59092"/>
                      </a:lnTo>
                      <a:lnTo>
                        <a:pt x="27986" y="58380"/>
                      </a:lnTo>
                      <a:lnTo>
                        <a:pt x="28668" y="57796"/>
                      </a:lnTo>
                      <a:lnTo>
                        <a:pt x="29351" y="57149"/>
                      </a:lnTo>
                      <a:lnTo>
                        <a:pt x="30307" y="56565"/>
                      </a:lnTo>
                      <a:lnTo>
                        <a:pt x="31262" y="55917"/>
                      </a:lnTo>
                      <a:lnTo>
                        <a:pt x="32354" y="55334"/>
                      </a:lnTo>
                      <a:lnTo>
                        <a:pt x="32901" y="55010"/>
                      </a:lnTo>
                      <a:lnTo>
                        <a:pt x="33447" y="54751"/>
                      </a:lnTo>
                      <a:lnTo>
                        <a:pt x="34129" y="54362"/>
                      </a:lnTo>
                      <a:lnTo>
                        <a:pt x="34675" y="54103"/>
                      </a:lnTo>
                      <a:lnTo>
                        <a:pt x="35221" y="53714"/>
                      </a:lnTo>
                      <a:lnTo>
                        <a:pt x="35904" y="53326"/>
                      </a:lnTo>
                      <a:lnTo>
                        <a:pt x="36723" y="52937"/>
                      </a:lnTo>
                      <a:lnTo>
                        <a:pt x="37406" y="52548"/>
                      </a:lnTo>
                      <a:lnTo>
                        <a:pt x="38498" y="52095"/>
                      </a:lnTo>
                      <a:lnTo>
                        <a:pt x="39863" y="51706"/>
                      </a:lnTo>
                      <a:lnTo>
                        <a:pt x="41501" y="51317"/>
                      </a:lnTo>
                      <a:lnTo>
                        <a:pt x="42866" y="50993"/>
                      </a:lnTo>
                      <a:lnTo>
                        <a:pt x="44368" y="50669"/>
                      </a:lnTo>
                      <a:lnTo>
                        <a:pt x="45870" y="50215"/>
                      </a:lnTo>
                      <a:lnTo>
                        <a:pt x="46825" y="49762"/>
                      </a:lnTo>
                      <a:lnTo>
                        <a:pt x="47645" y="49049"/>
                      </a:lnTo>
                      <a:lnTo>
                        <a:pt x="47918" y="48142"/>
                      </a:lnTo>
                      <a:lnTo>
                        <a:pt x="47645" y="47105"/>
                      </a:lnTo>
                      <a:lnTo>
                        <a:pt x="46825" y="46069"/>
                      </a:lnTo>
                      <a:lnTo>
                        <a:pt x="45460" y="44967"/>
                      </a:lnTo>
                      <a:lnTo>
                        <a:pt x="44232" y="43606"/>
                      </a:lnTo>
                      <a:lnTo>
                        <a:pt x="44232" y="42246"/>
                      </a:lnTo>
                      <a:lnTo>
                        <a:pt x="45051" y="41209"/>
                      </a:lnTo>
                      <a:lnTo>
                        <a:pt x="47098" y="40367"/>
                      </a:lnTo>
                      <a:lnTo>
                        <a:pt x="47781" y="40237"/>
                      </a:lnTo>
                      <a:lnTo>
                        <a:pt x="48737" y="40172"/>
                      </a:lnTo>
                      <a:lnTo>
                        <a:pt x="49556" y="40172"/>
                      </a:lnTo>
                      <a:lnTo>
                        <a:pt x="50375" y="40107"/>
                      </a:lnTo>
                      <a:lnTo>
                        <a:pt x="51877" y="39784"/>
                      </a:lnTo>
                      <a:lnTo>
                        <a:pt x="53515" y="39589"/>
                      </a:lnTo>
                      <a:lnTo>
                        <a:pt x="55290" y="39395"/>
                      </a:lnTo>
                      <a:lnTo>
                        <a:pt x="56791" y="39265"/>
                      </a:lnTo>
                      <a:lnTo>
                        <a:pt x="58430" y="39136"/>
                      </a:lnTo>
                      <a:lnTo>
                        <a:pt x="59795" y="38812"/>
                      </a:lnTo>
                      <a:lnTo>
                        <a:pt x="60614" y="38423"/>
                      </a:lnTo>
                      <a:lnTo>
                        <a:pt x="61023" y="37904"/>
                      </a:lnTo>
                      <a:lnTo>
                        <a:pt x="61023" y="37257"/>
                      </a:lnTo>
                      <a:lnTo>
                        <a:pt x="60887" y="36738"/>
                      </a:lnTo>
                      <a:lnTo>
                        <a:pt x="60750" y="36090"/>
                      </a:lnTo>
                      <a:lnTo>
                        <a:pt x="60204" y="35572"/>
                      </a:lnTo>
                      <a:lnTo>
                        <a:pt x="59249" y="34730"/>
                      </a:lnTo>
                      <a:lnTo>
                        <a:pt x="58293" y="33693"/>
                      </a:lnTo>
                      <a:lnTo>
                        <a:pt x="57337" y="32721"/>
                      </a:lnTo>
                      <a:lnTo>
                        <a:pt x="56791" y="31619"/>
                      </a:lnTo>
                      <a:lnTo>
                        <a:pt x="56382" y="30453"/>
                      </a:lnTo>
                      <a:lnTo>
                        <a:pt x="55426" y="29222"/>
                      </a:lnTo>
                      <a:lnTo>
                        <a:pt x="54197" y="27991"/>
                      </a:lnTo>
                      <a:lnTo>
                        <a:pt x="52969" y="26695"/>
                      </a:lnTo>
                      <a:lnTo>
                        <a:pt x="51604" y="25399"/>
                      </a:lnTo>
                      <a:lnTo>
                        <a:pt x="50648" y="24168"/>
                      </a:lnTo>
                      <a:lnTo>
                        <a:pt x="50102" y="23002"/>
                      </a:lnTo>
                      <a:lnTo>
                        <a:pt x="49829" y="21835"/>
                      </a:lnTo>
                      <a:lnTo>
                        <a:pt x="50375" y="21058"/>
                      </a:lnTo>
                      <a:lnTo>
                        <a:pt x="51331" y="20280"/>
                      </a:lnTo>
                      <a:lnTo>
                        <a:pt x="52832" y="19697"/>
                      </a:lnTo>
                      <a:lnTo>
                        <a:pt x="54470" y="18984"/>
                      </a:lnTo>
                      <a:lnTo>
                        <a:pt x="56109" y="18401"/>
                      </a:lnTo>
                      <a:lnTo>
                        <a:pt x="57474" y="17753"/>
                      </a:lnTo>
                      <a:lnTo>
                        <a:pt x="58703" y="17041"/>
                      </a:lnTo>
                      <a:lnTo>
                        <a:pt x="59249" y="16393"/>
                      </a:lnTo>
                      <a:lnTo>
                        <a:pt x="59249" y="15421"/>
                      </a:lnTo>
                      <a:lnTo>
                        <a:pt x="58976" y="14384"/>
                      </a:lnTo>
                      <a:lnTo>
                        <a:pt x="58020" y="13218"/>
                      </a:lnTo>
                      <a:lnTo>
                        <a:pt x="57064" y="11922"/>
                      </a:lnTo>
                      <a:lnTo>
                        <a:pt x="55836" y="10561"/>
                      </a:lnTo>
                      <a:lnTo>
                        <a:pt x="54880" y="9265"/>
                      </a:lnTo>
                      <a:lnTo>
                        <a:pt x="54061" y="8034"/>
                      </a:lnTo>
                      <a:lnTo>
                        <a:pt x="53788" y="6933"/>
                      </a:lnTo>
                      <a:lnTo>
                        <a:pt x="53788" y="5961"/>
                      </a:lnTo>
                      <a:lnTo>
                        <a:pt x="53924" y="5053"/>
                      </a:lnTo>
                      <a:lnTo>
                        <a:pt x="54470" y="4276"/>
                      </a:lnTo>
                      <a:lnTo>
                        <a:pt x="54880" y="3563"/>
                      </a:lnTo>
                      <a:lnTo>
                        <a:pt x="56382" y="2203"/>
                      </a:lnTo>
                      <a:lnTo>
                        <a:pt x="57883" y="1231"/>
                      </a:lnTo>
                      <a:lnTo>
                        <a:pt x="59249" y="647"/>
                      </a:lnTo>
                      <a:lnTo>
                        <a:pt x="60750" y="259"/>
                      </a:lnTo>
                      <a:lnTo>
                        <a:pt x="61979" y="194"/>
                      </a:lnTo>
                      <a:lnTo>
                        <a:pt x="63481" y="64"/>
                      </a:lnTo>
                      <a:lnTo>
                        <a:pt x="64846" y="64"/>
                      </a:lnTo>
                      <a:lnTo>
                        <a:pt x="65938" y="0"/>
                      </a:lnTo>
                      <a:lnTo>
                        <a:pt x="66894" y="0"/>
                      </a:lnTo>
                      <a:lnTo>
                        <a:pt x="68259" y="64"/>
                      </a:lnTo>
                      <a:lnTo>
                        <a:pt x="69488" y="323"/>
                      </a:lnTo>
                      <a:lnTo>
                        <a:pt x="70853" y="777"/>
                      </a:lnTo>
                      <a:lnTo>
                        <a:pt x="71945" y="1490"/>
                      </a:lnTo>
                      <a:lnTo>
                        <a:pt x="72901" y="2462"/>
                      </a:lnTo>
                      <a:lnTo>
                        <a:pt x="73447" y="3822"/>
                      </a:lnTo>
                      <a:lnTo>
                        <a:pt x="73447" y="5507"/>
                      </a:lnTo>
                      <a:lnTo>
                        <a:pt x="73447" y="5701"/>
                      </a:lnTo>
                      <a:lnTo>
                        <a:pt x="73583" y="5961"/>
                      </a:lnTo>
                      <a:lnTo>
                        <a:pt x="73856" y="6155"/>
                      </a:lnTo>
                      <a:lnTo>
                        <a:pt x="74266" y="6414"/>
                      </a:lnTo>
                      <a:lnTo>
                        <a:pt x="74812" y="6738"/>
                      </a:lnTo>
                      <a:lnTo>
                        <a:pt x="75767" y="6933"/>
                      </a:lnTo>
                      <a:lnTo>
                        <a:pt x="76860" y="7192"/>
                      </a:lnTo>
                      <a:lnTo>
                        <a:pt x="77815" y="7321"/>
                      </a:lnTo>
                      <a:lnTo>
                        <a:pt x="78634" y="7580"/>
                      </a:lnTo>
                      <a:lnTo>
                        <a:pt x="79453" y="7775"/>
                      </a:lnTo>
                      <a:lnTo>
                        <a:pt x="80000" y="8099"/>
                      </a:lnTo>
                      <a:lnTo>
                        <a:pt x="80409" y="8552"/>
                      </a:lnTo>
                      <a:lnTo>
                        <a:pt x="80409" y="9330"/>
                      </a:lnTo>
                      <a:lnTo>
                        <a:pt x="79863" y="10367"/>
                      </a:lnTo>
                      <a:lnTo>
                        <a:pt x="79180" y="11403"/>
                      </a:lnTo>
                      <a:lnTo>
                        <a:pt x="78361" y="12505"/>
                      </a:lnTo>
                      <a:lnTo>
                        <a:pt x="77406" y="13671"/>
                      </a:lnTo>
                      <a:lnTo>
                        <a:pt x="76587" y="14773"/>
                      </a:lnTo>
                      <a:lnTo>
                        <a:pt x="76177" y="15745"/>
                      </a:lnTo>
                      <a:lnTo>
                        <a:pt x="76040" y="16652"/>
                      </a:lnTo>
                      <a:lnTo>
                        <a:pt x="76040" y="16976"/>
                      </a:lnTo>
                      <a:lnTo>
                        <a:pt x="76177" y="17300"/>
                      </a:lnTo>
                      <a:lnTo>
                        <a:pt x="76177" y="17624"/>
                      </a:lnTo>
                      <a:lnTo>
                        <a:pt x="76177" y="17883"/>
                      </a:lnTo>
                      <a:lnTo>
                        <a:pt x="76587" y="19762"/>
                      </a:lnTo>
                      <a:lnTo>
                        <a:pt x="77133" y="21252"/>
                      </a:lnTo>
                      <a:lnTo>
                        <a:pt x="77542" y="22483"/>
                      </a:lnTo>
                      <a:lnTo>
                        <a:pt x="78634" y="23844"/>
                      </a:lnTo>
                      <a:lnTo>
                        <a:pt x="79044" y="24233"/>
                      </a:lnTo>
                      <a:lnTo>
                        <a:pt x="79726" y="24557"/>
                      </a:lnTo>
                      <a:lnTo>
                        <a:pt x="80682" y="24686"/>
                      </a:lnTo>
                      <a:lnTo>
                        <a:pt x="81638" y="24816"/>
                      </a:lnTo>
                      <a:lnTo>
                        <a:pt x="83276" y="24816"/>
                      </a:lnTo>
                      <a:lnTo>
                        <a:pt x="85460" y="24686"/>
                      </a:lnTo>
                      <a:lnTo>
                        <a:pt x="87645" y="24298"/>
                      </a:lnTo>
                      <a:lnTo>
                        <a:pt x="90102" y="23974"/>
                      </a:lnTo>
                      <a:lnTo>
                        <a:pt x="92559" y="23714"/>
                      </a:lnTo>
                      <a:lnTo>
                        <a:pt x="94607" y="23520"/>
                      </a:lnTo>
                      <a:lnTo>
                        <a:pt x="96109" y="23585"/>
                      </a:lnTo>
                      <a:lnTo>
                        <a:pt x="97064" y="23974"/>
                      </a:lnTo>
                      <a:lnTo>
                        <a:pt x="97337" y="24816"/>
                      </a:lnTo>
                      <a:lnTo>
                        <a:pt x="96928" y="25723"/>
                      </a:lnTo>
                      <a:lnTo>
                        <a:pt x="96109" y="26436"/>
                      </a:lnTo>
                      <a:lnTo>
                        <a:pt x="94744" y="27213"/>
                      </a:lnTo>
                      <a:lnTo>
                        <a:pt x="93515" y="28056"/>
                      </a:lnTo>
                      <a:lnTo>
                        <a:pt x="92559" y="28963"/>
                      </a:lnTo>
                      <a:lnTo>
                        <a:pt x="91877" y="29870"/>
                      </a:lnTo>
                      <a:lnTo>
                        <a:pt x="92013" y="30907"/>
                      </a:lnTo>
                      <a:lnTo>
                        <a:pt x="92559" y="31295"/>
                      </a:lnTo>
                      <a:lnTo>
                        <a:pt x="93515" y="31619"/>
                      </a:lnTo>
                      <a:lnTo>
                        <a:pt x="94744" y="31814"/>
                      </a:lnTo>
                      <a:lnTo>
                        <a:pt x="96245" y="31879"/>
                      </a:lnTo>
                      <a:lnTo>
                        <a:pt x="97883" y="31943"/>
                      </a:lnTo>
                      <a:lnTo>
                        <a:pt x="99522" y="31943"/>
                      </a:lnTo>
                      <a:lnTo>
                        <a:pt x="101023" y="32008"/>
                      </a:lnTo>
                      <a:lnTo>
                        <a:pt x="102252" y="32073"/>
                      </a:lnTo>
                      <a:lnTo>
                        <a:pt x="103754" y="32332"/>
                      </a:lnTo>
                      <a:lnTo>
                        <a:pt x="104709" y="32526"/>
                      </a:lnTo>
                      <a:lnTo>
                        <a:pt x="104982" y="32850"/>
                      </a:lnTo>
                      <a:lnTo>
                        <a:pt x="104982" y="33304"/>
                      </a:lnTo>
                      <a:lnTo>
                        <a:pt x="103890" y="34146"/>
                      </a:lnTo>
                      <a:lnTo>
                        <a:pt x="101569" y="35183"/>
                      </a:lnTo>
                      <a:lnTo>
                        <a:pt x="98703" y="36349"/>
                      </a:lnTo>
                      <a:lnTo>
                        <a:pt x="95563" y="37710"/>
                      </a:lnTo>
                      <a:lnTo>
                        <a:pt x="92696" y="39395"/>
                      </a:lnTo>
                      <a:lnTo>
                        <a:pt x="90375" y="41403"/>
                      </a:lnTo>
                      <a:lnTo>
                        <a:pt x="89146" y="43866"/>
                      </a:lnTo>
                      <a:lnTo>
                        <a:pt x="89419" y="46846"/>
                      </a:lnTo>
                      <a:lnTo>
                        <a:pt x="89556" y="47365"/>
                      </a:lnTo>
                      <a:lnTo>
                        <a:pt x="89829" y="47818"/>
                      </a:lnTo>
                      <a:lnTo>
                        <a:pt x="90102" y="48272"/>
                      </a:lnTo>
                      <a:lnTo>
                        <a:pt x="90238" y="48725"/>
                      </a:lnTo>
                      <a:lnTo>
                        <a:pt x="90648" y="50086"/>
                      </a:lnTo>
                      <a:lnTo>
                        <a:pt x="90375" y="51123"/>
                      </a:lnTo>
                      <a:lnTo>
                        <a:pt x="89965" y="52095"/>
                      </a:lnTo>
                      <a:lnTo>
                        <a:pt x="89146" y="52807"/>
                      </a:lnTo>
                      <a:lnTo>
                        <a:pt x="88327" y="53455"/>
                      </a:lnTo>
                      <a:lnTo>
                        <a:pt x="87508" y="54103"/>
                      </a:lnTo>
                      <a:lnTo>
                        <a:pt x="86825" y="54557"/>
                      </a:lnTo>
                      <a:lnTo>
                        <a:pt x="86689" y="55010"/>
                      </a:lnTo>
                      <a:lnTo>
                        <a:pt x="86689" y="55075"/>
                      </a:lnTo>
                      <a:lnTo>
                        <a:pt x="86825" y="55140"/>
                      </a:lnTo>
                      <a:lnTo>
                        <a:pt x="86825" y="55334"/>
                      </a:lnTo>
                      <a:lnTo>
                        <a:pt x="86962" y="55399"/>
                      </a:lnTo>
                      <a:lnTo>
                        <a:pt x="87781" y="55788"/>
                      </a:lnTo>
                      <a:lnTo>
                        <a:pt x="89010" y="56177"/>
                      </a:lnTo>
                      <a:lnTo>
                        <a:pt x="90375" y="56565"/>
                      </a:lnTo>
                      <a:lnTo>
                        <a:pt x="92150" y="56954"/>
                      </a:lnTo>
                      <a:lnTo>
                        <a:pt x="94334" y="57213"/>
                      </a:lnTo>
                      <a:lnTo>
                        <a:pt x="96382" y="57602"/>
                      </a:lnTo>
                      <a:lnTo>
                        <a:pt x="98703" y="57926"/>
                      </a:lnTo>
                      <a:lnTo>
                        <a:pt x="101023" y="58315"/>
                      </a:lnTo>
                      <a:lnTo>
                        <a:pt x="103208" y="58704"/>
                      </a:lnTo>
                      <a:lnTo>
                        <a:pt x="105392" y="59028"/>
                      </a:lnTo>
                      <a:lnTo>
                        <a:pt x="107440" y="59416"/>
                      </a:lnTo>
                      <a:lnTo>
                        <a:pt x="109215" y="59805"/>
                      </a:lnTo>
                      <a:lnTo>
                        <a:pt x="110716" y="60194"/>
                      </a:lnTo>
                      <a:lnTo>
                        <a:pt x="111945" y="60647"/>
                      </a:lnTo>
                      <a:lnTo>
                        <a:pt x="112764" y="61036"/>
                      </a:lnTo>
                      <a:lnTo>
                        <a:pt x="113174" y="61490"/>
                      </a:lnTo>
                      <a:lnTo>
                        <a:pt x="112764" y="62850"/>
                      </a:lnTo>
                      <a:lnTo>
                        <a:pt x="111126" y="64146"/>
                      </a:lnTo>
                      <a:lnTo>
                        <a:pt x="108805" y="65507"/>
                      </a:lnTo>
                      <a:lnTo>
                        <a:pt x="105665" y="66803"/>
                      </a:lnTo>
                      <a:lnTo>
                        <a:pt x="102798" y="68099"/>
                      </a:lnTo>
                      <a:lnTo>
                        <a:pt x="99931" y="69395"/>
                      </a:lnTo>
                      <a:lnTo>
                        <a:pt x="98020" y="70820"/>
                      </a:lnTo>
                      <a:lnTo>
                        <a:pt x="97201" y="72181"/>
                      </a:lnTo>
                      <a:lnTo>
                        <a:pt x="97201" y="72375"/>
                      </a:lnTo>
                      <a:lnTo>
                        <a:pt x="97201" y="72505"/>
                      </a:lnTo>
                      <a:lnTo>
                        <a:pt x="97201" y="72699"/>
                      </a:lnTo>
                      <a:lnTo>
                        <a:pt x="97337" y="72894"/>
                      </a:lnTo>
                      <a:lnTo>
                        <a:pt x="98703" y="73995"/>
                      </a:lnTo>
                      <a:lnTo>
                        <a:pt x="101296" y="74708"/>
                      </a:lnTo>
                      <a:lnTo>
                        <a:pt x="104300" y="75291"/>
                      </a:lnTo>
                      <a:lnTo>
                        <a:pt x="107713" y="75745"/>
                      </a:lnTo>
                      <a:lnTo>
                        <a:pt x="111399" y="76198"/>
                      </a:lnTo>
                      <a:lnTo>
                        <a:pt x="114402" y="76717"/>
                      </a:lnTo>
                      <a:lnTo>
                        <a:pt x="116723" y="77559"/>
                      </a:lnTo>
                      <a:lnTo>
                        <a:pt x="117952" y="78660"/>
                      </a:lnTo>
                      <a:lnTo>
                        <a:pt x="118088" y="78725"/>
                      </a:lnTo>
                      <a:lnTo>
                        <a:pt x="118088" y="78920"/>
                      </a:lnTo>
                      <a:lnTo>
                        <a:pt x="118088" y="78984"/>
                      </a:lnTo>
                      <a:lnTo>
                        <a:pt x="118088" y="79114"/>
                      </a:lnTo>
                      <a:lnTo>
                        <a:pt x="117815" y="80215"/>
                      </a:lnTo>
                      <a:lnTo>
                        <a:pt x="116723" y="81317"/>
                      </a:lnTo>
                      <a:lnTo>
                        <a:pt x="114948" y="82289"/>
                      </a:lnTo>
                      <a:lnTo>
                        <a:pt x="112491" y="83326"/>
                      </a:lnTo>
                      <a:lnTo>
                        <a:pt x="109761" y="84298"/>
                      </a:lnTo>
                      <a:lnTo>
                        <a:pt x="106621" y="85269"/>
                      </a:lnTo>
                      <a:lnTo>
                        <a:pt x="103208" y="86306"/>
                      </a:lnTo>
                      <a:lnTo>
                        <a:pt x="99658" y="87278"/>
                      </a:lnTo>
                      <a:lnTo>
                        <a:pt x="96245" y="88315"/>
                      </a:lnTo>
                      <a:lnTo>
                        <a:pt x="92832" y="89287"/>
                      </a:lnTo>
                      <a:lnTo>
                        <a:pt x="89556" y="90388"/>
                      </a:lnTo>
                      <a:lnTo>
                        <a:pt x="86689" y="91490"/>
                      </a:lnTo>
                      <a:lnTo>
                        <a:pt x="84232" y="92526"/>
                      </a:lnTo>
                      <a:lnTo>
                        <a:pt x="82457" y="93693"/>
                      </a:lnTo>
                      <a:lnTo>
                        <a:pt x="81228" y="94924"/>
                      </a:lnTo>
                      <a:lnTo>
                        <a:pt x="80682" y="96155"/>
                      </a:lnTo>
                      <a:close/>
                    </a:path>
                  </a:pathLst>
                </a:custGeom>
                <a:solidFill>
                  <a:srgbClr val="84C67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4" name="Google Shape;2714;p65"/>
                <p:cNvSpPr/>
                <p:nvPr/>
              </p:nvSpPr>
              <p:spPr>
                <a:xfrm>
                  <a:off x="4538662" y="5091112"/>
                  <a:ext cx="420687" cy="966787"/>
                </a:xfrm>
                <a:custGeom>
                  <a:avLst/>
                  <a:gdLst/>
                  <a:ahLst/>
                  <a:cxnLst/>
                  <a:rect l="l" t="t" r="r" b="b"/>
                  <a:pathLst>
                    <a:path w="120000" h="120000" extrusionOk="0">
                      <a:moveTo>
                        <a:pt x="79498" y="96498"/>
                      </a:moveTo>
                      <a:lnTo>
                        <a:pt x="80250" y="97549"/>
                      </a:lnTo>
                      <a:lnTo>
                        <a:pt x="82358" y="98336"/>
                      </a:lnTo>
                      <a:lnTo>
                        <a:pt x="85520" y="98993"/>
                      </a:lnTo>
                      <a:lnTo>
                        <a:pt x="88983" y="99387"/>
                      </a:lnTo>
                      <a:lnTo>
                        <a:pt x="92747" y="99649"/>
                      </a:lnTo>
                      <a:lnTo>
                        <a:pt x="96511" y="99978"/>
                      </a:lnTo>
                      <a:lnTo>
                        <a:pt x="99673" y="100437"/>
                      </a:lnTo>
                      <a:lnTo>
                        <a:pt x="101781" y="101028"/>
                      </a:lnTo>
                      <a:lnTo>
                        <a:pt x="102685" y="101487"/>
                      </a:lnTo>
                      <a:lnTo>
                        <a:pt x="103287" y="101881"/>
                      </a:lnTo>
                      <a:lnTo>
                        <a:pt x="103739" y="102341"/>
                      </a:lnTo>
                      <a:lnTo>
                        <a:pt x="103588" y="102866"/>
                      </a:lnTo>
                      <a:lnTo>
                        <a:pt x="102534" y="103916"/>
                      </a:lnTo>
                      <a:lnTo>
                        <a:pt x="101179" y="104704"/>
                      </a:lnTo>
                      <a:lnTo>
                        <a:pt x="99974" y="105229"/>
                      </a:lnTo>
                      <a:lnTo>
                        <a:pt x="98920" y="105623"/>
                      </a:lnTo>
                      <a:lnTo>
                        <a:pt x="97867" y="105951"/>
                      </a:lnTo>
                      <a:lnTo>
                        <a:pt x="97114" y="106148"/>
                      </a:lnTo>
                      <a:lnTo>
                        <a:pt x="96361" y="106411"/>
                      </a:lnTo>
                      <a:lnTo>
                        <a:pt x="96210" y="106608"/>
                      </a:lnTo>
                      <a:lnTo>
                        <a:pt x="95006" y="107592"/>
                      </a:lnTo>
                      <a:lnTo>
                        <a:pt x="94404" y="108446"/>
                      </a:lnTo>
                      <a:lnTo>
                        <a:pt x="95006" y="109234"/>
                      </a:lnTo>
                      <a:lnTo>
                        <a:pt x="97264" y="109759"/>
                      </a:lnTo>
                      <a:lnTo>
                        <a:pt x="101631" y="110350"/>
                      </a:lnTo>
                      <a:lnTo>
                        <a:pt x="105846" y="111006"/>
                      </a:lnTo>
                      <a:lnTo>
                        <a:pt x="109761" y="111663"/>
                      </a:lnTo>
                      <a:lnTo>
                        <a:pt x="113224" y="112188"/>
                      </a:lnTo>
                      <a:lnTo>
                        <a:pt x="116085" y="112713"/>
                      </a:lnTo>
                      <a:lnTo>
                        <a:pt x="118343" y="113304"/>
                      </a:lnTo>
                      <a:lnTo>
                        <a:pt x="119698" y="113632"/>
                      </a:lnTo>
                      <a:lnTo>
                        <a:pt x="120000" y="113960"/>
                      </a:lnTo>
                      <a:lnTo>
                        <a:pt x="118193" y="115536"/>
                      </a:lnTo>
                      <a:lnTo>
                        <a:pt x="115934" y="116717"/>
                      </a:lnTo>
                      <a:lnTo>
                        <a:pt x="113224" y="117636"/>
                      </a:lnTo>
                      <a:lnTo>
                        <a:pt x="110213" y="118293"/>
                      </a:lnTo>
                      <a:lnTo>
                        <a:pt x="106750" y="118687"/>
                      </a:lnTo>
                      <a:lnTo>
                        <a:pt x="103287" y="118818"/>
                      </a:lnTo>
                      <a:lnTo>
                        <a:pt x="99372" y="118884"/>
                      </a:lnTo>
                      <a:lnTo>
                        <a:pt x="95608" y="118752"/>
                      </a:lnTo>
                      <a:lnTo>
                        <a:pt x="91543" y="118555"/>
                      </a:lnTo>
                      <a:lnTo>
                        <a:pt x="87628" y="118293"/>
                      </a:lnTo>
                      <a:lnTo>
                        <a:pt x="83563" y="117899"/>
                      </a:lnTo>
                      <a:lnTo>
                        <a:pt x="79347" y="117571"/>
                      </a:lnTo>
                      <a:lnTo>
                        <a:pt x="75583" y="117242"/>
                      </a:lnTo>
                      <a:lnTo>
                        <a:pt x="71819" y="116914"/>
                      </a:lnTo>
                      <a:lnTo>
                        <a:pt x="68356" y="116783"/>
                      </a:lnTo>
                      <a:lnTo>
                        <a:pt x="64893" y="116717"/>
                      </a:lnTo>
                      <a:lnTo>
                        <a:pt x="62032" y="116783"/>
                      </a:lnTo>
                      <a:lnTo>
                        <a:pt x="58720" y="116914"/>
                      </a:lnTo>
                      <a:lnTo>
                        <a:pt x="55106" y="117242"/>
                      </a:lnTo>
                      <a:lnTo>
                        <a:pt x="50890" y="117571"/>
                      </a:lnTo>
                      <a:lnTo>
                        <a:pt x="46825" y="117964"/>
                      </a:lnTo>
                      <a:lnTo>
                        <a:pt x="42308" y="118424"/>
                      </a:lnTo>
                      <a:lnTo>
                        <a:pt x="37942" y="118818"/>
                      </a:lnTo>
                      <a:lnTo>
                        <a:pt x="33274" y="119212"/>
                      </a:lnTo>
                      <a:lnTo>
                        <a:pt x="28607" y="119540"/>
                      </a:lnTo>
                      <a:lnTo>
                        <a:pt x="24090" y="119737"/>
                      </a:lnTo>
                      <a:lnTo>
                        <a:pt x="19874" y="119934"/>
                      </a:lnTo>
                      <a:lnTo>
                        <a:pt x="15658" y="120000"/>
                      </a:lnTo>
                      <a:lnTo>
                        <a:pt x="11894" y="119803"/>
                      </a:lnTo>
                      <a:lnTo>
                        <a:pt x="8582" y="119540"/>
                      </a:lnTo>
                      <a:lnTo>
                        <a:pt x="5570" y="119080"/>
                      </a:lnTo>
                      <a:lnTo>
                        <a:pt x="3011" y="118358"/>
                      </a:lnTo>
                      <a:lnTo>
                        <a:pt x="1656" y="117702"/>
                      </a:lnTo>
                      <a:lnTo>
                        <a:pt x="451" y="117177"/>
                      </a:lnTo>
                      <a:lnTo>
                        <a:pt x="0" y="116520"/>
                      </a:lnTo>
                      <a:lnTo>
                        <a:pt x="0" y="115929"/>
                      </a:lnTo>
                      <a:lnTo>
                        <a:pt x="301" y="115273"/>
                      </a:lnTo>
                      <a:lnTo>
                        <a:pt x="1053" y="114617"/>
                      </a:lnTo>
                      <a:lnTo>
                        <a:pt x="2258" y="113829"/>
                      </a:lnTo>
                      <a:lnTo>
                        <a:pt x="3914" y="113041"/>
                      </a:lnTo>
                      <a:lnTo>
                        <a:pt x="4516" y="112778"/>
                      </a:lnTo>
                      <a:lnTo>
                        <a:pt x="5119" y="112647"/>
                      </a:lnTo>
                      <a:lnTo>
                        <a:pt x="5872" y="112385"/>
                      </a:lnTo>
                      <a:lnTo>
                        <a:pt x="6775" y="112253"/>
                      </a:lnTo>
                      <a:lnTo>
                        <a:pt x="8883" y="111925"/>
                      </a:lnTo>
                      <a:lnTo>
                        <a:pt x="11292" y="111728"/>
                      </a:lnTo>
                      <a:lnTo>
                        <a:pt x="14153" y="111531"/>
                      </a:lnTo>
                      <a:lnTo>
                        <a:pt x="16863" y="111400"/>
                      </a:lnTo>
                      <a:lnTo>
                        <a:pt x="19723" y="111137"/>
                      </a:lnTo>
                      <a:lnTo>
                        <a:pt x="22132" y="110940"/>
                      </a:lnTo>
                      <a:lnTo>
                        <a:pt x="24240" y="110547"/>
                      </a:lnTo>
                      <a:lnTo>
                        <a:pt x="26047" y="110021"/>
                      </a:lnTo>
                      <a:lnTo>
                        <a:pt x="26649" y="109693"/>
                      </a:lnTo>
                      <a:lnTo>
                        <a:pt x="26649" y="109431"/>
                      </a:lnTo>
                      <a:lnTo>
                        <a:pt x="26499" y="109234"/>
                      </a:lnTo>
                      <a:lnTo>
                        <a:pt x="25897" y="108971"/>
                      </a:lnTo>
                      <a:lnTo>
                        <a:pt x="24843" y="108512"/>
                      </a:lnTo>
                      <a:lnTo>
                        <a:pt x="23036" y="108118"/>
                      </a:lnTo>
                      <a:lnTo>
                        <a:pt x="20928" y="107789"/>
                      </a:lnTo>
                      <a:lnTo>
                        <a:pt x="18368" y="107461"/>
                      </a:lnTo>
                      <a:lnTo>
                        <a:pt x="15658" y="107067"/>
                      </a:lnTo>
                      <a:lnTo>
                        <a:pt x="13400" y="106739"/>
                      </a:lnTo>
                      <a:lnTo>
                        <a:pt x="11442" y="106214"/>
                      </a:lnTo>
                      <a:lnTo>
                        <a:pt x="9937" y="105623"/>
                      </a:lnTo>
                      <a:lnTo>
                        <a:pt x="9485" y="105164"/>
                      </a:lnTo>
                      <a:lnTo>
                        <a:pt x="9485" y="104770"/>
                      </a:lnTo>
                      <a:lnTo>
                        <a:pt x="9786" y="104376"/>
                      </a:lnTo>
                      <a:lnTo>
                        <a:pt x="10690" y="103982"/>
                      </a:lnTo>
                      <a:lnTo>
                        <a:pt x="11894" y="103654"/>
                      </a:lnTo>
                      <a:lnTo>
                        <a:pt x="13550" y="103457"/>
                      </a:lnTo>
                      <a:lnTo>
                        <a:pt x="15508" y="103194"/>
                      </a:lnTo>
                      <a:lnTo>
                        <a:pt x="17917" y="102932"/>
                      </a:lnTo>
                      <a:lnTo>
                        <a:pt x="20025" y="102735"/>
                      </a:lnTo>
                      <a:lnTo>
                        <a:pt x="22283" y="102407"/>
                      </a:lnTo>
                      <a:lnTo>
                        <a:pt x="24240" y="102078"/>
                      </a:lnTo>
                      <a:lnTo>
                        <a:pt x="25897" y="101684"/>
                      </a:lnTo>
                      <a:lnTo>
                        <a:pt x="28005" y="100831"/>
                      </a:lnTo>
                      <a:lnTo>
                        <a:pt x="29510" y="100043"/>
                      </a:lnTo>
                      <a:lnTo>
                        <a:pt x="30263" y="99190"/>
                      </a:lnTo>
                      <a:lnTo>
                        <a:pt x="29811" y="98271"/>
                      </a:lnTo>
                      <a:lnTo>
                        <a:pt x="28306" y="97024"/>
                      </a:lnTo>
                      <a:lnTo>
                        <a:pt x="25746" y="95908"/>
                      </a:lnTo>
                      <a:lnTo>
                        <a:pt x="22584" y="94923"/>
                      </a:lnTo>
                      <a:lnTo>
                        <a:pt x="19121" y="93807"/>
                      </a:lnTo>
                      <a:lnTo>
                        <a:pt x="15959" y="92822"/>
                      </a:lnTo>
                      <a:lnTo>
                        <a:pt x="12797" y="91641"/>
                      </a:lnTo>
                      <a:lnTo>
                        <a:pt x="10690" y="90328"/>
                      </a:lnTo>
                      <a:lnTo>
                        <a:pt x="9485" y="88752"/>
                      </a:lnTo>
                      <a:lnTo>
                        <a:pt x="8582" y="86455"/>
                      </a:lnTo>
                      <a:lnTo>
                        <a:pt x="8281" y="85798"/>
                      </a:lnTo>
                      <a:lnTo>
                        <a:pt x="8732" y="85076"/>
                      </a:lnTo>
                      <a:lnTo>
                        <a:pt x="10238" y="82778"/>
                      </a:lnTo>
                      <a:lnTo>
                        <a:pt x="11141" y="81663"/>
                      </a:lnTo>
                      <a:lnTo>
                        <a:pt x="12346" y="80612"/>
                      </a:lnTo>
                      <a:lnTo>
                        <a:pt x="13701" y="79824"/>
                      </a:lnTo>
                      <a:lnTo>
                        <a:pt x="15357" y="79102"/>
                      </a:lnTo>
                      <a:lnTo>
                        <a:pt x="17013" y="78512"/>
                      </a:lnTo>
                      <a:lnTo>
                        <a:pt x="18519" y="78052"/>
                      </a:lnTo>
                      <a:lnTo>
                        <a:pt x="19874" y="77592"/>
                      </a:lnTo>
                      <a:lnTo>
                        <a:pt x="20777" y="77002"/>
                      </a:lnTo>
                      <a:lnTo>
                        <a:pt x="20928" y="76870"/>
                      </a:lnTo>
                      <a:lnTo>
                        <a:pt x="21229" y="76608"/>
                      </a:lnTo>
                      <a:lnTo>
                        <a:pt x="21380" y="76477"/>
                      </a:lnTo>
                      <a:lnTo>
                        <a:pt x="21681" y="76345"/>
                      </a:lnTo>
                      <a:lnTo>
                        <a:pt x="23036" y="75557"/>
                      </a:lnTo>
                      <a:lnTo>
                        <a:pt x="24692" y="74967"/>
                      </a:lnTo>
                      <a:lnTo>
                        <a:pt x="26499" y="74573"/>
                      </a:lnTo>
                      <a:lnTo>
                        <a:pt x="28306" y="74310"/>
                      </a:lnTo>
                      <a:lnTo>
                        <a:pt x="29811" y="73982"/>
                      </a:lnTo>
                      <a:lnTo>
                        <a:pt x="31166" y="73457"/>
                      </a:lnTo>
                      <a:lnTo>
                        <a:pt x="32070" y="72669"/>
                      </a:lnTo>
                      <a:lnTo>
                        <a:pt x="32220" y="71553"/>
                      </a:lnTo>
                      <a:lnTo>
                        <a:pt x="32521" y="71422"/>
                      </a:lnTo>
                      <a:lnTo>
                        <a:pt x="32672" y="71159"/>
                      </a:lnTo>
                      <a:lnTo>
                        <a:pt x="32823" y="70962"/>
                      </a:lnTo>
                      <a:lnTo>
                        <a:pt x="33124" y="70700"/>
                      </a:lnTo>
                      <a:lnTo>
                        <a:pt x="33124" y="69452"/>
                      </a:lnTo>
                      <a:lnTo>
                        <a:pt x="32521" y="68140"/>
                      </a:lnTo>
                      <a:lnTo>
                        <a:pt x="31618" y="66761"/>
                      </a:lnTo>
                      <a:lnTo>
                        <a:pt x="30414" y="65382"/>
                      </a:lnTo>
                      <a:lnTo>
                        <a:pt x="29360" y="64070"/>
                      </a:lnTo>
                      <a:lnTo>
                        <a:pt x="28456" y="62757"/>
                      </a:lnTo>
                      <a:lnTo>
                        <a:pt x="28306" y="61378"/>
                      </a:lnTo>
                      <a:lnTo>
                        <a:pt x="28757" y="60196"/>
                      </a:lnTo>
                      <a:lnTo>
                        <a:pt x="29360" y="59737"/>
                      </a:lnTo>
                      <a:lnTo>
                        <a:pt x="29811" y="59212"/>
                      </a:lnTo>
                      <a:lnTo>
                        <a:pt x="30715" y="58752"/>
                      </a:lnTo>
                      <a:lnTo>
                        <a:pt x="31618" y="58096"/>
                      </a:lnTo>
                      <a:lnTo>
                        <a:pt x="32521" y="57571"/>
                      </a:lnTo>
                      <a:lnTo>
                        <a:pt x="33575" y="57045"/>
                      </a:lnTo>
                      <a:lnTo>
                        <a:pt x="34930" y="56389"/>
                      </a:lnTo>
                      <a:lnTo>
                        <a:pt x="35984" y="55864"/>
                      </a:lnTo>
                      <a:lnTo>
                        <a:pt x="36888" y="55273"/>
                      </a:lnTo>
                      <a:lnTo>
                        <a:pt x="37942" y="54617"/>
                      </a:lnTo>
                      <a:lnTo>
                        <a:pt x="38996" y="53829"/>
                      </a:lnTo>
                      <a:lnTo>
                        <a:pt x="39899" y="52975"/>
                      </a:lnTo>
                      <a:lnTo>
                        <a:pt x="40803" y="52319"/>
                      </a:lnTo>
                      <a:lnTo>
                        <a:pt x="41706" y="51794"/>
                      </a:lnTo>
                      <a:lnTo>
                        <a:pt x="42760" y="51334"/>
                      </a:lnTo>
                      <a:lnTo>
                        <a:pt x="43814" y="50743"/>
                      </a:lnTo>
                      <a:lnTo>
                        <a:pt x="44868" y="50284"/>
                      </a:lnTo>
                      <a:lnTo>
                        <a:pt x="45922" y="49759"/>
                      </a:lnTo>
                      <a:lnTo>
                        <a:pt x="46675" y="49037"/>
                      </a:lnTo>
                      <a:lnTo>
                        <a:pt x="47126" y="48380"/>
                      </a:lnTo>
                      <a:lnTo>
                        <a:pt x="47427" y="47396"/>
                      </a:lnTo>
                      <a:lnTo>
                        <a:pt x="46825" y="46345"/>
                      </a:lnTo>
                      <a:lnTo>
                        <a:pt x="46072" y="45295"/>
                      </a:lnTo>
                      <a:lnTo>
                        <a:pt x="45018" y="44376"/>
                      </a:lnTo>
                      <a:lnTo>
                        <a:pt x="44567" y="43719"/>
                      </a:lnTo>
                      <a:lnTo>
                        <a:pt x="44567" y="43194"/>
                      </a:lnTo>
                      <a:lnTo>
                        <a:pt x="44717" y="42669"/>
                      </a:lnTo>
                      <a:lnTo>
                        <a:pt x="45470" y="42210"/>
                      </a:lnTo>
                      <a:lnTo>
                        <a:pt x="46072" y="41684"/>
                      </a:lnTo>
                      <a:lnTo>
                        <a:pt x="47126" y="41291"/>
                      </a:lnTo>
                      <a:lnTo>
                        <a:pt x="48481" y="40962"/>
                      </a:lnTo>
                      <a:lnTo>
                        <a:pt x="49836" y="40634"/>
                      </a:lnTo>
                      <a:lnTo>
                        <a:pt x="50740" y="40437"/>
                      </a:lnTo>
                      <a:lnTo>
                        <a:pt x="51643" y="40371"/>
                      </a:lnTo>
                      <a:lnTo>
                        <a:pt x="52547" y="40306"/>
                      </a:lnTo>
                      <a:lnTo>
                        <a:pt x="53299" y="40240"/>
                      </a:lnTo>
                      <a:lnTo>
                        <a:pt x="54504" y="39846"/>
                      </a:lnTo>
                      <a:lnTo>
                        <a:pt x="56010" y="39518"/>
                      </a:lnTo>
                      <a:lnTo>
                        <a:pt x="57365" y="39190"/>
                      </a:lnTo>
                      <a:lnTo>
                        <a:pt x="58720" y="38927"/>
                      </a:lnTo>
                      <a:lnTo>
                        <a:pt x="59924" y="38533"/>
                      </a:lnTo>
                      <a:lnTo>
                        <a:pt x="60828" y="38008"/>
                      </a:lnTo>
                      <a:lnTo>
                        <a:pt x="61580" y="37483"/>
                      </a:lnTo>
                      <a:lnTo>
                        <a:pt x="61882" y="36892"/>
                      </a:lnTo>
                      <a:lnTo>
                        <a:pt x="61882" y="36301"/>
                      </a:lnTo>
                      <a:lnTo>
                        <a:pt x="61882" y="35776"/>
                      </a:lnTo>
                      <a:lnTo>
                        <a:pt x="61731" y="35251"/>
                      </a:lnTo>
                      <a:lnTo>
                        <a:pt x="61279" y="34660"/>
                      </a:lnTo>
                      <a:lnTo>
                        <a:pt x="60677" y="33807"/>
                      </a:lnTo>
                      <a:lnTo>
                        <a:pt x="59473" y="32888"/>
                      </a:lnTo>
                      <a:lnTo>
                        <a:pt x="58720" y="31969"/>
                      </a:lnTo>
                      <a:lnTo>
                        <a:pt x="58117" y="30853"/>
                      </a:lnTo>
                      <a:lnTo>
                        <a:pt x="57515" y="29737"/>
                      </a:lnTo>
                      <a:lnTo>
                        <a:pt x="56461" y="28621"/>
                      </a:lnTo>
                      <a:lnTo>
                        <a:pt x="55407" y="27439"/>
                      </a:lnTo>
                      <a:lnTo>
                        <a:pt x="54203" y="26192"/>
                      </a:lnTo>
                      <a:lnTo>
                        <a:pt x="52998" y="25010"/>
                      </a:lnTo>
                      <a:lnTo>
                        <a:pt x="51794" y="23829"/>
                      </a:lnTo>
                      <a:lnTo>
                        <a:pt x="51342" y="22647"/>
                      </a:lnTo>
                      <a:lnTo>
                        <a:pt x="51191" y="21531"/>
                      </a:lnTo>
                      <a:lnTo>
                        <a:pt x="51643" y="20743"/>
                      </a:lnTo>
                      <a:lnTo>
                        <a:pt x="52547" y="20087"/>
                      </a:lnTo>
                      <a:lnTo>
                        <a:pt x="54052" y="19365"/>
                      </a:lnTo>
                      <a:lnTo>
                        <a:pt x="55407" y="18774"/>
                      </a:lnTo>
                      <a:lnTo>
                        <a:pt x="57063" y="18118"/>
                      </a:lnTo>
                      <a:lnTo>
                        <a:pt x="58419" y="17527"/>
                      </a:lnTo>
                      <a:lnTo>
                        <a:pt x="59473" y="16870"/>
                      </a:lnTo>
                      <a:lnTo>
                        <a:pt x="60075" y="16148"/>
                      </a:lnTo>
                      <a:lnTo>
                        <a:pt x="60075" y="15295"/>
                      </a:lnTo>
                      <a:lnTo>
                        <a:pt x="59774" y="14310"/>
                      </a:lnTo>
                      <a:lnTo>
                        <a:pt x="58870" y="13129"/>
                      </a:lnTo>
                      <a:lnTo>
                        <a:pt x="57967" y="11881"/>
                      </a:lnTo>
                      <a:lnTo>
                        <a:pt x="56913" y="10634"/>
                      </a:lnTo>
                      <a:lnTo>
                        <a:pt x="56010" y="9321"/>
                      </a:lnTo>
                      <a:lnTo>
                        <a:pt x="55106" y="8140"/>
                      </a:lnTo>
                      <a:lnTo>
                        <a:pt x="54654" y="7024"/>
                      </a:lnTo>
                      <a:lnTo>
                        <a:pt x="54654" y="6105"/>
                      </a:lnTo>
                      <a:lnTo>
                        <a:pt x="54956" y="5251"/>
                      </a:lnTo>
                      <a:lnTo>
                        <a:pt x="55257" y="4529"/>
                      </a:lnTo>
                      <a:lnTo>
                        <a:pt x="55558" y="3807"/>
                      </a:lnTo>
                      <a:lnTo>
                        <a:pt x="56913" y="2231"/>
                      </a:lnTo>
                      <a:lnTo>
                        <a:pt x="58268" y="1247"/>
                      </a:lnTo>
                      <a:lnTo>
                        <a:pt x="59473" y="525"/>
                      </a:lnTo>
                      <a:lnTo>
                        <a:pt x="60828" y="262"/>
                      </a:lnTo>
                      <a:lnTo>
                        <a:pt x="62032" y="65"/>
                      </a:lnTo>
                      <a:lnTo>
                        <a:pt x="63237" y="65"/>
                      </a:lnTo>
                      <a:lnTo>
                        <a:pt x="64592" y="65"/>
                      </a:lnTo>
                      <a:lnTo>
                        <a:pt x="65796" y="0"/>
                      </a:lnTo>
                      <a:lnTo>
                        <a:pt x="66700" y="0"/>
                      </a:lnTo>
                      <a:lnTo>
                        <a:pt x="67904" y="65"/>
                      </a:lnTo>
                      <a:lnTo>
                        <a:pt x="69259" y="328"/>
                      </a:lnTo>
                      <a:lnTo>
                        <a:pt x="70464" y="787"/>
                      </a:lnTo>
                      <a:lnTo>
                        <a:pt x="71518" y="1509"/>
                      </a:lnTo>
                      <a:lnTo>
                        <a:pt x="72421" y="2428"/>
                      </a:lnTo>
                      <a:lnTo>
                        <a:pt x="73023" y="3676"/>
                      </a:lnTo>
                      <a:lnTo>
                        <a:pt x="73023" y="5317"/>
                      </a:lnTo>
                      <a:lnTo>
                        <a:pt x="73023" y="5514"/>
                      </a:lnTo>
                      <a:lnTo>
                        <a:pt x="73174" y="5776"/>
                      </a:lnTo>
                      <a:lnTo>
                        <a:pt x="73324" y="6039"/>
                      </a:lnTo>
                      <a:lnTo>
                        <a:pt x="73626" y="6236"/>
                      </a:lnTo>
                      <a:lnTo>
                        <a:pt x="74228" y="6564"/>
                      </a:lnTo>
                      <a:lnTo>
                        <a:pt x="75131" y="6761"/>
                      </a:lnTo>
                      <a:lnTo>
                        <a:pt x="76035" y="7024"/>
                      </a:lnTo>
                      <a:lnTo>
                        <a:pt x="76938" y="7286"/>
                      </a:lnTo>
                      <a:lnTo>
                        <a:pt x="77992" y="7417"/>
                      </a:lnTo>
                      <a:lnTo>
                        <a:pt x="78745" y="7746"/>
                      </a:lnTo>
                      <a:lnTo>
                        <a:pt x="79196" y="8074"/>
                      </a:lnTo>
                      <a:lnTo>
                        <a:pt x="79498" y="8533"/>
                      </a:lnTo>
                      <a:lnTo>
                        <a:pt x="79196" y="10240"/>
                      </a:lnTo>
                      <a:lnTo>
                        <a:pt x="77841" y="12341"/>
                      </a:lnTo>
                      <a:lnTo>
                        <a:pt x="76185" y="14442"/>
                      </a:lnTo>
                      <a:lnTo>
                        <a:pt x="75432" y="16411"/>
                      </a:lnTo>
                      <a:lnTo>
                        <a:pt x="75432" y="16739"/>
                      </a:lnTo>
                      <a:lnTo>
                        <a:pt x="75583" y="17002"/>
                      </a:lnTo>
                      <a:lnTo>
                        <a:pt x="75583" y="17330"/>
                      </a:lnTo>
                      <a:lnTo>
                        <a:pt x="75583" y="17658"/>
                      </a:lnTo>
                      <a:lnTo>
                        <a:pt x="76035" y="19431"/>
                      </a:lnTo>
                      <a:lnTo>
                        <a:pt x="76336" y="20875"/>
                      </a:lnTo>
                      <a:lnTo>
                        <a:pt x="76938" y="22122"/>
                      </a:lnTo>
                      <a:lnTo>
                        <a:pt x="77841" y="23435"/>
                      </a:lnTo>
                      <a:lnTo>
                        <a:pt x="78143" y="23829"/>
                      </a:lnTo>
                      <a:lnTo>
                        <a:pt x="78895" y="24157"/>
                      </a:lnTo>
                      <a:lnTo>
                        <a:pt x="79498" y="24420"/>
                      </a:lnTo>
                      <a:lnTo>
                        <a:pt x="80702" y="24748"/>
                      </a:lnTo>
                      <a:lnTo>
                        <a:pt x="82057" y="24945"/>
                      </a:lnTo>
                      <a:lnTo>
                        <a:pt x="84165" y="24748"/>
                      </a:lnTo>
                      <a:lnTo>
                        <a:pt x="86725" y="24551"/>
                      </a:lnTo>
                      <a:lnTo>
                        <a:pt x="89435" y="24223"/>
                      </a:lnTo>
                      <a:lnTo>
                        <a:pt x="91844" y="23960"/>
                      </a:lnTo>
                      <a:lnTo>
                        <a:pt x="94253" y="23894"/>
                      </a:lnTo>
                      <a:lnTo>
                        <a:pt x="95909" y="23960"/>
                      </a:lnTo>
                      <a:lnTo>
                        <a:pt x="96963" y="24354"/>
                      </a:lnTo>
                      <a:lnTo>
                        <a:pt x="97264" y="25142"/>
                      </a:lnTo>
                      <a:lnTo>
                        <a:pt x="96813" y="25929"/>
                      </a:lnTo>
                      <a:lnTo>
                        <a:pt x="95608" y="26652"/>
                      </a:lnTo>
                      <a:lnTo>
                        <a:pt x="94404" y="27439"/>
                      </a:lnTo>
                      <a:lnTo>
                        <a:pt x="93199" y="28227"/>
                      </a:lnTo>
                      <a:lnTo>
                        <a:pt x="92145" y="29080"/>
                      </a:lnTo>
                      <a:lnTo>
                        <a:pt x="91392" y="29934"/>
                      </a:lnTo>
                      <a:lnTo>
                        <a:pt x="91392" y="30919"/>
                      </a:lnTo>
                      <a:lnTo>
                        <a:pt x="91844" y="31312"/>
                      </a:lnTo>
                      <a:lnTo>
                        <a:pt x="92747" y="31641"/>
                      </a:lnTo>
                      <a:lnTo>
                        <a:pt x="94253" y="31772"/>
                      </a:lnTo>
                      <a:lnTo>
                        <a:pt x="95909" y="31838"/>
                      </a:lnTo>
                      <a:lnTo>
                        <a:pt x="97415" y="31969"/>
                      </a:lnTo>
                      <a:lnTo>
                        <a:pt x="99071" y="31969"/>
                      </a:lnTo>
                      <a:lnTo>
                        <a:pt x="100727" y="32100"/>
                      </a:lnTo>
                      <a:lnTo>
                        <a:pt x="101781" y="32231"/>
                      </a:lnTo>
                      <a:lnTo>
                        <a:pt x="102986" y="32560"/>
                      </a:lnTo>
                      <a:lnTo>
                        <a:pt x="103739" y="32888"/>
                      </a:lnTo>
                      <a:lnTo>
                        <a:pt x="103889" y="33216"/>
                      </a:lnTo>
                      <a:lnTo>
                        <a:pt x="103588" y="33676"/>
                      </a:lnTo>
                      <a:lnTo>
                        <a:pt x="102082" y="34529"/>
                      </a:lnTo>
                      <a:lnTo>
                        <a:pt x="99824" y="35448"/>
                      </a:lnTo>
                      <a:lnTo>
                        <a:pt x="96963" y="36564"/>
                      </a:lnTo>
                      <a:lnTo>
                        <a:pt x="94102" y="37877"/>
                      </a:lnTo>
                      <a:lnTo>
                        <a:pt x="91392" y="39518"/>
                      </a:lnTo>
                      <a:lnTo>
                        <a:pt x="89284" y="41553"/>
                      </a:lnTo>
                      <a:lnTo>
                        <a:pt x="88230" y="43916"/>
                      </a:lnTo>
                      <a:lnTo>
                        <a:pt x="88531" y="46805"/>
                      </a:lnTo>
                      <a:lnTo>
                        <a:pt x="88682" y="47264"/>
                      </a:lnTo>
                      <a:lnTo>
                        <a:pt x="88833" y="47724"/>
                      </a:lnTo>
                      <a:lnTo>
                        <a:pt x="88983" y="48183"/>
                      </a:lnTo>
                      <a:lnTo>
                        <a:pt x="89284" y="48643"/>
                      </a:lnTo>
                      <a:lnTo>
                        <a:pt x="89435" y="50875"/>
                      </a:lnTo>
                      <a:lnTo>
                        <a:pt x="88230" y="52516"/>
                      </a:lnTo>
                      <a:lnTo>
                        <a:pt x="86574" y="53698"/>
                      </a:lnTo>
                      <a:lnTo>
                        <a:pt x="85821" y="54617"/>
                      </a:lnTo>
                      <a:lnTo>
                        <a:pt x="85821" y="54682"/>
                      </a:lnTo>
                      <a:lnTo>
                        <a:pt x="85821" y="54814"/>
                      </a:lnTo>
                      <a:lnTo>
                        <a:pt x="85821" y="54945"/>
                      </a:lnTo>
                      <a:lnTo>
                        <a:pt x="85972" y="55010"/>
                      </a:lnTo>
                      <a:lnTo>
                        <a:pt x="87779" y="55798"/>
                      </a:lnTo>
                      <a:lnTo>
                        <a:pt x="91091" y="56652"/>
                      </a:lnTo>
                      <a:lnTo>
                        <a:pt x="95006" y="57439"/>
                      </a:lnTo>
                      <a:lnTo>
                        <a:pt x="99372" y="58293"/>
                      </a:lnTo>
                      <a:lnTo>
                        <a:pt x="103889" y="59146"/>
                      </a:lnTo>
                      <a:lnTo>
                        <a:pt x="107653" y="59934"/>
                      </a:lnTo>
                      <a:lnTo>
                        <a:pt x="110363" y="60853"/>
                      </a:lnTo>
                      <a:lnTo>
                        <a:pt x="111568" y="61706"/>
                      </a:lnTo>
                      <a:lnTo>
                        <a:pt x="111267" y="63150"/>
                      </a:lnTo>
                      <a:lnTo>
                        <a:pt x="109611" y="64463"/>
                      </a:lnTo>
                      <a:lnTo>
                        <a:pt x="107051" y="65711"/>
                      </a:lnTo>
                      <a:lnTo>
                        <a:pt x="104040" y="66892"/>
                      </a:lnTo>
                      <a:lnTo>
                        <a:pt x="100878" y="68140"/>
                      </a:lnTo>
                      <a:lnTo>
                        <a:pt x="98168" y="69387"/>
                      </a:lnTo>
                      <a:lnTo>
                        <a:pt x="96210" y="70700"/>
                      </a:lnTo>
                      <a:lnTo>
                        <a:pt x="95457" y="72078"/>
                      </a:lnTo>
                      <a:lnTo>
                        <a:pt x="95457" y="72275"/>
                      </a:lnTo>
                      <a:lnTo>
                        <a:pt x="95457" y="72407"/>
                      </a:lnTo>
                      <a:lnTo>
                        <a:pt x="95457" y="72538"/>
                      </a:lnTo>
                      <a:lnTo>
                        <a:pt x="95608" y="72735"/>
                      </a:lnTo>
                      <a:lnTo>
                        <a:pt x="97114" y="73851"/>
                      </a:lnTo>
                      <a:lnTo>
                        <a:pt x="99673" y="74573"/>
                      </a:lnTo>
                      <a:lnTo>
                        <a:pt x="102685" y="75295"/>
                      </a:lnTo>
                      <a:lnTo>
                        <a:pt x="106148" y="75754"/>
                      </a:lnTo>
                      <a:lnTo>
                        <a:pt x="109611" y="76345"/>
                      </a:lnTo>
                      <a:lnTo>
                        <a:pt x="112622" y="77002"/>
                      </a:lnTo>
                      <a:lnTo>
                        <a:pt x="115031" y="77789"/>
                      </a:lnTo>
                      <a:lnTo>
                        <a:pt x="116235" y="78905"/>
                      </a:lnTo>
                      <a:lnTo>
                        <a:pt x="116386" y="78971"/>
                      </a:lnTo>
                      <a:lnTo>
                        <a:pt x="116386" y="79102"/>
                      </a:lnTo>
                      <a:lnTo>
                        <a:pt x="116386" y="79234"/>
                      </a:lnTo>
                      <a:lnTo>
                        <a:pt x="116386" y="79299"/>
                      </a:lnTo>
                      <a:lnTo>
                        <a:pt x="116085" y="80415"/>
                      </a:lnTo>
                      <a:lnTo>
                        <a:pt x="115031" y="81466"/>
                      </a:lnTo>
                      <a:lnTo>
                        <a:pt x="113375" y="82516"/>
                      </a:lnTo>
                      <a:lnTo>
                        <a:pt x="111116" y="83501"/>
                      </a:lnTo>
                      <a:lnTo>
                        <a:pt x="108255" y="84551"/>
                      </a:lnTo>
                      <a:lnTo>
                        <a:pt x="105094" y="85536"/>
                      </a:lnTo>
                      <a:lnTo>
                        <a:pt x="101932" y="86586"/>
                      </a:lnTo>
                      <a:lnTo>
                        <a:pt x="98318" y="87571"/>
                      </a:lnTo>
                      <a:lnTo>
                        <a:pt x="95006" y="88555"/>
                      </a:lnTo>
                      <a:lnTo>
                        <a:pt x="91543" y="89606"/>
                      </a:lnTo>
                      <a:lnTo>
                        <a:pt x="88381" y="90590"/>
                      </a:lnTo>
                      <a:lnTo>
                        <a:pt x="85671" y="91706"/>
                      </a:lnTo>
                      <a:lnTo>
                        <a:pt x="83111" y="92888"/>
                      </a:lnTo>
                      <a:lnTo>
                        <a:pt x="81304" y="94004"/>
                      </a:lnTo>
                      <a:lnTo>
                        <a:pt x="80100" y="95251"/>
                      </a:lnTo>
                      <a:lnTo>
                        <a:pt x="79498" y="96498"/>
                      </a:lnTo>
                      <a:close/>
                    </a:path>
                  </a:pathLst>
                </a:custGeom>
                <a:solidFill>
                  <a:srgbClr val="6BBC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5" name="Google Shape;2715;p65"/>
                <p:cNvSpPr/>
                <p:nvPr/>
              </p:nvSpPr>
              <p:spPr>
                <a:xfrm>
                  <a:off x="4559300" y="5100637"/>
                  <a:ext cx="377825" cy="954087"/>
                </a:xfrm>
                <a:custGeom>
                  <a:avLst/>
                  <a:gdLst/>
                  <a:ahLst/>
                  <a:cxnLst/>
                  <a:rect l="l" t="t" r="r" b="b"/>
                  <a:pathLst>
                    <a:path w="120000" h="120000" extrusionOk="0">
                      <a:moveTo>
                        <a:pt x="78268" y="96838"/>
                      </a:moveTo>
                      <a:lnTo>
                        <a:pt x="79106" y="98036"/>
                      </a:lnTo>
                      <a:lnTo>
                        <a:pt x="81117" y="98835"/>
                      </a:lnTo>
                      <a:lnTo>
                        <a:pt x="84301" y="99434"/>
                      </a:lnTo>
                      <a:lnTo>
                        <a:pt x="87821" y="99900"/>
                      </a:lnTo>
                      <a:lnTo>
                        <a:pt x="91675" y="100432"/>
                      </a:lnTo>
                      <a:lnTo>
                        <a:pt x="95027" y="100831"/>
                      </a:lnTo>
                      <a:lnTo>
                        <a:pt x="97709" y="101364"/>
                      </a:lnTo>
                      <a:lnTo>
                        <a:pt x="99553" y="102096"/>
                      </a:lnTo>
                      <a:lnTo>
                        <a:pt x="100223" y="102628"/>
                      </a:lnTo>
                      <a:lnTo>
                        <a:pt x="100558" y="103094"/>
                      </a:lnTo>
                      <a:lnTo>
                        <a:pt x="100726" y="103560"/>
                      </a:lnTo>
                      <a:lnTo>
                        <a:pt x="100391" y="104159"/>
                      </a:lnTo>
                      <a:lnTo>
                        <a:pt x="99217" y="105158"/>
                      </a:lnTo>
                      <a:lnTo>
                        <a:pt x="97709" y="105956"/>
                      </a:lnTo>
                      <a:lnTo>
                        <a:pt x="96368" y="106489"/>
                      </a:lnTo>
                      <a:lnTo>
                        <a:pt x="95195" y="106821"/>
                      </a:lnTo>
                      <a:lnTo>
                        <a:pt x="94189" y="107088"/>
                      </a:lnTo>
                      <a:lnTo>
                        <a:pt x="93351" y="107221"/>
                      </a:lnTo>
                      <a:lnTo>
                        <a:pt x="93016" y="107354"/>
                      </a:lnTo>
                      <a:lnTo>
                        <a:pt x="93016" y="107554"/>
                      </a:lnTo>
                      <a:lnTo>
                        <a:pt x="92849" y="108352"/>
                      </a:lnTo>
                      <a:lnTo>
                        <a:pt x="93184" y="109018"/>
                      </a:lnTo>
                      <a:lnTo>
                        <a:pt x="94525" y="109683"/>
                      </a:lnTo>
                      <a:lnTo>
                        <a:pt x="97206" y="110216"/>
                      </a:lnTo>
                      <a:lnTo>
                        <a:pt x="101564" y="110881"/>
                      </a:lnTo>
                      <a:lnTo>
                        <a:pt x="105754" y="111480"/>
                      </a:lnTo>
                      <a:lnTo>
                        <a:pt x="109776" y="112212"/>
                      </a:lnTo>
                      <a:lnTo>
                        <a:pt x="113128" y="112745"/>
                      </a:lnTo>
                      <a:lnTo>
                        <a:pt x="116145" y="113410"/>
                      </a:lnTo>
                      <a:lnTo>
                        <a:pt x="118324" y="113876"/>
                      </a:lnTo>
                      <a:lnTo>
                        <a:pt x="119664" y="114276"/>
                      </a:lnTo>
                      <a:lnTo>
                        <a:pt x="120000" y="114608"/>
                      </a:lnTo>
                      <a:lnTo>
                        <a:pt x="118324" y="115940"/>
                      </a:lnTo>
                      <a:lnTo>
                        <a:pt x="115810" y="117004"/>
                      </a:lnTo>
                      <a:lnTo>
                        <a:pt x="113128" y="117803"/>
                      </a:lnTo>
                      <a:lnTo>
                        <a:pt x="110111" y="118402"/>
                      </a:lnTo>
                      <a:lnTo>
                        <a:pt x="106759" y="118668"/>
                      </a:lnTo>
                      <a:lnTo>
                        <a:pt x="103072" y="118868"/>
                      </a:lnTo>
                      <a:lnTo>
                        <a:pt x="99385" y="118868"/>
                      </a:lnTo>
                      <a:lnTo>
                        <a:pt x="95530" y="118668"/>
                      </a:lnTo>
                      <a:lnTo>
                        <a:pt x="91675" y="118469"/>
                      </a:lnTo>
                      <a:lnTo>
                        <a:pt x="87486" y="118202"/>
                      </a:lnTo>
                      <a:lnTo>
                        <a:pt x="83463" y="117803"/>
                      </a:lnTo>
                      <a:lnTo>
                        <a:pt x="79441" y="117537"/>
                      </a:lnTo>
                      <a:lnTo>
                        <a:pt x="75586" y="117204"/>
                      </a:lnTo>
                      <a:lnTo>
                        <a:pt x="72067" y="116938"/>
                      </a:lnTo>
                      <a:lnTo>
                        <a:pt x="68547" y="116805"/>
                      </a:lnTo>
                      <a:lnTo>
                        <a:pt x="65363" y="116738"/>
                      </a:lnTo>
                      <a:lnTo>
                        <a:pt x="62513" y="116805"/>
                      </a:lnTo>
                      <a:lnTo>
                        <a:pt x="59329" y="116938"/>
                      </a:lnTo>
                      <a:lnTo>
                        <a:pt x="55642" y="117271"/>
                      </a:lnTo>
                      <a:lnTo>
                        <a:pt x="51620" y="117603"/>
                      </a:lnTo>
                      <a:lnTo>
                        <a:pt x="47262" y="118003"/>
                      </a:lnTo>
                      <a:lnTo>
                        <a:pt x="42569" y="118402"/>
                      </a:lnTo>
                      <a:lnTo>
                        <a:pt x="38044" y="118868"/>
                      </a:lnTo>
                      <a:lnTo>
                        <a:pt x="33184" y="119201"/>
                      </a:lnTo>
                      <a:lnTo>
                        <a:pt x="28659" y="119600"/>
                      </a:lnTo>
                      <a:lnTo>
                        <a:pt x="24134" y="119800"/>
                      </a:lnTo>
                      <a:lnTo>
                        <a:pt x="19776" y="120000"/>
                      </a:lnTo>
                      <a:lnTo>
                        <a:pt x="15586" y="120000"/>
                      </a:lnTo>
                      <a:lnTo>
                        <a:pt x="11564" y="119866"/>
                      </a:lnTo>
                      <a:lnTo>
                        <a:pt x="8212" y="119600"/>
                      </a:lnTo>
                      <a:lnTo>
                        <a:pt x="5195" y="119068"/>
                      </a:lnTo>
                      <a:lnTo>
                        <a:pt x="2849" y="118402"/>
                      </a:lnTo>
                      <a:lnTo>
                        <a:pt x="1340" y="117737"/>
                      </a:lnTo>
                      <a:lnTo>
                        <a:pt x="335" y="117204"/>
                      </a:lnTo>
                      <a:lnTo>
                        <a:pt x="0" y="116672"/>
                      </a:lnTo>
                      <a:lnTo>
                        <a:pt x="167" y="116073"/>
                      </a:lnTo>
                      <a:lnTo>
                        <a:pt x="670" y="115474"/>
                      </a:lnTo>
                      <a:lnTo>
                        <a:pt x="1675" y="114808"/>
                      </a:lnTo>
                      <a:lnTo>
                        <a:pt x="2849" y="114076"/>
                      </a:lnTo>
                      <a:lnTo>
                        <a:pt x="4525" y="113344"/>
                      </a:lnTo>
                      <a:lnTo>
                        <a:pt x="5195" y="113078"/>
                      </a:lnTo>
                      <a:lnTo>
                        <a:pt x="5865" y="112945"/>
                      </a:lnTo>
                      <a:lnTo>
                        <a:pt x="6536" y="112745"/>
                      </a:lnTo>
                      <a:lnTo>
                        <a:pt x="7374" y="112612"/>
                      </a:lnTo>
                      <a:lnTo>
                        <a:pt x="9553" y="112346"/>
                      </a:lnTo>
                      <a:lnTo>
                        <a:pt x="12234" y="112146"/>
                      </a:lnTo>
                      <a:lnTo>
                        <a:pt x="14916" y="111946"/>
                      </a:lnTo>
                      <a:lnTo>
                        <a:pt x="17765" y="111747"/>
                      </a:lnTo>
                      <a:lnTo>
                        <a:pt x="20782" y="111547"/>
                      </a:lnTo>
                      <a:lnTo>
                        <a:pt x="23296" y="111281"/>
                      </a:lnTo>
                      <a:lnTo>
                        <a:pt x="25642" y="110881"/>
                      </a:lnTo>
                      <a:lnTo>
                        <a:pt x="27486" y="110415"/>
                      </a:lnTo>
                      <a:lnTo>
                        <a:pt x="28156" y="110149"/>
                      </a:lnTo>
                      <a:lnTo>
                        <a:pt x="28324" y="109883"/>
                      </a:lnTo>
                      <a:lnTo>
                        <a:pt x="28156" y="109683"/>
                      </a:lnTo>
                      <a:lnTo>
                        <a:pt x="27821" y="109351"/>
                      </a:lnTo>
                      <a:lnTo>
                        <a:pt x="26815" y="108885"/>
                      </a:lnTo>
                      <a:lnTo>
                        <a:pt x="25139" y="108485"/>
                      </a:lnTo>
                      <a:lnTo>
                        <a:pt x="22960" y="108086"/>
                      </a:lnTo>
                      <a:lnTo>
                        <a:pt x="20279" y="107753"/>
                      </a:lnTo>
                      <a:lnTo>
                        <a:pt x="17597" y="107420"/>
                      </a:lnTo>
                      <a:lnTo>
                        <a:pt x="15083" y="106955"/>
                      </a:lnTo>
                      <a:lnTo>
                        <a:pt x="13072" y="106489"/>
                      </a:lnTo>
                      <a:lnTo>
                        <a:pt x="11899" y="105890"/>
                      </a:lnTo>
                      <a:lnTo>
                        <a:pt x="11731" y="105490"/>
                      </a:lnTo>
                      <a:lnTo>
                        <a:pt x="11899" y="105091"/>
                      </a:lnTo>
                      <a:lnTo>
                        <a:pt x="12569" y="104692"/>
                      </a:lnTo>
                      <a:lnTo>
                        <a:pt x="13575" y="104359"/>
                      </a:lnTo>
                      <a:lnTo>
                        <a:pt x="15083" y="104159"/>
                      </a:lnTo>
                      <a:lnTo>
                        <a:pt x="16927" y="103893"/>
                      </a:lnTo>
                      <a:lnTo>
                        <a:pt x="19106" y="103627"/>
                      </a:lnTo>
                      <a:lnTo>
                        <a:pt x="21452" y="103427"/>
                      </a:lnTo>
                      <a:lnTo>
                        <a:pt x="23966" y="103161"/>
                      </a:lnTo>
                      <a:lnTo>
                        <a:pt x="25977" y="102961"/>
                      </a:lnTo>
                      <a:lnTo>
                        <a:pt x="27653" y="102562"/>
                      </a:lnTo>
                      <a:lnTo>
                        <a:pt x="29162" y="102163"/>
                      </a:lnTo>
                      <a:lnTo>
                        <a:pt x="30670" y="101297"/>
                      </a:lnTo>
                      <a:lnTo>
                        <a:pt x="31508" y="100299"/>
                      </a:lnTo>
                      <a:lnTo>
                        <a:pt x="31508" y="99367"/>
                      </a:lnTo>
                      <a:lnTo>
                        <a:pt x="30837" y="98369"/>
                      </a:lnTo>
                      <a:lnTo>
                        <a:pt x="29162" y="97171"/>
                      </a:lnTo>
                      <a:lnTo>
                        <a:pt x="26480" y="96039"/>
                      </a:lnTo>
                      <a:lnTo>
                        <a:pt x="23463" y="94908"/>
                      </a:lnTo>
                      <a:lnTo>
                        <a:pt x="20279" y="93843"/>
                      </a:lnTo>
                      <a:lnTo>
                        <a:pt x="17262" y="92645"/>
                      </a:lnTo>
                      <a:lnTo>
                        <a:pt x="14748" y="91447"/>
                      </a:lnTo>
                      <a:lnTo>
                        <a:pt x="12569" y="90116"/>
                      </a:lnTo>
                      <a:lnTo>
                        <a:pt x="11564" y="88585"/>
                      </a:lnTo>
                      <a:lnTo>
                        <a:pt x="10558" y="86322"/>
                      </a:lnTo>
                      <a:lnTo>
                        <a:pt x="10391" y="85856"/>
                      </a:lnTo>
                      <a:lnTo>
                        <a:pt x="10893" y="85457"/>
                      </a:lnTo>
                      <a:lnTo>
                        <a:pt x="12402" y="83128"/>
                      </a:lnTo>
                      <a:lnTo>
                        <a:pt x="13407" y="81930"/>
                      </a:lnTo>
                      <a:lnTo>
                        <a:pt x="14748" y="80931"/>
                      </a:lnTo>
                      <a:lnTo>
                        <a:pt x="16424" y="80199"/>
                      </a:lnTo>
                      <a:lnTo>
                        <a:pt x="18100" y="79600"/>
                      </a:lnTo>
                      <a:lnTo>
                        <a:pt x="19944" y="79068"/>
                      </a:lnTo>
                      <a:lnTo>
                        <a:pt x="21787" y="78735"/>
                      </a:lnTo>
                      <a:lnTo>
                        <a:pt x="22960" y="78336"/>
                      </a:lnTo>
                      <a:lnTo>
                        <a:pt x="23966" y="77936"/>
                      </a:lnTo>
                      <a:lnTo>
                        <a:pt x="24134" y="77737"/>
                      </a:lnTo>
                      <a:lnTo>
                        <a:pt x="24469" y="77603"/>
                      </a:lnTo>
                      <a:lnTo>
                        <a:pt x="24636" y="77404"/>
                      </a:lnTo>
                      <a:lnTo>
                        <a:pt x="24972" y="77271"/>
                      </a:lnTo>
                      <a:lnTo>
                        <a:pt x="26312" y="76472"/>
                      </a:lnTo>
                      <a:lnTo>
                        <a:pt x="27486" y="75873"/>
                      </a:lnTo>
                      <a:lnTo>
                        <a:pt x="28826" y="75407"/>
                      </a:lnTo>
                      <a:lnTo>
                        <a:pt x="30000" y="74875"/>
                      </a:lnTo>
                      <a:lnTo>
                        <a:pt x="31005" y="74276"/>
                      </a:lnTo>
                      <a:lnTo>
                        <a:pt x="31843" y="73544"/>
                      </a:lnTo>
                      <a:lnTo>
                        <a:pt x="32346" y="72545"/>
                      </a:lnTo>
                      <a:lnTo>
                        <a:pt x="32346" y="71148"/>
                      </a:lnTo>
                      <a:lnTo>
                        <a:pt x="32513" y="71014"/>
                      </a:lnTo>
                      <a:lnTo>
                        <a:pt x="32681" y="70815"/>
                      </a:lnTo>
                      <a:lnTo>
                        <a:pt x="32849" y="70549"/>
                      </a:lnTo>
                      <a:lnTo>
                        <a:pt x="32849" y="70282"/>
                      </a:lnTo>
                      <a:lnTo>
                        <a:pt x="32849" y="69018"/>
                      </a:lnTo>
                      <a:lnTo>
                        <a:pt x="32346" y="67687"/>
                      </a:lnTo>
                      <a:lnTo>
                        <a:pt x="31508" y="66356"/>
                      </a:lnTo>
                      <a:lnTo>
                        <a:pt x="30670" y="65024"/>
                      </a:lnTo>
                      <a:lnTo>
                        <a:pt x="30000" y="63627"/>
                      </a:lnTo>
                      <a:lnTo>
                        <a:pt x="29832" y="62362"/>
                      </a:lnTo>
                      <a:lnTo>
                        <a:pt x="30335" y="61297"/>
                      </a:lnTo>
                      <a:lnTo>
                        <a:pt x="31508" y="60232"/>
                      </a:lnTo>
                      <a:lnTo>
                        <a:pt x="32346" y="59833"/>
                      </a:lnTo>
                      <a:lnTo>
                        <a:pt x="33016" y="59434"/>
                      </a:lnTo>
                      <a:lnTo>
                        <a:pt x="34189" y="58968"/>
                      </a:lnTo>
                      <a:lnTo>
                        <a:pt x="35530" y="58502"/>
                      </a:lnTo>
                      <a:lnTo>
                        <a:pt x="36703" y="58036"/>
                      </a:lnTo>
                      <a:lnTo>
                        <a:pt x="38044" y="57570"/>
                      </a:lnTo>
                      <a:lnTo>
                        <a:pt x="39217" y="57104"/>
                      </a:lnTo>
                      <a:lnTo>
                        <a:pt x="40391" y="56505"/>
                      </a:lnTo>
                      <a:lnTo>
                        <a:pt x="41229" y="55973"/>
                      </a:lnTo>
                      <a:lnTo>
                        <a:pt x="42067" y="55174"/>
                      </a:lnTo>
                      <a:lnTo>
                        <a:pt x="42569" y="54309"/>
                      </a:lnTo>
                      <a:lnTo>
                        <a:pt x="43240" y="53377"/>
                      </a:lnTo>
                      <a:lnTo>
                        <a:pt x="44245" y="51980"/>
                      </a:lnTo>
                      <a:lnTo>
                        <a:pt x="45251" y="50582"/>
                      </a:lnTo>
                      <a:lnTo>
                        <a:pt x="46256" y="49184"/>
                      </a:lnTo>
                      <a:lnTo>
                        <a:pt x="46592" y="47587"/>
                      </a:lnTo>
                      <a:lnTo>
                        <a:pt x="46592" y="46655"/>
                      </a:lnTo>
                      <a:lnTo>
                        <a:pt x="46256" y="45590"/>
                      </a:lnTo>
                      <a:lnTo>
                        <a:pt x="45586" y="44658"/>
                      </a:lnTo>
                      <a:lnTo>
                        <a:pt x="44748" y="43793"/>
                      </a:lnTo>
                      <a:lnTo>
                        <a:pt x="44581" y="43327"/>
                      </a:lnTo>
                      <a:lnTo>
                        <a:pt x="45083" y="42795"/>
                      </a:lnTo>
                      <a:lnTo>
                        <a:pt x="45754" y="42396"/>
                      </a:lnTo>
                      <a:lnTo>
                        <a:pt x="46927" y="42063"/>
                      </a:lnTo>
                      <a:lnTo>
                        <a:pt x="48435" y="41730"/>
                      </a:lnTo>
                      <a:lnTo>
                        <a:pt x="49944" y="41397"/>
                      </a:lnTo>
                      <a:lnTo>
                        <a:pt x="51787" y="41064"/>
                      </a:lnTo>
                      <a:lnTo>
                        <a:pt x="53631" y="40865"/>
                      </a:lnTo>
                      <a:lnTo>
                        <a:pt x="54636" y="40732"/>
                      </a:lnTo>
                      <a:lnTo>
                        <a:pt x="55307" y="40599"/>
                      </a:lnTo>
                      <a:lnTo>
                        <a:pt x="56312" y="40532"/>
                      </a:lnTo>
                      <a:lnTo>
                        <a:pt x="56983" y="40465"/>
                      </a:lnTo>
                      <a:lnTo>
                        <a:pt x="57988" y="39866"/>
                      </a:lnTo>
                      <a:lnTo>
                        <a:pt x="58994" y="39400"/>
                      </a:lnTo>
                      <a:lnTo>
                        <a:pt x="60000" y="38935"/>
                      </a:lnTo>
                      <a:lnTo>
                        <a:pt x="61005" y="38402"/>
                      </a:lnTo>
                      <a:lnTo>
                        <a:pt x="61675" y="37803"/>
                      </a:lnTo>
                      <a:lnTo>
                        <a:pt x="62513" y="37271"/>
                      </a:lnTo>
                      <a:lnTo>
                        <a:pt x="62849" y="36672"/>
                      </a:lnTo>
                      <a:lnTo>
                        <a:pt x="63184" y="35873"/>
                      </a:lnTo>
                      <a:lnTo>
                        <a:pt x="63184" y="35274"/>
                      </a:lnTo>
                      <a:lnTo>
                        <a:pt x="63184" y="34742"/>
                      </a:lnTo>
                      <a:lnTo>
                        <a:pt x="62849" y="34276"/>
                      </a:lnTo>
                      <a:lnTo>
                        <a:pt x="62681" y="33743"/>
                      </a:lnTo>
                      <a:lnTo>
                        <a:pt x="62178" y="32945"/>
                      </a:lnTo>
                      <a:lnTo>
                        <a:pt x="61340" y="32079"/>
                      </a:lnTo>
                      <a:lnTo>
                        <a:pt x="60502" y="31081"/>
                      </a:lnTo>
                      <a:lnTo>
                        <a:pt x="59664" y="30149"/>
                      </a:lnTo>
                      <a:lnTo>
                        <a:pt x="58994" y="29151"/>
                      </a:lnTo>
                      <a:lnTo>
                        <a:pt x="57988" y="28019"/>
                      </a:lnTo>
                      <a:lnTo>
                        <a:pt x="56815" y="26821"/>
                      </a:lnTo>
                      <a:lnTo>
                        <a:pt x="55642" y="25690"/>
                      </a:lnTo>
                      <a:lnTo>
                        <a:pt x="54301" y="24559"/>
                      </a:lnTo>
                      <a:lnTo>
                        <a:pt x="53631" y="23427"/>
                      </a:lnTo>
                      <a:lnTo>
                        <a:pt x="52960" y="22362"/>
                      </a:lnTo>
                      <a:lnTo>
                        <a:pt x="52793" y="21364"/>
                      </a:lnTo>
                      <a:lnTo>
                        <a:pt x="53128" y="20565"/>
                      </a:lnTo>
                      <a:lnTo>
                        <a:pt x="53966" y="19833"/>
                      </a:lnTo>
                      <a:lnTo>
                        <a:pt x="55307" y="19234"/>
                      </a:lnTo>
                      <a:lnTo>
                        <a:pt x="56815" y="18569"/>
                      </a:lnTo>
                      <a:lnTo>
                        <a:pt x="58156" y="17970"/>
                      </a:lnTo>
                      <a:lnTo>
                        <a:pt x="59497" y="17304"/>
                      </a:lnTo>
                      <a:lnTo>
                        <a:pt x="60502" y="16638"/>
                      </a:lnTo>
                      <a:lnTo>
                        <a:pt x="61173" y="15906"/>
                      </a:lnTo>
                      <a:lnTo>
                        <a:pt x="61005" y="14176"/>
                      </a:lnTo>
                      <a:lnTo>
                        <a:pt x="59329" y="11846"/>
                      </a:lnTo>
                      <a:lnTo>
                        <a:pt x="57486" y="9450"/>
                      </a:lnTo>
                      <a:lnTo>
                        <a:pt x="56312" y="7188"/>
                      </a:lnTo>
                      <a:lnTo>
                        <a:pt x="56145" y="6322"/>
                      </a:lnTo>
                      <a:lnTo>
                        <a:pt x="56312" y="5457"/>
                      </a:lnTo>
                      <a:lnTo>
                        <a:pt x="56480" y="4725"/>
                      </a:lnTo>
                      <a:lnTo>
                        <a:pt x="56815" y="4193"/>
                      </a:lnTo>
                      <a:lnTo>
                        <a:pt x="57821" y="2396"/>
                      </a:lnTo>
                      <a:lnTo>
                        <a:pt x="58994" y="1264"/>
                      </a:lnTo>
                      <a:lnTo>
                        <a:pt x="60000" y="532"/>
                      </a:lnTo>
                      <a:lnTo>
                        <a:pt x="61173" y="133"/>
                      </a:lnTo>
                      <a:lnTo>
                        <a:pt x="62178" y="0"/>
                      </a:lnTo>
                      <a:lnTo>
                        <a:pt x="63351" y="0"/>
                      </a:lnTo>
                      <a:lnTo>
                        <a:pt x="64357" y="0"/>
                      </a:lnTo>
                      <a:lnTo>
                        <a:pt x="65530" y="0"/>
                      </a:lnTo>
                      <a:lnTo>
                        <a:pt x="66368" y="0"/>
                      </a:lnTo>
                      <a:lnTo>
                        <a:pt x="67541" y="66"/>
                      </a:lnTo>
                      <a:lnTo>
                        <a:pt x="68715" y="266"/>
                      </a:lnTo>
                      <a:lnTo>
                        <a:pt x="69888" y="665"/>
                      </a:lnTo>
                      <a:lnTo>
                        <a:pt x="70893" y="1397"/>
                      </a:lnTo>
                      <a:lnTo>
                        <a:pt x="71899" y="2262"/>
                      </a:lnTo>
                      <a:lnTo>
                        <a:pt x="72234" y="3527"/>
                      </a:lnTo>
                      <a:lnTo>
                        <a:pt x="72402" y="5124"/>
                      </a:lnTo>
                      <a:lnTo>
                        <a:pt x="72402" y="5391"/>
                      </a:lnTo>
                      <a:lnTo>
                        <a:pt x="72402" y="5590"/>
                      </a:lnTo>
                      <a:lnTo>
                        <a:pt x="72737" y="5856"/>
                      </a:lnTo>
                      <a:lnTo>
                        <a:pt x="72905" y="6056"/>
                      </a:lnTo>
                      <a:lnTo>
                        <a:pt x="73407" y="6455"/>
                      </a:lnTo>
                      <a:lnTo>
                        <a:pt x="74245" y="6722"/>
                      </a:lnTo>
                      <a:lnTo>
                        <a:pt x="75083" y="6921"/>
                      </a:lnTo>
                      <a:lnTo>
                        <a:pt x="76089" y="7121"/>
                      </a:lnTo>
                      <a:lnTo>
                        <a:pt x="77094" y="7321"/>
                      </a:lnTo>
                      <a:lnTo>
                        <a:pt x="77932" y="7587"/>
                      </a:lnTo>
                      <a:lnTo>
                        <a:pt x="78435" y="7986"/>
                      </a:lnTo>
                      <a:lnTo>
                        <a:pt x="78770" y="8452"/>
                      </a:lnTo>
                      <a:lnTo>
                        <a:pt x="78435" y="10116"/>
                      </a:lnTo>
                      <a:lnTo>
                        <a:pt x="77262" y="12179"/>
                      </a:lnTo>
                      <a:lnTo>
                        <a:pt x="75586" y="14242"/>
                      </a:lnTo>
                      <a:lnTo>
                        <a:pt x="74916" y="16106"/>
                      </a:lnTo>
                      <a:lnTo>
                        <a:pt x="74916" y="16439"/>
                      </a:lnTo>
                      <a:lnTo>
                        <a:pt x="74916" y="16772"/>
                      </a:lnTo>
                      <a:lnTo>
                        <a:pt x="74916" y="17104"/>
                      </a:lnTo>
                      <a:lnTo>
                        <a:pt x="74916" y="17304"/>
                      </a:lnTo>
                      <a:lnTo>
                        <a:pt x="75251" y="19168"/>
                      </a:lnTo>
                      <a:lnTo>
                        <a:pt x="75586" y="20565"/>
                      </a:lnTo>
                      <a:lnTo>
                        <a:pt x="76089" y="21763"/>
                      </a:lnTo>
                      <a:lnTo>
                        <a:pt x="76927" y="22961"/>
                      </a:lnTo>
                      <a:lnTo>
                        <a:pt x="77262" y="23427"/>
                      </a:lnTo>
                      <a:lnTo>
                        <a:pt x="77932" y="23826"/>
                      </a:lnTo>
                      <a:lnTo>
                        <a:pt x="78435" y="24226"/>
                      </a:lnTo>
                      <a:lnTo>
                        <a:pt x="79273" y="24625"/>
                      </a:lnTo>
                      <a:lnTo>
                        <a:pt x="80614" y="24825"/>
                      </a:lnTo>
                      <a:lnTo>
                        <a:pt x="82793" y="24825"/>
                      </a:lnTo>
                      <a:lnTo>
                        <a:pt x="85474" y="24692"/>
                      </a:lnTo>
                      <a:lnTo>
                        <a:pt x="88491" y="24425"/>
                      </a:lnTo>
                      <a:lnTo>
                        <a:pt x="91173" y="24292"/>
                      </a:lnTo>
                      <a:lnTo>
                        <a:pt x="93854" y="24226"/>
                      </a:lnTo>
                      <a:lnTo>
                        <a:pt x="95530" y="24292"/>
                      </a:lnTo>
                      <a:lnTo>
                        <a:pt x="96703" y="24758"/>
                      </a:lnTo>
                      <a:lnTo>
                        <a:pt x="97039" y="25490"/>
                      </a:lnTo>
                      <a:lnTo>
                        <a:pt x="96368" y="26222"/>
                      </a:lnTo>
                      <a:lnTo>
                        <a:pt x="95363" y="26888"/>
                      </a:lnTo>
                      <a:lnTo>
                        <a:pt x="94022" y="27620"/>
                      </a:lnTo>
                      <a:lnTo>
                        <a:pt x="92513" y="28352"/>
                      </a:lnTo>
                      <a:lnTo>
                        <a:pt x="91340" y="29151"/>
                      </a:lnTo>
                      <a:lnTo>
                        <a:pt x="90837" y="30016"/>
                      </a:lnTo>
                      <a:lnTo>
                        <a:pt x="90670" y="30948"/>
                      </a:lnTo>
                      <a:lnTo>
                        <a:pt x="91005" y="31347"/>
                      </a:lnTo>
                      <a:lnTo>
                        <a:pt x="92178" y="31680"/>
                      </a:lnTo>
                      <a:lnTo>
                        <a:pt x="93519" y="31813"/>
                      </a:lnTo>
                      <a:lnTo>
                        <a:pt x="95363" y="31880"/>
                      </a:lnTo>
                      <a:lnTo>
                        <a:pt x="97039" y="31880"/>
                      </a:lnTo>
                      <a:lnTo>
                        <a:pt x="98715" y="31946"/>
                      </a:lnTo>
                      <a:lnTo>
                        <a:pt x="100223" y="32146"/>
                      </a:lnTo>
                      <a:lnTo>
                        <a:pt x="101229" y="32346"/>
                      </a:lnTo>
                      <a:lnTo>
                        <a:pt x="102067" y="32745"/>
                      </a:lnTo>
                      <a:lnTo>
                        <a:pt x="102402" y="33144"/>
                      </a:lnTo>
                      <a:lnTo>
                        <a:pt x="102067" y="33544"/>
                      </a:lnTo>
                      <a:lnTo>
                        <a:pt x="101564" y="34143"/>
                      </a:lnTo>
                      <a:lnTo>
                        <a:pt x="99888" y="34875"/>
                      </a:lnTo>
                      <a:lnTo>
                        <a:pt x="97541" y="35806"/>
                      </a:lnTo>
                      <a:lnTo>
                        <a:pt x="94860" y="36805"/>
                      </a:lnTo>
                      <a:lnTo>
                        <a:pt x="92178" y="38136"/>
                      </a:lnTo>
                      <a:lnTo>
                        <a:pt x="89664" y="39733"/>
                      </a:lnTo>
                      <a:lnTo>
                        <a:pt x="87821" y="41663"/>
                      </a:lnTo>
                      <a:lnTo>
                        <a:pt x="86983" y="43993"/>
                      </a:lnTo>
                      <a:lnTo>
                        <a:pt x="87486" y="46788"/>
                      </a:lnTo>
                      <a:lnTo>
                        <a:pt x="87653" y="47254"/>
                      </a:lnTo>
                      <a:lnTo>
                        <a:pt x="87821" y="47653"/>
                      </a:lnTo>
                      <a:lnTo>
                        <a:pt x="87821" y="48119"/>
                      </a:lnTo>
                      <a:lnTo>
                        <a:pt x="87988" y="48585"/>
                      </a:lnTo>
                      <a:lnTo>
                        <a:pt x="87988" y="50715"/>
                      </a:lnTo>
                      <a:lnTo>
                        <a:pt x="86815" y="52246"/>
                      </a:lnTo>
                      <a:lnTo>
                        <a:pt x="85474" y="53444"/>
                      </a:lnTo>
                      <a:lnTo>
                        <a:pt x="84636" y="54309"/>
                      </a:lnTo>
                      <a:lnTo>
                        <a:pt x="84636" y="54376"/>
                      </a:lnTo>
                      <a:lnTo>
                        <a:pt x="84804" y="54442"/>
                      </a:lnTo>
                      <a:lnTo>
                        <a:pt x="84804" y="54642"/>
                      </a:lnTo>
                      <a:lnTo>
                        <a:pt x="84804" y="54708"/>
                      </a:lnTo>
                      <a:lnTo>
                        <a:pt x="86480" y="55574"/>
                      </a:lnTo>
                      <a:lnTo>
                        <a:pt x="89664" y="56439"/>
                      </a:lnTo>
                      <a:lnTo>
                        <a:pt x="93351" y="57371"/>
                      </a:lnTo>
                      <a:lnTo>
                        <a:pt x="97709" y="58236"/>
                      </a:lnTo>
                      <a:lnTo>
                        <a:pt x="101899" y="59234"/>
                      </a:lnTo>
                      <a:lnTo>
                        <a:pt x="105754" y="60166"/>
                      </a:lnTo>
                      <a:lnTo>
                        <a:pt x="108268" y="61098"/>
                      </a:lnTo>
                      <a:lnTo>
                        <a:pt x="109441" y="62096"/>
                      </a:lnTo>
                      <a:lnTo>
                        <a:pt x="109106" y="63427"/>
                      </a:lnTo>
                      <a:lnTo>
                        <a:pt x="107597" y="64692"/>
                      </a:lnTo>
                      <a:lnTo>
                        <a:pt x="104916" y="65890"/>
                      </a:lnTo>
                      <a:lnTo>
                        <a:pt x="101731" y="67088"/>
                      </a:lnTo>
                      <a:lnTo>
                        <a:pt x="98715" y="68219"/>
                      </a:lnTo>
                      <a:lnTo>
                        <a:pt x="96033" y="69417"/>
                      </a:lnTo>
                      <a:lnTo>
                        <a:pt x="94022" y="70682"/>
                      </a:lnTo>
                      <a:lnTo>
                        <a:pt x="93351" y="72079"/>
                      </a:lnTo>
                      <a:lnTo>
                        <a:pt x="93351" y="72212"/>
                      </a:lnTo>
                      <a:lnTo>
                        <a:pt x="93519" y="72346"/>
                      </a:lnTo>
                      <a:lnTo>
                        <a:pt x="93519" y="72545"/>
                      </a:lnTo>
                      <a:lnTo>
                        <a:pt x="93519" y="72678"/>
                      </a:lnTo>
                      <a:lnTo>
                        <a:pt x="95195" y="73810"/>
                      </a:lnTo>
                      <a:lnTo>
                        <a:pt x="97541" y="74608"/>
                      </a:lnTo>
                      <a:lnTo>
                        <a:pt x="100558" y="75274"/>
                      </a:lnTo>
                      <a:lnTo>
                        <a:pt x="104078" y="75940"/>
                      </a:lnTo>
                      <a:lnTo>
                        <a:pt x="107597" y="76472"/>
                      </a:lnTo>
                      <a:lnTo>
                        <a:pt x="110446" y="77204"/>
                      </a:lnTo>
                      <a:lnTo>
                        <a:pt x="112625" y="78069"/>
                      </a:lnTo>
                      <a:lnTo>
                        <a:pt x="114134" y="79201"/>
                      </a:lnTo>
                      <a:lnTo>
                        <a:pt x="114301" y="79267"/>
                      </a:lnTo>
                      <a:lnTo>
                        <a:pt x="114301" y="79400"/>
                      </a:lnTo>
                      <a:lnTo>
                        <a:pt x="114301" y="79467"/>
                      </a:lnTo>
                      <a:lnTo>
                        <a:pt x="114301" y="79600"/>
                      </a:lnTo>
                      <a:lnTo>
                        <a:pt x="114134" y="80665"/>
                      </a:lnTo>
                      <a:lnTo>
                        <a:pt x="113128" y="81797"/>
                      </a:lnTo>
                      <a:lnTo>
                        <a:pt x="111284" y="82795"/>
                      </a:lnTo>
                      <a:lnTo>
                        <a:pt x="109106" y="83860"/>
                      </a:lnTo>
                      <a:lnTo>
                        <a:pt x="106256" y="84858"/>
                      </a:lnTo>
                      <a:lnTo>
                        <a:pt x="103407" y="85856"/>
                      </a:lnTo>
                      <a:lnTo>
                        <a:pt x="100223" y="86855"/>
                      </a:lnTo>
                      <a:lnTo>
                        <a:pt x="96703" y="87920"/>
                      </a:lnTo>
                      <a:lnTo>
                        <a:pt x="93351" y="88918"/>
                      </a:lnTo>
                      <a:lnTo>
                        <a:pt x="90000" y="89916"/>
                      </a:lnTo>
                      <a:lnTo>
                        <a:pt x="86815" y="90981"/>
                      </a:lnTo>
                      <a:lnTo>
                        <a:pt x="83966" y="92113"/>
                      </a:lnTo>
                      <a:lnTo>
                        <a:pt x="81787" y="93178"/>
                      </a:lnTo>
                      <a:lnTo>
                        <a:pt x="79776" y="94376"/>
                      </a:lnTo>
                      <a:lnTo>
                        <a:pt x="78603" y="95574"/>
                      </a:lnTo>
                      <a:lnTo>
                        <a:pt x="78268" y="96838"/>
                      </a:lnTo>
                      <a:close/>
                    </a:path>
                  </a:pathLst>
                </a:custGeom>
                <a:solidFill>
                  <a:srgbClr val="51B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6" name="Google Shape;2716;p65"/>
                <p:cNvSpPr/>
                <p:nvPr/>
              </p:nvSpPr>
              <p:spPr>
                <a:xfrm>
                  <a:off x="4579937" y="5108575"/>
                  <a:ext cx="336550" cy="941387"/>
                </a:xfrm>
                <a:custGeom>
                  <a:avLst/>
                  <a:gdLst/>
                  <a:ahLst/>
                  <a:cxnLst/>
                  <a:rect l="l" t="t" r="r" b="b"/>
                  <a:pathLst>
                    <a:path w="120000" h="120000" extrusionOk="0">
                      <a:moveTo>
                        <a:pt x="76415" y="97213"/>
                      </a:moveTo>
                      <a:lnTo>
                        <a:pt x="77169" y="98426"/>
                      </a:lnTo>
                      <a:lnTo>
                        <a:pt x="79433" y="99303"/>
                      </a:lnTo>
                      <a:lnTo>
                        <a:pt x="82452" y="100044"/>
                      </a:lnTo>
                      <a:lnTo>
                        <a:pt x="86415" y="100584"/>
                      </a:lnTo>
                      <a:lnTo>
                        <a:pt x="90000" y="101123"/>
                      </a:lnTo>
                      <a:lnTo>
                        <a:pt x="93207" y="101662"/>
                      </a:lnTo>
                      <a:lnTo>
                        <a:pt x="95849" y="102269"/>
                      </a:lnTo>
                      <a:lnTo>
                        <a:pt x="96792" y="103146"/>
                      </a:lnTo>
                      <a:lnTo>
                        <a:pt x="97169" y="103752"/>
                      </a:lnTo>
                      <a:lnTo>
                        <a:pt x="97169" y="104292"/>
                      </a:lnTo>
                      <a:lnTo>
                        <a:pt x="96792" y="104831"/>
                      </a:lnTo>
                      <a:lnTo>
                        <a:pt x="96415" y="105370"/>
                      </a:lnTo>
                      <a:lnTo>
                        <a:pt x="95094" y="106449"/>
                      </a:lnTo>
                      <a:lnTo>
                        <a:pt x="93584" y="107258"/>
                      </a:lnTo>
                      <a:lnTo>
                        <a:pt x="91886" y="107730"/>
                      </a:lnTo>
                      <a:lnTo>
                        <a:pt x="90754" y="108067"/>
                      </a:lnTo>
                      <a:lnTo>
                        <a:pt x="89622" y="108202"/>
                      </a:lnTo>
                      <a:lnTo>
                        <a:pt x="89056" y="108337"/>
                      </a:lnTo>
                      <a:lnTo>
                        <a:pt x="88490" y="108337"/>
                      </a:lnTo>
                      <a:lnTo>
                        <a:pt x="89056" y="108471"/>
                      </a:lnTo>
                      <a:lnTo>
                        <a:pt x="89433" y="108741"/>
                      </a:lnTo>
                      <a:lnTo>
                        <a:pt x="90000" y="109011"/>
                      </a:lnTo>
                      <a:lnTo>
                        <a:pt x="90566" y="109280"/>
                      </a:lnTo>
                      <a:lnTo>
                        <a:pt x="91509" y="109617"/>
                      </a:lnTo>
                      <a:lnTo>
                        <a:pt x="92641" y="109887"/>
                      </a:lnTo>
                      <a:lnTo>
                        <a:pt x="93962" y="110224"/>
                      </a:lnTo>
                      <a:lnTo>
                        <a:pt x="95283" y="110494"/>
                      </a:lnTo>
                      <a:lnTo>
                        <a:pt x="97169" y="110831"/>
                      </a:lnTo>
                      <a:lnTo>
                        <a:pt x="101320" y="111438"/>
                      </a:lnTo>
                      <a:lnTo>
                        <a:pt x="105660" y="112179"/>
                      </a:lnTo>
                      <a:lnTo>
                        <a:pt x="109433" y="112786"/>
                      </a:lnTo>
                      <a:lnTo>
                        <a:pt x="113018" y="113460"/>
                      </a:lnTo>
                      <a:lnTo>
                        <a:pt x="116226" y="114067"/>
                      </a:lnTo>
                      <a:lnTo>
                        <a:pt x="118301" y="114539"/>
                      </a:lnTo>
                      <a:lnTo>
                        <a:pt x="119811" y="114943"/>
                      </a:lnTo>
                      <a:lnTo>
                        <a:pt x="120000" y="115280"/>
                      </a:lnTo>
                      <a:lnTo>
                        <a:pt x="117924" y="116494"/>
                      </a:lnTo>
                      <a:lnTo>
                        <a:pt x="115660" y="117370"/>
                      </a:lnTo>
                      <a:lnTo>
                        <a:pt x="112830" y="118044"/>
                      </a:lnTo>
                      <a:lnTo>
                        <a:pt x="109622" y="118516"/>
                      </a:lnTo>
                      <a:lnTo>
                        <a:pt x="106226" y="118719"/>
                      </a:lnTo>
                      <a:lnTo>
                        <a:pt x="102641" y="118853"/>
                      </a:lnTo>
                      <a:lnTo>
                        <a:pt x="99056" y="118719"/>
                      </a:lnTo>
                      <a:lnTo>
                        <a:pt x="95094" y="118584"/>
                      </a:lnTo>
                      <a:lnTo>
                        <a:pt x="91320" y="118449"/>
                      </a:lnTo>
                      <a:lnTo>
                        <a:pt x="87169" y="118112"/>
                      </a:lnTo>
                      <a:lnTo>
                        <a:pt x="83207" y="117775"/>
                      </a:lnTo>
                      <a:lnTo>
                        <a:pt x="79433" y="117438"/>
                      </a:lnTo>
                      <a:lnTo>
                        <a:pt x="75849" y="117168"/>
                      </a:lnTo>
                      <a:lnTo>
                        <a:pt x="72264" y="116898"/>
                      </a:lnTo>
                      <a:lnTo>
                        <a:pt x="68867" y="116764"/>
                      </a:lnTo>
                      <a:lnTo>
                        <a:pt x="66037" y="116629"/>
                      </a:lnTo>
                      <a:lnTo>
                        <a:pt x="63207" y="116764"/>
                      </a:lnTo>
                      <a:lnTo>
                        <a:pt x="59811" y="116898"/>
                      </a:lnTo>
                      <a:lnTo>
                        <a:pt x="56226" y="117235"/>
                      </a:lnTo>
                      <a:lnTo>
                        <a:pt x="52075" y="117505"/>
                      </a:lnTo>
                      <a:lnTo>
                        <a:pt x="47735" y="117910"/>
                      </a:lnTo>
                      <a:lnTo>
                        <a:pt x="43018" y="118314"/>
                      </a:lnTo>
                      <a:lnTo>
                        <a:pt x="38301" y="118853"/>
                      </a:lnTo>
                      <a:lnTo>
                        <a:pt x="33396" y="119191"/>
                      </a:lnTo>
                      <a:lnTo>
                        <a:pt x="28679" y="119528"/>
                      </a:lnTo>
                      <a:lnTo>
                        <a:pt x="23962" y="119797"/>
                      </a:lnTo>
                      <a:lnTo>
                        <a:pt x="19245" y="119932"/>
                      </a:lnTo>
                      <a:lnTo>
                        <a:pt x="15094" y="120000"/>
                      </a:lnTo>
                      <a:lnTo>
                        <a:pt x="11320" y="119865"/>
                      </a:lnTo>
                      <a:lnTo>
                        <a:pt x="7924" y="119595"/>
                      </a:lnTo>
                      <a:lnTo>
                        <a:pt x="4716" y="119123"/>
                      </a:lnTo>
                      <a:lnTo>
                        <a:pt x="2452" y="118449"/>
                      </a:lnTo>
                      <a:lnTo>
                        <a:pt x="1132" y="117842"/>
                      </a:lnTo>
                      <a:lnTo>
                        <a:pt x="566" y="117303"/>
                      </a:lnTo>
                      <a:lnTo>
                        <a:pt x="0" y="116764"/>
                      </a:lnTo>
                      <a:lnTo>
                        <a:pt x="188" y="116224"/>
                      </a:lnTo>
                      <a:lnTo>
                        <a:pt x="943" y="115685"/>
                      </a:lnTo>
                      <a:lnTo>
                        <a:pt x="2075" y="115146"/>
                      </a:lnTo>
                      <a:lnTo>
                        <a:pt x="3584" y="114404"/>
                      </a:lnTo>
                      <a:lnTo>
                        <a:pt x="5471" y="113595"/>
                      </a:lnTo>
                      <a:lnTo>
                        <a:pt x="5849" y="113460"/>
                      </a:lnTo>
                      <a:lnTo>
                        <a:pt x="6603" y="113258"/>
                      </a:lnTo>
                      <a:lnTo>
                        <a:pt x="7358" y="113123"/>
                      </a:lnTo>
                      <a:lnTo>
                        <a:pt x="8301" y="112988"/>
                      </a:lnTo>
                      <a:lnTo>
                        <a:pt x="10566" y="112719"/>
                      </a:lnTo>
                      <a:lnTo>
                        <a:pt x="13018" y="112516"/>
                      </a:lnTo>
                      <a:lnTo>
                        <a:pt x="16037" y="112314"/>
                      </a:lnTo>
                      <a:lnTo>
                        <a:pt x="18867" y="112179"/>
                      </a:lnTo>
                      <a:lnTo>
                        <a:pt x="21886" y="111910"/>
                      </a:lnTo>
                      <a:lnTo>
                        <a:pt x="24716" y="111707"/>
                      </a:lnTo>
                      <a:lnTo>
                        <a:pt x="27169" y="111303"/>
                      </a:lnTo>
                      <a:lnTo>
                        <a:pt x="29245" y="110898"/>
                      </a:lnTo>
                      <a:lnTo>
                        <a:pt x="29811" y="110629"/>
                      </a:lnTo>
                      <a:lnTo>
                        <a:pt x="30000" y="110426"/>
                      </a:lnTo>
                      <a:lnTo>
                        <a:pt x="30377" y="110157"/>
                      </a:lnTo>
                      <a:lnTo>
                        <a:pt x="30377" y="109820"/>
                      </a:lnTo>
                      <a:lnTo>
                        <a:pt x="29622" y="109280"/>
                      </a:lnTo>
                      <a:lnTo>
                        <a:pt x="28113" y="108808"/>
                      </a:lnTo>
                      <a:lnTo>
                        <a:pt x="25660" y="108471"/>
                      </a:lnTo>
                      <a:lnTo>
                        <a:pt x="22830" y="108067"/>
                      </a:lnTo>
                      <a:lnTo>
                        <a:pt x="20188" y="107730"/>
                      </a:lnTo>
                      <a:lnTo>
                        <a:pt x="17547" y="107258"/>
                      </a:lnTo>
                      <a:lnTo>
                        <a:pt x="15471" y="106786"/>
                      </a:lnTo>
                      <a:lnTo>
                        <a:pt x="14339" y="106179"/>
                      </a:lnTo>
                      <a:lnTo>
                        <a:pt x="14339" y="105775"/>
                      </a:lnTo>
                      <a:lnTo>
                        <a:pt x="14905" y="105438"/>
                      </a:lnTo>
                      <a:lnTo>
                        <a:pt x="15660" y="105101"/>
                      </a:lnTo>
                      <a:lnTo>
                        <a:pt x="17358" y="104831"/>
                      </a:lnTo>
                      <a:lnTo>
                        <a:pt x="19056" y="104629"/>
                      </a:lnTo>
                      <a:lnTo>
                        <a:pt x="21320" y="104359"/>
                      </a:lnTo>
                      <a:lnTo>
                        <a:pt x="23773" y="104224"/>
                      </a:lnTo>
                      <a:lnTo>
                        <a:pt x="26226" y="103955"/>
                      </a:lnTo>
                      <a:lnTo>
                        <a:pt x="28490" y="103752"/>
                      </a:lnTo>
                      <a:lnTo>
                        <a:pt x="30566" y="103415"/>
                      </a:lnTo>
                      <a:lnTo>
                        <a:pt x="32075" y="103078"/>
                      </a:lnTo>
                      <a:lnTo>
                        <a:pt x="33207" y="102606"/>
                      </a:lnTo>
                      <a:lnTo>
                        <a:pt x="33962" y="101595"/>
                      </a:lnTo>
                      <a:lnTo>
                        <a:pt x="33962" y="100584"/>
                      </a:lnTo>
                      <a:lnTo>
                        <a:pt x="33207" y="99573"/>
                      </a:lnTo>
                      <a:lnTo>
                        <a:pt x="32075" y="98494"/>
                      </a:lnTo>
                      <a:lnTo>
                        <a:pt x="30000" y="97348"/>
                      </a:lnTo>
                      <a:lnTo>
                        <a:pt x="27547" y="96134"/>
                      </a:lnTo>
                      <a:lnTo>
                        <a:pt x="24716" y="94921"/>
                      </a:lnTo>
                      <a:lnTo>
                        <a:pt x="22075" y="93775"/>
                      </a:lnTo>
                      <a:lnTo>
                        <a:pt x="19245" y="92561"/>
                      </a:lnTo>
                      <a:lnTo>
                        <a:pt x="16792" y="91280"/>
                      </a:lnTo>
                      <a:lnTo>
                        <a:pt x="15094" y="89932"/>
                      </a:lnTo>
                      <a:lnTo>
                        <a:pt x="14150" y="88584"/>
                      </a:lnTo>
                      <a:lnTo>
                        <a:pt x="13018" y="86157"/>
                      </a:lnTo>
                      <a:lnTo>
                        <a:pt x="12830" y="85955"/>
                      </a:lnTo>
                      <a:lnTo>
                        <a:pt x="13584" y="85752"/>
                      </a:lnTo>
                      <a:lnTo>
                        <a:pt x="15094" y="83460"/>
                      </a:lnTo>
                      <a:lnTo>
                        <a:pt x="16226" y="82247"/>
                      </a:lnTo>
                      <a:lnTo>
                        <a:pt x="17735" y="81303"/>
                      </a:lnTo>
                      <a:lnTo>
                        <a:pt x="19622" y="80629"/>
                      </a:lnTo>
                      <a:lnTo>
                        <a:pt x="21886" y="80089"/>
                      </a:lnTo>
                      <a:lnTo>
                        <a:pt x="23773" y="79752"/>
                      </a:lnTo>
                      <a:lnTo>
                        <a:pt x="25660" y="79415"/>
                      </a:lnTo>
                      <a:lnTo>
                        <a:pt x="27169" y="79213"/>
                      </a:lnTo>
                      <a:lnTo>
                        <a:pt x="28113" y="78943"/>
                      </a:lnTo>
                      <a:lnTo>
                        <a:pt x="28301" y="78808"/>
                      </a:lnTo>
                      <a:lnTo>
                        <a:pt x="28490" y="78606"/>
                      </a:lnTo>
                      <a:lnTo>
                        <a:pt x="29056" y="78471"/>
                      </a:lnTo>
                      <a:lnTo>
                        <a:pt x="29245" y="78337"/>
                      </a:lnTo>
                      <a:lnTo>
                        <a:pt x="30943" y="76853"/>
                      </a:lnTo>
                      <a:lnTo>
                        <a:pt x="31886" y="75505"/>
                      </a:lnTo>
                      <a:lnTo>
                        <a:pt x="32264" y="73752"/>
                      </a:lnTo>
                      <a:lnTo>
                        <a:pt x="32641" y="70853"/>
                      </a:lnTo>
                      <a:lnTo>
                        <a:pt x="32641" y="70584"/>
                      </a:lnTo>
                      <a:lnTo>
                        <a:pt x="32641" y="70382"/>
                      </a:lnTo>
                      <a:lnTo>
                        <a:pt x="32641" y="70179"/>
                      </a:lnTo>
                      <a:lnTo>
                        <a:pt x="32641" y="69977"/>
                      </a:lnTo>
                      <a:lnTo>
                        <a:pt x="32264" y="68629"/>
                      </a:lnTo>
                      <a:lnTo>
                        <a:pt x="31886" y="67213"/>
                      </a:lnTo>
                      <a:lnTo>
                        <a:pt x="31509" y="65865"/>
                      </a:lnTo>
                      <a:lnTo>
                        <a:pt x="30943" y="64516"/>
                      </a:lnTo>
                      <a:lnTo>
                        <a:pt x="30943" y="63303"/>
                      </a:lnTo>
                      <a:lnTo>
                        <a:pt x="31509" y="62157"/>
                      </a:lnTo>
                      <a:lnTo>
                        <a:pt x="32641" y="61146"/>
                      </a:lnTo>
                      <a:lnTo>
                        <a:pt x="34528" y="60337"/>
                      </a:lnTo>
                      <a:lnTo>
                        <a:pt x="35660" y="60000"/>
                      </a:lnTo>
                      <a:lnTo>
                        <a:pt x="36981" y="59662"/>
                      </a:lnTo>
                      <a:lnTo>
                        <a:pt x="38679" y="59393"/>
                      </a:lnTo>
                      <a:lnTo>
                        <a:pt x="40188" y="58988"/>
                      </a:lnTo>
                      <a:lnTo>
                        <a:pt x="41698" y="58584"/>
                      </a:lnTo>
                      <a:lnTo>
                        <a:pt x="43396" y="58179"/>
                      </a:lnTo>
                      <a:lnTo>
                        <a:pt x="44716" y="57707"/>
                      </a:lnTo>
                      <a:lnTo>
                        <a:pt x="45849" y="57235"/>
                      </a:lnTo>
                      <a:lnTo>
                        <a:pt x="46603" y="56629"/>
                      </a:lnTo>
                      <a:lnTo>
                        <a:pt x="47169" y="55955"/>
                      </a:lnTo>
                      <a:lnTo>
                        <a:pt x="47169" y="54943"/>
                      </a:lnTo>
                      <a:lnTo>
                        <a:pt x="47169" y="53932"/>
                      </a:lnTo>
                      <a:lnTo>
                        <a:pt x="46981" y="52247"/>
                      </a:lnTo>
                      <a:lnTo>
                        <a:pt x="46603" y="50494"/>
                      </a:lnTo>
                      <a:lnTo>
                        <a:pt x="46226" y="48674"/>
                      </a:lnTo>
                      <a:lnTo>
                        <a:pt x="45849" y="46921"/>
                      </a:lnTo>
                      <a:lnTo>
                        <a:pt x="45283" y="45910"/>
                      </a:lnTo>
                      <a:lnTo>
                        <a:pt x="45094" y="44966"/>
                      </a:lnTo>
                      <a:lnTo>
                        <a:pt x="44716" y="44022"/>
                      </a:lnTo>
                      <a:lnTo>
                        <a:pt x="44150" y="43280"/>
                      </a:lnTo>
                      <a:lnTo>
                        <a:pt x="44339" y="42876"/>
                      </a:lnTo>
                      <a:lnTo>
                        <a:pt x="45283" y="42539"/>
                      </a:lnTo>
                      <a:lnTo>
                        <a:pt x="46981" y="42202"/>
                      </a:lnTo>
                      <a:lnTo>
                        <a:pt x="48867" y="41932"/>
                      </a:lnTo>
                      <a:lnTo>
                        <a:pt x="51132" y="41797"/>
                      </a:lnTo>
                      <a:lnTo>
                        <a:pt x="53396" y="41662"/>
                      </a:lnTo>
                      <a:lnTo>
                        <a:pt x="55849" y="41393"/>
                      </a:lnTo>
                      <a:lnTo>
                        <a:pt x="57924" y="41258"/>
                      </a:lnTo>
                      <a:lnTo>
                        <a:pt x="59245" y="41191"/>
                      </a:lnTo>
                      <a:lnTo>
                        <a:pt x="60188" y="40988"/>
                      </a:lnTo>
                      <a:lnTo>
                        <a:pt x="60943" y="40921"/>
                      </a:lnTo>
                      <a:lnTo>
                        <a:pt x="61509" y="40786"/>
                      </a:lnTo>
                      <a:lnTo>
                        <a:pt x="63018" y="39505"/>
                      </a:lnTo>
                      <a:lnTo>
                        <a:pt x="64150" y="38022"/>
                      </a:lnTo>
                      <a:lnTo>
                        <a:pt x="64528" y="36606"/>
                      </a:lnTo>
                      <a:lnTo>
                        <a:pt x="64528" y="34921"/>
                      </a:lnTo>
                      <a:lnTo>
                        <a:pt x="64528" y="34314"/>
                      </a:lnTo>
                      <a:lnTo>
                        <a:pt x="64528" y="33842"/>
                      </a:lnTo>
                      <a:lnTo>
                        <a:pt x="64528" y="33370"/>
                      </a:lnTo>
                      <a:lnTo>
                        <a:pt x="64339" y="32898"/>
                      </a:lnTo>
                      <a:lnTo>
                        <a:pt x="63962" y="32089"/>
                      </a:lnTo>
                      <a:lnTo>
                        <a:pt x="63396" y="31280"/>
                      </a:lnTo>
                      <a:lnTo>
                        <a:pt x="62641" y="30404"/>
                      </a:lnTo>
                      <a:lnTo>
                        <a:pt x="61698" y="29460"/>
                      </a:lnTo>
                      <a:lnTo>
                        <a:pt x="60754" y="28382"/>
                      </a:lnTo>
                      <a:lnTo>
                        <a:pt x="59622" y="27370"/>
                      </a:lnTo>
                      <a:lnTo>
                        <a:pt x="58301" y="26292"/>
                      </a:lnTo>
                      <a:lnTo>
                        <a:pt x="57169" y="25280"/>
                      </a:lnTo>
                      <a:lnTo>
                        <a:pt x="56037" y="24202"/>
                      </a:lnTo>
                      <a:lnTo>
                        <a:pt x="55283" y="23191"/>
                      </a:lnTo>
                      <a:lnTo>
                        <a:pt x="54528" y="22247"/>
                      </a:lnTo>
                      <a:lnTo>
                        <a:pt x="54528" y="21235"/>
                      </a:lnTo>
                      <a:lnTo>
                        <a:pt x="54905" y="20494"/>
                      </a:lnTo>
                      <a:lnTo>
                        <a:pt x="55660" y="19752"/>
                      </a:lnTo>
                      <a:lnTo>
                        <a:pt x="56981" y="19078"/>
                      </a:lnTo>
                      <a:lnTo>
                        <a:pt x="58301" y="18471"/>
                      </a:lnTo>
                      <a:lnTo>
                        <a:pt x="59622" y="17797"/>
                      </a:lnTo>
                      <a:lnTo>
                        <a:pt x="60754" y="17191"/>
                      </a:lnTo>
                      <a:lnTo>
                        <a:pt x="61886" y="16516"/>
                      </a:lnTo>
                      <a:lnTo>
                        <a:pt x="62452" y="15842"/>
                      </a:lnTo>
                      <a:lnTo>
                        <a:pt x="62075" y="14157"/>
                      </a:lnTo>
                      <a:lnTo>
                        <a:pt x="60943" y="11932"/>
                      </a:lnTo>
                      <a:lnTo>
                        <a:pt x="59433" y="9640"/>
                      </a:lnTo>
                      <a:lnTo>
                        <a:pt x="58113" y="7483"/>
                      </a:lnTo>
                      <a:lnTo>
                        <a:pt x="57924" y="6674"/>
                      </a:lnTo>
                      <a:lnTo>
                        <a:pt x="57735" y="5865"/>
                      </a:lnTo>
                      <a:lnTo>
                        <a:pt x="57735" y="5123"/>
                      </a:lnTo>
                      <a:lnTo>
                        <a:pt x="57924" y="4584"/>
                      </a:lnTo>
                      <a:lnTo>
                        <a:pt x="58490" y="2629"/>
                      </a:lnTo>
                      <a:lnTo>
                        <a:pt x="59433" y="1348"/>
                      </a:lnTo>
                      <a:lnTo>
                        <a:pt x="60377" y="539"/>
                      </a:lnTo>
                      <a:lnTo>
                        <a:pt x="61320" y="134"/>
                      </a:lnTo>
                      <a:lnTo>
                        <a:pt x="62075" y="0"/>
                      </a:lnTo>
                      <a:lnTo>
                        <a:pt x="63018" y="0"/>
                      </a:lnTo>
                      <a:lnTo>
                        <a:pt x="64150" y="67"/>
                      </a:lnTo>
                      <a:lnTo>
                        <a:pt x="65283" y="67"/>
                      </a:lnTo>
                      <a:lnTo>
                        <a:pt x="66226" y="0"/>
                      </a:lnTo>
                      <a:lnTo>
                        <a:pt x="66981" y="67"/>
                      </a:lnTo>
                      <a:lnTo>
                        <a:pt x="68113" y="337"/>
                      </a:lnTo>
                      <a:lnTo>
                        <a:pt x="69245" y="741"/>
                      </a:lnTo>
                      <a:lnTo>
                        <a:pt x="70188" y="1415"/>
                      </a:lnTo>
                      <a:lnTo>
                        <a:pt x="71132" y="2359"/>
                      </a:lnTo>
                      <a:lnTo>
                        <a:pt x="71509" y="3505"/>
                      </a:lnTo>
                      <a:lnTo>
                        <a:pt x="71698" y="5056"/>
                      </a:lnTo>
                      <a:lnTo>
                        <a:pt x="71698" y="5325"/>
                      </a:lnTo>
                      <a:lnTo>
                        <a:pt x="71698" y="5528"/>
                      </a:lnTo>
                      <a:lnTo>
                        <a:pt x="71698" y="5797"/>
                      </a:lnTo>
                      <a:lnTo>
                        <a:pt x="72075" y="6000"/>
                      </a:lnTo>
                      <a:lnTo>
                        <a:pt x="72830" y="6741"/>
                      </a:lnTo>
                      <a:lnTo>
                        <a:pt x="74905" y="7146"/>
                      </a:lnTo>
                      <a:lnTo>
                        <a:pt x="76792" y="7617"/>
                      </a:lnTo>
                      <a:lnTo>
                        <a:pt x="77547" y="8494"/>
                      </a:lnTo>
                      <a:lnTo>
                        <a:pt x="77358" y="10112"/>
                      </a:lnTo>
                      <a:lnTo>
                        <a:pt x="76226" y="12134"/>
                      </a:lnTo>
                      <a:lnTo>
                        <a:pt x="74716" y="14224"/>
                      </a:lnTo>
                      <a:lnTo>
                        <a:pt x="73962" y="16044"/>
                      </a:lnTo>
                      <a:lnTo>
                        <a:pt x="73962" y="16382"/>
                      </a:lnTo>
                      <a:lnTo>
                        <a:pt x="73962" y="16584"/>
                      </a:lnTo>
                      <a:lnTo>
                        <a:pt x="73962" y="16853"/>
                      </a:lnTo>
                      <a:lnTo>
                        <a:pt x="73962" y="17123"/>
                      </a:lnTo>
                      <a:lnTo>
                        <a:pt x="74150" y="18943"/>
                      </a:lnTo>
                      <a:lnTo>
                        <a:pt x="74716" y="20359"/>
                      </a:lnTo>
                      <a:lnTo>
                        <a:pt x="75094" y="21505"/>
                      </a:lnTo>
                      <a:lnTo>
                        <a:pt x="75660" y="22651"/>
                      </a:lnTo>
                      <a:lnTo>
                        <a:pt x="75849" y="23123"/>
                      </a:lnTo>
                      <a:lnTo>
                        <a:pt x="76226" y="23595"/>
                      </a:lnTo>
                      <a:lnTo>
                        <a:pt x="76792" y="24067"/>
                      </a:lnTo>
                      <a:lnTo>
                        <a:pt x="77358" y="24539"/>
                      </a:lnTo>
                      <a:lnTo>
                        <a:pt x="78679" y="24943"/>
                      </a:lnTo>
                      <a:lnTo>
                        <a:pt x="80943" y="25011"/>
                      </a:lnTo>
                      <a:lnTo>
                        <a:pt x="83584" y="24943"/>
                      </a:lnTo>
                      <a:lnTo>
                        <a:pt x="86792" y="24808"/>
                      </a:lnTo>
                      <a:lnTo>
                        <a:pt x="90000" y="24741"/>
                      </a:lnTo>
                      <a:lnTo>
                        <a:pt x="92830" y="24606"/>
                      </a:lnTo>
                      <a:lnTo>
                        <a:pt x="94905" y="24808"/>
                      </a:lnTo>
                      <a:lnTo>
                        <a:pt x="96226" y="25280"/>
                      </a:lnTo>
                      <a:lnTo>
                        <a:pt x="96415" y="25887"/>
                      </a:lnTo>
                      <a:lnTo>
                        <a:pt x="96037" y="26494"/>
                      </a:lnTo>
                      <a:lnTo>
                        <a:pt x="94905" y="27235"/>
                      </a:lnTo>
                      <a:lnTo>
                        <a:pt x="93584" y="27842"/>
                      </a:lnTo>
                      <a:lnTo>
                        <a:pt x="91886" y="28584"/>
                      </a:lnTo>
                      <a:lnTo>
                        <a:pt x="90566" y="29393"/>
                      </a:lnTo>
                      <a:lnTo>
                        <a:pt x="89622" y="30202"/>
                      </a:lnTo>
                      <a:lnTo>
                        <a:pt x="89433" y="31078"/>
                      </a:lnTo>
                      <a:lnTo>
                        <a:pt x="90000" y="31483"/>
                      </a:lnTo>
                      <a:lnTo>
                        <a:pt x="91132" y="31685"/>
                      </a:lnTo>
                      <a:lnTo>
                        <a:pt x="92641" y="31887"/>
                      </a:lnTo>
                      <a:lnTo>
                        <a:pt x="94339" y="31955"/>
                      </a:lnTo>
                      <a:lnTo>
                        <a:pt x="96226" y="32022"/>
                      </a:lnTo>
                      <a:lnTo>
                        <a:pt x="97924" y="32089"/>
                      </a:lnTo>
                      <a:lnTo>
                        <a:pt x="99433" y="32224"/>
                      </a:lnTo>
                      <a:lnTo>
                        <a:pt x="100188" y="32561"/>
                      </a:lnTo>
                      <a:lnTo>
                        <a:pt x="100754" y="33033"/>
                      </a:lnTo>
                      <a:lnTo>
                        <a:pt x="100754" y="33573"/>
                      </a:lnTo>
                      <a:lnTo>
                        <a:pt x="100000" y="34112"/>
                      </a:lnTo>
                      <a:lnTo>
                        <a:pt x="98867" y="34584"/>
                      </a:lnTo>
                      <a:lnTo>
                        <a:pt x="97169" y="35325"/>
                      </a:lnTo>
                      <a:lnTo>
                        <a:pt x="94716" y="36202"/>
                      </a:lnTo>
                      <a:lnTo>
                        <a:pt x="92264" y="37213"/>
                      </a:lnTo>
                      <a:lnTo>
                        <a:pt x="89433" y="38426"/>
                      </a:lnTo>
                      <a:lnTo>
                        <a:pt x="87547" y="40044"/>
                      </a:lnTo>
                      <a:lnTo>
                        <a:pt x="85849" y="41865"/>
                      </a:lnTo>
                      <a:lnTo>
                        <a:pt x="85283" y="44157"/>
                      </a:lnTo>
                      <a:lnTo>
                        <a:pt x="85849" y="46853"/>
                      </a:lnTo>
                      <a:lnTo>
                        <a:pt x="86037" y="47258"/>
                      </a:lnTo>
                      <a:lnTo>
                        <a:pt x="86037" y="47730"/>
                      </a:lnTo>
                      <a:lnTo>
                        <a:pt x="86415" y="48202"/>
                      </a:lnTo>
                      <a:lnTo>
                        <a:pt x="86415" y="48606"/>
                      </a:lnTo>
                      <a:lnTo>
                        <a:pt x="86415" y="50629"/>
                      </a:lnTo>
                      <a:lnTo>
                        <a:pt x="85283" y="52044"/>
                      </a:lnTo>
                      <a:lnTo>
                        <a:pt x="83962" y="53123"/>
                      </a:lnTo>
                      <a:lnTo>
                        <a:pt x="83207" y="54000"/>
                      </a:lnTo>
                      <a:lnTo>
                        <a:pt x="83207" y="54067"/>
                      </a:lnTo>
                      <a:lnTo>
                        <a:pt x="83207" y="54134"/>
                      </a:lnTo>
                      <a:lnTo>
                        <a:pt x="83207" y="54337"/>
                      </a:lnTo>
                      <a:lnTo>
                        <a:pt x="83207" y="54404"/>
                      </a:lnTo>
                      <a:lnTo>
                        <a:pt x="84528" y="55280"/>
                      </a:lnTo>
                      <a:lnTo>
                        <a:pt x="87547" y="56292"/>
                      </a:lnTo>
                      <a:lnTo>
                        <a:pt x="91320" y="57303"/>
                      </a:lnTo>
                      <a:lnTo>
                        <a:pt x="95471" y="58314"/>
                      </a:lnTo>
                      <a:lnTo>
                        <a:pt x="99622" y="59460"/>
                      </a:lnTo>
                      <a:lnTo>
                        <a:pt x="103207" y="60404"/>
                      </a:lnTo>
                      <a:lnTo>
                        <a:pt x="105849" y="61483"/>
                      </a:lnTo>
                      <a:lnTo>
                        <a:pt x="106981" y="62359"/>
                      </a:lnTo>
                      <a:lnTo>
                        <a:pt x="106603" y="63707"/>
                      </a:lnTo>
                      <a:lnTo>
                        <a:pt x="104716" y="64988"/>
                      </a:lnTo>
                      <a:lnTo>
                        <a:pt x="102075" y="66134"/>
                      </a:lnTo>
                      <a:lnTo>
                        <a:pt x="98867" y="67213"/>
                      </a:lnTo>
                      <a:lnTo>
                        <a:pt x="95849" y="68359"/>
                      </a:lnTo>
                      <a:lnTo>
                        <a:pt x="93018" y="69505"/>
                      </a:lnTo>
                      <a:lnTo>
                        <a:pt x="91132" y="70719"/>
                      </a:lnTo>
                      <a:lnTo>
                        <a:pt x="90566" y="72067"/>
                      </a:lnTo>
                      <a:lnTo>
                        <a:pt x="90754" y="72202"/>
                      </a:lnTo>
                      <a:lnTo>
                        <a:pt x="90754" y="72337"/>
                      </a:lnTo>
                      <a:lnTo>
                        <a:pt x="90754" y="72539"/>
                      </a:lnTo>
                      <a:lnTo>
                        <a:pt x="91132" y="72674"/>
                      </a:lnTo>
                      <a:lnTo>
                        <a:pt x="92452" y="73752"/>
                      </a:lnTo>
                      <a:lnTo>
                        <a:pt x="94905" y="74629"/>
                      </a:lnTo>
                      <a:lnTo>
                        <a:pt x="97924" y="75438"/>
                      </a:lnTo>
                      <a:lnTo>
                        <a:pt x="101320" y="76044"/>
                      </a:lnTo>
                      <a:lnTo>
                        <a:pt x="104716" y="76786"/>
                      </a:lnTo>
                      <a:lnTo>
                        <a:pt x="107547" y="77595"/>
                      </a:lnTo>
                      <a:lnTo>
                        <a:pt x="109811" y="78471"/>
                      </a:lnTo>
                      <a:lnTo>
                        <a:pt x="111132" y="79617"/>
                      </a:lnTo>
                      <a:lnTo>
                        <a:pt x="111509" y="79685"/>
                      </a:lnTo>
                      <a:lnTo>
                        <a:pt x="111509" y="79752"/>
                      </a:lnTo>
                      <a:lnTo>
                        <a:pt x="111509" y="79820"/>
                      </a:lnTo>
                      <a:lnTo>
                        <a:pt x="111509" y="79887"/>
                      </a:lnTo>
                      <a:lnTo>
                        <a:pt x="111132" y="81033"/>
                      </a:lnTo>
                      <a:lnTo>
                        <a:pt x="110377" y="82044"/>
                      </a:lnTo>
                      <a:lnTo>
                        <a:pt x="108679" y="83123"/>
                      </a:lnTo>
                      <a:lnTo>
                        <a:pt x="106603" y="84134"/>
                      </a:lnTo>
                      <a:lnTo>
                        <a:pt x="103962" y="85213"/>
                      </a:lnTo>
                      <a:lnTo>
                        <a:pt x="101132" y="86224"/>
                      </a:lnTo>
                      <a:lnTo>
                        <a:pt x="97735" y="87235"/>
                      </a:lnTo>
                      <a:lnTo>
                        <a:pt x="94716" y="88247"/>
                      </a:lnTo>
                      <a:lnTo>
                        <a:pt x="91320" y="89325"/>
                      </a:lnTo>
                      <a:lnTo>
                        <a:pt x="87924" y="90337"/>
                      </a:lnTo>
                      <a:lnTo>
                        <a:pt x="84905" y="91415"/>
                      </a:lnTo>
                      <a:lnTo>
                        <a:pt x="82264" y="92494"/>
                      </a:lnTo>
                      <a:lnTo>
                        <a:pt x="79811" y="93640"/>
                      </a:lnTo>
                      <a:lnTo>
                        <a:pt x="78113" y="94786"/>
                      </a:lnTo>
                      <a:lnTo>
                        <a:pt x="76981" y="95932"/>
                      </a:lnTo>
                      <a:lnTo>
                        <a:pt x="76415" y="97213"/>
                      </a:lnTo>
                      <a:close/>
                    </a:path>
                  </a:pathLst>
                </a:custGeom>
                <a:solidFill>
                  <a:srgbClr val="3AA51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7" name="Google Shape;2717;p65"/>
                <p:cNvSpPr/>
                <p:nvPr/>
              </p:nvSpPr>
              <p:spPr>
                <a:xfrm>
                  <a:off x="4792662" y="6035675"/>
                  <a:ext cx="171450" cy="38100"/>
                </a:xfrm>
                <a:custGeom>
                  <a:avLst/>
                  <a:gdLst/>
                  <a:ahLst/>
                  <a:cxnLst/>
                  <a:rect l="l" t="t" r="r" b="b"/>
                  <a:pathLst>
                    <a:path w="120000" h="120000" extrusionOk="0">
                      <a:moveTo>
                        <a:pt x="0" y="6857"/>
                      </a:moveTo>
                      <a:lnTo>
                        <a:pt x="743" y="8571"/>
                      </a:lnTo>
                      <a:lnTo>
                        <a:pt x="3343" y="15428"/>
                      </a:lnTo>
                      <a:lnTo>
                        <a:pt x="7430" y="22285"/>
                      </a:lnTo>
                      <a:lnTo>
                        <a:pt x="12631" y="32571"/>
                      </a:lnTo>
                      <a:lnTo>
                        <a:pt x="19318" y="44571"/>
                      </a:lnTo>
                      <a:lnTo>
                        <a:pt x="26377" y="58285"/>
                      </a:lnTo>
                      <a:lnTo>
                        <a:pt x="34922" y="72000"/>
                      </a:lnTo>
                      <a:lnTo>
                        <a:pt x="44210" y="84000"/>
                      </a:lnTo>
                      <a:lnTo>
                        <a:pt x="53498" y="96000"/>
                      </a:lnTo>
                      <a:lnTo>
                        <a:pt x="63157" y="106285"/>
                      </a:lnTo>
                      <a:lnTo>
                        <a:pt x="73188" y="114857"/>
                      </a:lnTo>
                      <a:lnTo>
                        <a:pt x="83219" y="118285"/>
                      </a:lnTo>
                      <a:lnTo>
                        <a:pt x="93250" y="120000"/>
                      </a:lnTo>
                      <a:lnTo>
                        <a:pt x="102538" y="116571"/>
                      </a:lnTo>
                      <a:lnTo>
                        <a:pt x="111826" y="109714"/>
                      </a:lnTo>
                      <a:lnTo>
                        <a:pt x="120000" y="96000"/>
                      </a:lnTo>
                      <a:lnTo>
                        <a:pt x="119628" y="96000"/>
                      </a:lnTo>
                      <a:lnTo>
                        <a:pt x="117770" y="96000"/>
                      </a:lnTo>
                      <a:lnTo>
                        <a:pt x="115170" y="97714"/>
                      </a:lnTo>
                      <a:lnTo>
                        <a:pt x="111826" y="97714"/>
                      </a:lnTo>
                      <a:lnTo>
                        <a:pt x="107368" y="97714"/>
                      </a:lnTo>
                      <a:lnTo>
                        <a:pt x="101795" y="96000"/>
                      </a:lnTo>
                      <a:lnTo>
                        <a:pt x="96222" y="94285"/>
                      </a:lnTo>
                      <a:lnTo>
                        <a:pt x="90278" y="92571"/>
                      </a:lnTo>
                      <a:lnTo>
                        <a:pt x="83962" y="87428"/>
                      </a:lnTo>
                      <a:lnTo>
                        <a:pt x="77275" y="82285"/>
                      </a:lnTo>
                      <a:lnTo>
                        <a:pt x="70588" y="73714"/>
                      </a:lnTo>
                      <a:lnTo>
                        <a:pt x="63529" y="63428"/>
                      </a:lnTo>
                      <a:lnTo>
                        <a:pt x="56842" y="53142"/>
                      </a:lnTo>
                      <a:lnTo>
                        <a:pt x="50154" y="37714"/>
                      </a:lnTo>
                      <a:lnTo>
                        <a:pt x="44210" y="20571"/>
                      </a:lnTo>
                      <a:lnTo>
                        <a:pt x="38266" y="0"/>
                      </a:lnTo>
                      <a:lnTo>
                        <a:pt x="0" y="685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8" name="Google Shape;2718;p65"/>
                <p:cNvSpPr/>
                <p:nvPr/>
              </p:nvSpPr>
              <p:spPr>
                <a:xfrm>
                  <a:off x="4779962" y="5976937"/>
                  <a:ext cx="306387" cy="49212"/>
                </a:xfrm>
                <a:custGeom>
                  <a:avLst/>
                  <a:gdLst/>
                  <a:ahLst/>
                  <a:cxnLst/>
                  <a:rect l="l" t="t" r="r" b="b"/>
                  <a:pathLst>
                    <a:path w="120000" h="120000" extrusionOk="0">
                      <a:moveTo>
                        <a:pt x="206" y="81290"/>
                      </a:moveTo>
                      <a:lnTo>
                        <a:pt x="206" y="78709"/>
                      </a:lnTo>
                      <a:lnTo>
                        <a:pt x="0" y="72258"/>
                      </a:lnTo>
                      <a:lnTo>
                        <a:pt x="0" y="64516"/>
                      </a:lnTo>
                      <a:lnTo>
                        <a:pt x="827" y="55483"/>
                      </a:lnTo>
                      <a:lnTo>
                        <a:pt x="2275" y="49032"/>
                      </a:lnTo>
                      <a:lnTo>
                        <a:pt x="4758" y="45161"/>
                      </a:lnTo>
                      <a:lnTo>
                        <a:pt x="8689" y="47741"/>
                      </a:lnTo>
                      <a:lnTo>
                        <a:pt x="14275" y="56774"/>
                      </a:lnTo>
                      <a:lnTo>
                        <a:pt x="20482" y="67096"/>
                      </a:lnTo>
                      <a:lnTo>
                        <a:pt x="25655" y="69677"/>
                      </a:lnTo>
                      <a:lnTo>
                        <a:pt x="30413" y="68387"/>
                      </a:lnTo>
                      <a:lnTo>
                        <a:pt x="34965" y="64516"/>
                      </a:lnTo>
                      <a:lnTo>
                        <a:pt x="39103" y="60645"/>
                      </a:lnTo>
                      <a:lnTo>
                        <a:pt x="43448" y="60645"/>
                      </a:lnTo>
                      <a:lnTo>
                        <a:pt x="48206" y="63225"/>
                      </a:lnTo>
                      <a:lnTo>
                        <a:pt x="53172" y="72258"/>
                      </a:lnTo>
                      <a:lnTo>
                        <a:pt x="57724" y="80000"/>
                      </a:lnTo>
                      <a:lnTo>
                        <a:pt x="61448" y="81290"/>
                      </a:lnTo>
                      <a:lnTo>
                        <a:pt x="64344" y="77419"/>
                      </a:lnTo>
                      <a:lnTo>
                        <a:pt x="66827" y="69677"/>
                      </a:lnTo>
                      <a:lnTo>
                        <a:pt x="69103" y="60645"/>
                      </a:lnTo>
                      <a:lnTo>
                        <a:pt x="71793" y="55483"/>
                      </a:lnTo>
                      <a:lnTo>
                        <a:pt x="74689" y="55483"/>
                      </a:lnTo>
                      <a:lnTo>
                        <a:pt x="78620" y="61935"/>
                      </a:lnTo>
                      <a:lnTo>
                        <a:pt x="82758" y="69677"/>
                      </a:lnTo>
                      <a:lnTo>
                        <a:pt x="86275" y="70967"/>
                      </a:lnTo>
                      <a:lnTo>
                        <a:pt x="89379" y="68387"/>
                      </a:lnTo>
                      <a:lnTo>
                        <a:pt x="92068" y="60645"/>
                      </a:lnTo>
                      <a:lnTo>
                        <a:pt x="94344" y="51612"/>
                      </a:lnTo>
                      <a:lnTo>
                        <a:pt x="96620" y="37419"/>
                      </a:lnTo>
                      <a:lnTo>
                        <a:pt x="98275" y="23225"/>
                      </a:lnTo>
                      <a:lnTo>
                        <a:pt x="99931" y="9032"/>
                      </a:lnTo>
                      <a:lnTo>
                        <a:pt x="100551" y="11612"/>
                      </a:lnTo>
                      <a:lnTo>
                        <a:pt x="102206" y="14193"/>
                      </a:lnTo>
                      <a:lnTo>
                        <a:pt x="104689" y="16774"/>
                      </a:lnTo>
                      <a:lnTo>
                        <a:pt x="107379" y="20645"/>
                      </a:lnTo>
                      <a:lnTo>
                        <a:pt x="110896" y="20645"/>
                      </a:lnTo>
                      <a:lnTo>
                        <a:pt x="114000" y="19354"/>
                      </a:lnTo>
                      <a:lnTo>
                        <a:pt x="117310" y="12903"/>
                      </a:lnTo>
                      <a:lnTo>
                        <a:pt x="120000" y="0"/>
                      </a:lnTo>
                      <a:lnTo>
                        <a:pt x="119379" y="2580"/>
                      </a:lnTo>
                      <a:lnTo>
                        <a:pt x="118137" y="7741"/>
                      </a:lnTo>
                      <a:lnTo>
                        <a:pt x="116275" y="15483"/>
                      </a:lnTo>
                      <a:lnTo>
                        <a:pt x="113793" y="24516"/>
                      </a:lnTo>
                      <a:lnTo>
                        <a:pt x="110896" y="36129"/>
                      </a:lnTo>
                      <a:lnTo>
                        <a:pt x="108000" y="43870"/>
                      </a:lnTo>
                      <a:lnTo>
                        <a:pt x="105103" y="49032"/>
                      </a:lnTo>
                      <a:lnTo>
                        <a:pt x="102413" y="51612"/>
                      </a:lnTo>
                      <a:lnTo>
                        <a:pt x="102206" y="54193"/>
                      </a:lnTo>
                      <a:lnTo>
                        <a:pt x="100965" y="61935"/>
                      </a:lnTo>
                      <a:lnTo>
                        <a:pt x="99517" y="70967"/>
                      </a:lnTo>
                      <a:lnTo>
                        <a:pt x="97034" y="81290"/>
                      </a:lnTo>
                      <a:lnTo>
                        <a:pt x="94137" y="92903"/>
                      </a:lnTo>
                      <a:lnTo>
                        <a:pt x="90413" y="99354"/>
                      </a:lnTo>
                      <a:lnTo>
                        <a:pt x="86068" y="101935"/>
                      </a:lnTo>
                      <a:lnTo>
                        <a:pt x="81103" y="96774"/>
                      </a:lnTo>
                      <a:lnTo>
                        <a:pt x="76344" y="94193"/>
                      </a:lnTo>
                      <a:lnTo>
                        <a:pt x="72413" y="95483"/>
                      </a:lnTo>
                      <a:lnTo>
                        <a:pt x="69103" y="103225"/>
                      </a:lnTo>
                      <a:lnTo>
                        <a:pt x="65793" y="110967"/>
                      </a:lnTo>
                      <a:lnTo>
                        <a:pt x="62482" y="117419"/>
                      </a:lnTo>
                      <a:lnTo>
                        <a:pt x="58965" y="120000"/>
                      </a:lnTo>
                      <a:lnTo>
                        <a:pt x="54827" y="118709"/>
                      </a:lnTo>
                      <a:lnTo>
                        <a:pt x="49655" y="108387"/>
                      </a:lnTo>
                      <a:lnTo>
                        <a:pt x="44482" y="96774"/>
                      </a:lnTo>
                      <a:lnTo>
                        <a:pt x="39724" y="92903"/>
                      </a:lnTo>
                      <a:lnTo>
                        <a:pt x="35586" y="94193"/>
                      </a:lnTo>
                      <a:lnTo>
                        <a:pt x="31862" y="99354"/>
                      </a:lnTo>
                      <a:lnTo>
                        <a:pt x="28344" y="103225"/>
                      </a:lnTo>
                      <a:lnTo>
                        <a:pt x="24413" y="104516"/>
                      </a:lnTo>
                      <a:lnTo>
                        <a:pt x="20482" y="101935"/>
                      </a:lnTo>
                      <a:lnTo>
                        <a:pt x="15931" y="92903"/>
                      </a:lnTo>
                      <a:lnTo>
                        <a:pt x="11793" y="83870"/>
                      </a:lnTo>
                      <a:lnTo>
                        <a:pt x="8068" y="78709"/>
                      </a:lnTo>
                      <a:lnTo>
                        <a:pt x="5379" y="78709"/>
                      </a:lnTo>
                      <a:lnTo>
                        <a:pt x="3517" y="81290"/>
                      </a:lnTo>
                      <a:lnTo>
                        <a:pt x="2068" y="86451"/>
                      </a:lnTo>
                      <a:lnTo>
                        <a:pt x="1034" y="91612"/>
                      </a:lnTo>
                      <a:lnTo>
                        <a:pt x="413" y="95483"/>
                      </a:lnTo>
                      <a:lnTo>
                        <a:pt x="206" y="96774"/>
                      </a:lnTo>
                      <a:lnTo>
                        <a:pt x="206" y="8129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19" name="Google Shape;2719;p65"/>
                <p:cNvSpPr/>
                <p:nvPr/>
              </p:nvSpPr>
              <p:spPr>
                <a:xfrm>
                  <a:off x="4937125" y="6011862"/>
                  <a:ext cx="138112" cy="46037"/>
                </a:xfrm>
                <a:custGeom>
                  <a:avLst/>
                  <a:gdLst/>
                  <a:ahLst/>
                  <a:cxnLst/>
                  <a:rect l="l" t="t" r="r" b="b"/>
                  <a:pathLst>
                    <a:path w="120000" h="120000" extrusionOk="0">
                      <a:moveTo>
                        <a:pt x="120000" y="0"/>
                      </a:moveTo>
                      <a:lnTo>
                        <a:pt x="119538" y="1395"/>
                      </a:lnTo>
                      <a:lnTo>
                        <a:pt x="117230" y="5581"/>
                      </a:lnTo>
                      <a:lnTo>
                        <a:pt x="113538" y="9767"/>
                      </a:lnTo>
                      <a:lnTo>
                        <a:pt x="109384" y="15348"/>
                      </a:lnTo>
                      <a:lnTo>
                        <a:pt x="103384" y="23720"/>
                      </a:lnTo>
                      <a:lnTo>
                        <a:pt x="96461" y="29302"/>
                      </a:lnTo>
                      <a:lnTo>
                        <a:pt x="89076" y="37674"/>
                      </a:lnTo>
                      <a:lnTo>
                        <a:pt x="80769" y="46046"/>
                      </a:lnTo>
                      <a:lnTo>
                        <a:pt x="72000" y="54418"/>
                      </a:lnTo>
                      <a:lnTo>
                        <a:pt x="62769" y="61395"/>
                      </a:lnTo>
                      <a:lnTo>
                        <a:pt x="53076" y="68372"/>
                      </a:lnTo>
                      <a:lnTo>
                        <a:pt x="43384" y="71162"/>
                      </a:lnTo>
                      <a:lnTo>
                        <a:pt x="33692" y="75348"/>
                      </a:lnTo>
                      <a:lnTo>
                        <a:pt x="23538" y="76744"/>
                      </a:lnTo>
                      <a:lnTo>
                        <a:pt x="13846" y="75348"/>
                      </a:lnTo>
                      <a:lnTo>
                        <a:pt x="4615" y="69767"/>
                      </a:lnTo>
                      <a:lnTo>
                        <a:pt x="0" y="103255"/>
                      </a:lnTo>
                      <a:lnTo>
                        <a:pt x="461" y="104651"/>
                      </a:lnTo>
                      <a:lnTo>
                        <a:pt x="2307" y="106046"/>
                      </a:lnTo>
                      <a:lnTo>
                        <a:pt x="4615" y="110232"/>
                      </a:lnTo>
                      <a:lnTo>
                        <a:pt x="7846" y="113023"/>
                      </a:lnTo>
                      <a:lnTo>
                        <a:pt x="12000" y="115813"/>
                      </a:lnTo>
                      <a:lnTo>
                        <a:pt x="17076" y="117209"/>
                      </a:lnTo>
                      <a:lnTo>
                        <a:pt x="23538" y="120000"/>
                      </a:lnTo>
                      <a:lnTo>
                        <a:pt x="30923" y="120000"/>
                      </a:lnTo>
                      <a:lnTo>
                        <a:pt x="38307" y="117209"/>
                      </a:lnTo>
                      <a:lnTo>
                        <a:pt x="47076" y="113023"/>
                      </a:lnTo>
                      <a:lnTo>
                        <a:pt x="57230" y="104651"/>
                      </a:lnTo>
                      <a:lnTo>
                        <a:pt x="67846" y="93488"/>
                      </a:lnTo>
                      <a:lnTo>
                        <a:pt x="79384" y="78139"/>
                      </a:lnTo>
                      <a:lnTo>
                        <a:pt x="92307" y="55813"/>
                      </a:lnTo>
                      <a:lnTo>
                        <a:pt x="105692" y="32093"/>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0" name="Google Shape;2720;p65"/>
                <p:cNvSpPr/>
                <p:nvPr/>
              </p:nvSpPr>
              <p:spPr>
                <a:xfrm>
                  <a:off x="4778375" y="5861050"/>
                  <a:ext cx="19050" cy="338137"/>
                </a:xfrm>
                <a:custGeom>
                  <a:avLst/>
                  <a:gdLst/>
                  <a:ahLst/>
                  <a:cxnLst/>
                  <a:rect l="l" t="t" r="r" b="b"/>
                  <a:pathLst>
                    <a:path w="120000" h="120000" extrusionOk="0">
                      <a:moveTo>
                        <a:pt x="120000" y="120000"/>
                      </a:moveTo>
                      <a:lnTo>
                        <a:pt x="109714" y="116619"/>
                      </a:lnTo>
                      <a:lnTo>
                        <a:pt x="85714" y="101032"/>
                      </a:lnTo>
                      <a:lnTo>
                        <a:pt x="72000" y="64976"/>
                      </a:lnTo>
                      <a:lnTo>
                        <a:pt x="92571" y="0"/>
                      </a:lnTo>
                      <a:lnTo>
                        <a:pt x="85714" y="4694"/>
                      </a:lnTo>
                      <a:lnTo>
                        <a:pt x="58285" y="17089"/>
                      </a:lnTo>
                      <a:lnTo>
                        <a:pt x="30857" y="34741"/>
                      </a:lnTo>
                      <a:lnTo>
                        <a:pt x="10285" y="55211"/>
                      </a:lnTo>
                      <a:lnTo>
                        <a:pt x="0" y="76431"/>
                      </a:lnTo>
                      <a:lnTo>
                        <a:pt x="6857" y="95962"/>
                      </a:lnTo>
                      <a:lnTo>
                        <a:pt x="44571" y="111361"/>
                      </a:ln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1" name="Google Shape;2721;p65"/>
                <p:cNvSpPr/>
                <p:nvPr/>
              </p:nvSpPr>
              <p:spPr>
                <a:xfrm>
                  <a:off x="4810125" y="5848350"/>
                  <a:ext cx="354012" cy="122237"/>
                </a:xfrm>
                <a:custGeom>
                  <a:avLst/>
                  <a:gdLst/>
                  <a:ahLst/>
                  <a:cxnLst/>
                  <a:rect l="l" t="t" r="r" b="b"/>
                  <a:pathLst>
                    <a:path w="120000" h="120000" extrusionOk="0">
                      <a:moveTo>
                        <a:pt x="0" y="97241"/>
                      </a:moveTo>
                      <a:lnTo>
                        <a:pt x="0" y="98793"/>
                      </a:lnTo>
                      <a:lnTo>
                        <a:pt x="179" y="100344"/>
                      </a:lnTo>
                      <a:lnTo>
                        <a:pt x="895" y="103965"/>
                      </a:lnTo>
                      <a:lnTo>
                        <a:pt x="1970" y="108103"/>
                      </a:lnTo>
                      <a:lnTo>
                        <a:pt x="3582" y="111206"/>
                      </a:lnTo>
                      <a:lnTo>
                        <a:pt x="5910" y="113275"/>
                      </a:lnTo>
                      <a:lnTo>
                        <a:pt x="9313" y="114827"/>
                      </a:lnTo>
                      <a:lnTo>
                        <a:pt x="13611" y="113275"/>
                      </a:lnTo>
                      <a:lnTo>
                        <a:pt x="15940" y="112758"/>
                      </a:lnTo>
                      <a:lnTo>
                        <a:pt x="18268" y="112758"/>
                      </a:lnTo>
                      <a:lnTo>
                        <a:pt x="20417" y="113275"/>
                      </a:lnTo>
                      <a:lnTo>
                        <a:pt x="22746" y="114827"/>
                      </a:lnTo>
                      <a:lnTo>
                        <a:pt x="24895" y="115862"/>
                      </a:lnTo>
                      <a:lnTo>
                        <a:pt x="27044" y="116896"/>
                      </a:lnTo>
                      <a:lnTo>
                        <a:pt x="29194" y="118965"/>
                      </a:lnTo>
                      <a:lnTo>
                        <a:pt x="31343" y="119482"/>
                      </a:lnTo>
                      <a:lnTo>
                        <a:pt x="33492" y="120000"/>
                      </a:lnTo>
                      <a:lnTo>
                        <a:pt x="35462" y="120000"/>
                      </a:lnTo>
                      <a:lnTo>
                        <a:pt x="37791" y="118965"/>
                      </a:lnTo>
                      <a:lnTo>
                        <a:pt x="39940" y="116896"/>
                      </a:lnTo>
                      <a:lnTo>
                        <a:pt x="42268" y="114310"/>
                      </a:lnTo>
                      <a:lnTo>
                        <a:pt x="44955" y="109137"/>
                      </a:lnTo>
                      <a:lnTo>
                        <a:pt x="47462" y="102931"/>
                      </a:lnTo>
                      <a:lnTo>
                        <a:pt x="49970" y="95172"/>
                      </a:lnTo>
                      <a:lnTo>
                        <a:pt x="54985" y="80689"/>
                      </a:lnTo>
                      <a:lnTo>
                        <a:pt x="59104" y="72931"/>
                      </a:lnTo>
                      <a:lnTo>
                        <a:pt x="62686" y="69310"/>
                      </a:lnTo>
                      <a:lnTo>
                        <a:pt x="65910" y="67241"/>
                      </a:lnTo>
                      <a:lnTo>
                        <a:pt x="68955" y="66206"/>
                      </a:lnTo>
                      <a:lnTo>
                        <a:pt x="71641" y="62586"/>
                      </a:lnTo>
                      <a:lnTo>
                        <a:pt x="74507" y="54827"/>
                      </a:lnTo>
                      <a:lnTo>
                        <a:pt x="77194" y="41379"/>
                      </a:lnTo>
                      <a:lnTo>
                        <a:pt x="78805" y="34137"/>
                      </a:lnTo>
                      <a:lnTo>
                        <a:pt x="80417" y="28448"/>
                      </a:lnTo>
                      <a:lnTo>
                        <a:pt x="82208" y="24827"/>
                      </a:lnTo>
                      <a:lnTo>
                        <a:pt x="84000" y="22241"/>
                      </a:lnTo>
                      <a:lnTo>
                        <a:pt x="86149" y="21206"/>
                      </a:lnTo>
                      <a:lnTo>
                        <a:pt x="88477" y="20689"/>
                      </a:lnTo>
                      <a:lnTo>
                        <a:pt x="90805" y="20689"/>
                      </a:lnTo>
                      <a:lnTo>
                        <a:pt x="93492" y="20689"/>
                      </a:lnTo>
                      <a:lnTo>
                        <a:pt x="96179" y="21206"/>
                      </a:lnTo>
                      <a:lnTo>
                        <a:pt x="99223" y="21206"/>
                      </a:lnTo>
                      <a:lnTo>
                        <a:pt x="102089" y="20689"/>
                      </a:lnTo>
                      <a:lnTo>
                        <a:pt x="105313" y="19137"/>
                      </a:lnTo>
                      <a:lnTo>
                        <a:pt x="108716" y="17068"/>
                      </a:lnTo>
                      <a:lnTo>
                        <a:pt x="112298" y="12931"/>
                      </a:lnTo>
                      <a:lnTo>
                        <a:pt x="115880" y="7758"/>
                      </a:lnTo>
                      <a:lnTo>
                        <a:pt x="120000" y="0"/>
                      </a:lnTo>
                      <a:lnTo>
                        <a:pt x="119283" y="1034"/>
                      </a:lnTo>
                      <a:lnTo>
                        <a:pt x="117492" y="2586"/>
                      </a:lnTo>
                      <a:lnTo>
                        <a:pt x="114447" y="5689"/>
                      </a:lnTo>
                      <a:lnTo>
                        <a:pt x="110507" y="8275"/>
                      </a:lnTo>
                      <a:lnTo>
                        <a:pt x="106029" y="10862"/>
                      </a:lnTo>
                      <a:lnTo>
                        <a:pt x="100656" y="11896"/>
                      </a:lnTo>
                      <a:lnTo>
                        <a:pt x="95104" y="11896"/>
                      </a:lnTo>
                      <a:lnTo>
                        <a:pt x="89373" y="9827"/>
                      </a:lnTo>
                      <a:lnTo>
                        <a:pt x="84000" y="8793"/>
                      </a:lnTo>
                      <a:lnTo>
                        <a:pt x="79522" y="9827"/>
                      </a:lnTo>
                      <a:lnTo>
                        <a:pt x="75761" y="13965"/>
                      </a:lnTo>
                      <a:lnTo>
                        <a:pt x="72716" y="19137"/>
                      </a:lnTo>
                      <a:lnTo>
                        <a:pt x="70208" y="25862"/>
                      </a:lnTo>
                      <a:lnTo>
                        <a:pt x="67880" y="33620"/>
                      </a:lnTo>
                      <a:lnTo>
                        <a:pt x="65731" y="40862"/>
                      </a:lnTo>
                      <a:lnTo>
                        <a:pt x="63582" y="47586"/>
                      </a:lnTo>
                      <a:lnTo>
                        <a:pt x="61074" y="53793"/>
                      </a:lnTo>
                      <a:lnTo>
                        <a:pt x="58029" y="59482"/>
                      </a:lnTo>
                      <a:lnTo>
                        <a:pt x="54626" y="64655"/>
                      </a:lnTo>
                      <a:lnTo>
                        <a:pt x="51044" y="69827"/>
                      </a:lnTo>
                      <a:lnTo>
                        <a:pt x="47641" y="75517"/>
                      </a:lnTo>
                      <a:lnTo>
                        <a:pt x="44238" y="81206"/>
                      </a:lnTo>
                      <a:lnTo>
                        <a:pt x="41552" y="87413"/>
                      </a:lnTo>
                      <a:lnTo>
                        <a:pt x="39223" y="95172"/>
                      </a:lnTo>
                      <a:lnTo>
                        <a:pt x="36895" y="101379"/>
                      </a:lnTo>
                      <a:lnTo>
                        <a:pt x="33671" y="103448"/>
                      </a:lnTo>
                      <a:lnTo>
                        <a:pt x="30089" y="103448"/>
                      </a:lnTo>
                      <a:lnTo>
                        <a:pt x="25970" y="102413"/>
                      </a:lnTo>
                      <a:lnTo>
                        <a:pt x="21850" y="100344"/>
                      </a:lnTo>
                      <a:lnTo>
                        <a:pt x="18089" y="98275"/>
                      </a:lnTo>
                      <a:lnTo>
                        <a:pt x="14686" y="96724"/>
                      </a:lnTo>
                      <a:lnTo>
                        <a:pt x="12179" y="97241"/>
                      </a:lnTo>
                      <a:lnTo>
                        <a:pt x="10029" y="98793"/>
                      </a:lnTo>
                      <a:lnTo>
                        <a:pt x="7880" y="99310"/>
                      </a:lnTo>
                      <a:lnTo>
                        <a:pt x="5731" y="99310"/>
                      </a:lnTo>
                      <a:lnTo>
                        <a:pt x="3761" y="98793"/>
                      </a:lnTo>
                      <a:lnTo>
                        <a:pt x="2328" y="98793"/>
                      </a:lnTo>
                      <a:lnTo>
                        <a:pt x="1074" y="98275"/>
                      </a:lnTo>
                      <a:lnTo>
                        <a:pt x="179" y="97241"/>
                      </a:lnTo>
                      <a:lnTo>
                        <a:pt x="0" y="9724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2" name="Google Shape;2722;p65"/>
                <p:cNvSpPr/>
                <p:nvPr/>
              </p:nvSpPr>
              <p:spPr>
                <a:xfrm>
                  <a:off x="4859337" y="5861050"/>
                  <a:ext cx="134937" cy="76200"/>
                </a:xfrm>
                <a:custGeom>
                  <a:avLst/>
                  <a:gdLst/>
                  <a:ahLst/>
                  <a:cxnLst/>
                  <a:rect l="l" t="t" r="r" b="b"/>
                  <a:pathLst>
                    <a:path w="120000" h="120000" extrusionOk="0">
                      <a:moveTo>
                        <a:pt x="120000" y="0"/>
                      </a:moveTo>
                      <a:lnTo>
                        <a:pt x="118588" y="833"/>
                      </a:lnTo>
                      <a:lnTo>
                        <a:pt x="113411" y="5000"/>
                      </a:lnTo>
                      <a:lnTo>
                        <a:pt x="106352" y="10000"/>
                      </a:lnTo>
                      <a:lnTo>
                        <a:pt x="97411" y="16666"/>
                      </a:lnTo>
                      <a:lnTo>
                        <a:pt x="88000" y="25000"/>
                      </a:lnTo>
                      <a:lnTo>
                        <a:pt x="79529" y="34166"/>
                      </a:lnTo>
                      <a:lnTo>
                        <a:pt x="71529" y="44166"/>
                      </a:lnTo>
                      <a:lnTo>
                        <a:pt x="65882" y="53333"/>
                      </a:lnTo>
                      <a:lnTo>
                        <a:pt x="60235" y="61666"/>
                      </a:lnTo>
                      <a:lnTo>
                        <a:pt x="53176" y="66666"/>
                      </a:lnTo>
                      <a:lnTo>
                        <a:pt x="43764" y="69166"/>
                      </a:lnTo>
                      <a:lnTo>
                        <a:pt x="34352" y="71666"/>
                      </a:lnTo>
                      <a:lnTo>
                        <a:pt x="24000" y="73333"/>
                      </a:lnTo>
                      <a:lnTo>
                        <a:pt x="14588" y="76666"/>
                      </a:lnTo>
                      <a:lnTo>
                        <a:pt x="6117" y="82500"/>
                      </a:lnTo>
                      <a:lnTo>
                        <a:pt x="0" y="90000"/>
                      </a:lnTo>
                      <a:lnTo>
                        <a:pt x="13647" y="120000"/>
                      </a:lnTo>
                      <a:lnTo>
                        <a:pt x="14588" y="118333"/>
                      </a:lnTo>
                      <a:lnTo>
                        <a:pt x="17411" y="114166"/>
                      </a:lnTo>
                      <a:lnTo>
                        <a:pt x="21647" y="108333"/>
                      </a:lnTo>
                      <a:lnTo>
                        <a:pt x="27764" y="101666"/>
                      </a:lnTo>
                      <a:lnTo>
                        <a:pt x="35294" y="93333"/>
                      </a:lnTo>
                      <a:lnTo>
                        <a:pt x="43764" y="86666"/>
                      </a:lnTo>
                      <a:lnTo>
                        <a:pt x="52705" y="80833"/>
                      </a:lnTo>
                      <a:lnTo>
                        <a:pt x="62117" y="76666"/>
                      </a:lnTo>
                      <a:lnTo>
                        <a:pt x="70588" y="72500"/>
                      </a:lnTo>
                      <a:lnTo>
                        <a:pt x="76705" y="65833"/>
                      </a:lnTo>
                      <a:lnTo>
                        <a:pt x="81882" y="56666"/>
                      </a:lnTo>
                      <a:lnTo>
                        <a:pt x="86117" y="46666"/>
                      </a:lnTo>
                      <a:lnTo>
                        <a:pt x="91764" y="35833"/>
                      </a:lnTo>
                      <a:lnTo>
                        <a:pt x="98352" y="24166"/>
                      </a:lnTo>
                      <a:lnTo>
                        <a:pt x="107294" y="11666"/>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3" name="Google Shape;2723;p65"/>
                <p:cNvSpPr/>
                <p:nvPr/>
              </p:nvSpPr>
              <p:spPr>
                <a:xfrm>
                  <a:off x="4389437" y="6040437"/>
                  <a:ext cx="365125" cy="36512"/>
                </a:xfrm>
                <a:custGeom>
                  <a:avLst/>
                  <a:gdLst/>
                  <a:ahLst/>
                  <a:cxnLst/>
                  <a:rect l="l" t="t" r="r" b="b"/>
                  <a:pathLst>
                    <a:path w="120000" h="120000" extrusionOk="0">
                      <a:moveTo>
                        <a:pt x="120000" y="64347"/>
                      </a:moveTo>
                      <a:lnTo>
                        <a:pt x="119477" y="64347"/>
                      </a:lnTo>
                      <a:lnTo>
                        <a:pt x="118606" y="66086"/>
                      </a:lnTo>
                      <a:lnTo>
                        <a:pt x="117213" y="69565"/>
                      </a:lnTo>
                      <a:lnTo>
                        <a:pt x="115123" y="71304"/>
                      </a:lnTo>
                      <a:lnTo>
                        <a:pt x="112685" y="73043"/>
                      </a:lnTo>
                      <a:lnTo>
                        <a:pt x="110072" y="76521"/>
                      </a:lnTo>
                      <a:lnTo>
                        <a:pt x="106937" y="80000"/>
                      </a:lnTo>
                      <a:lnTo>
                        <a:pt x="103802" y="83478"/>
                      </a:lnTo>
                      <a:lnTo>
                        <a:pt x="100319" y="86956"/>
                      </a:lnTo>
                      <a:lnTo>
                        <a:pt x="96661" y="92173"/>
                      </a:lnTo>
                      <a:lnTo>
                        <a:pt x="93178" y="97391"/>
                      </a:lnTo>
                      <a:lnTo>
                        <a:pt x="89695" y="102608"/>
                      </a:lnTo>
                      <a:lnTo>
                        <a:pt x="86211" y="106086"/>
                      </a:lnTo>
                      <a:lnTo>
                        <a:pt x="82902" y="109565"/>
                      </a:lnTo>
                      <a:lnTo>
                        <a:pt x="79767" y="114782"/>
                      </a:lnTo>
                      <a:lnTo>
                        <a:pt x="77155" y="118260"/>
                      </a:lnTo>
                      <a:lnTo>
                        <a:pt x="74020" y="120000"/>
                      </a:lnTo>
                      <a:lnTo>
                        <a:pt x="70014" y="120000"/>
                      </a:lnTo>
                      <a:lnTo>
                        <a:pt x="65312" y="118260"/>
                      </a:lnTo>
                      <a:lnTo>
                        <a:pt x="59912" y="114782"/>
                      </a:lnTo>
                      <a:lnTo>
                        <a:pt x="54165" y="107826"/>
                      </a:lnTo>
                      <a:lnTo>
                        <a:pt x="47895" y="102608"/>
                      </a:lnTo>
                      <a:lnTo>
                        <a:pt x="41451" y="92173"/>
                      </a:lnTo>
                      <a:lnTo>
                        <a:pt x="35007" y="83478"/>
                      </a:lnTo>
                      <a:lnTo>
                        <a:pt x="28911" y="73043"/>
                      </a:lnTo>
                      <a:lnTo>
                        <a:pt x="22815" y="60869"/>
                      </a:lnTo>
                      <a:lnTo>
                        <a:pt x="17242" y="50434"/>
                      </a:lnTo>
                      <a:lnTo>
                        <a:pt x="12191" y="40000"/>
                      </a:lnTo>
                      <a:lnTo>
                        <a:pt x="7837" y="29565"/>
                      </a:lnTo>
                      <a:lnTo>
                        <a:pt x="4005" y="19130"/>
                      </a:lnTo>
                      <a:lnTo>
                        <a:pt x="1393" y="8695"/>
                      </a:lnTo>
                      <a:lnTo>
                        <a:pt x="0" y="0"/>
                      </a:lnTo>
                      <a:lnTo>
                        <a:pt x="522" y="0"/>
                      </a:lnTo>
                      <a:lnTo>
                        <a:pt x="2264" y="5217"/>
                      </a:lnTo>
                      <a:lnTo>
                        <a:pt x="4702" y="8695"/>
                      </a:lnTo>
                      <a:lnTo>
                        <a:pt x="8011" y="15652"/>
                      </a:lnTo>
                      <a:lnTo>
                        <a:pt x="12191" y="20869"/>
                      </a:lnTo>
                      <a:lnTo>
                        <a:pt x="16894" y="27826"/>
                      </a:lnTo>
                      <a:lnTo>
                        <a:pt x="22293" y="36521"/>
                      </a:lnTo>
                      <a:lnTo>
                        <a:pt x="27866" y="43478"/>
                      </a:lnTo>
                      <a:lnTo>
                        <a:pt x="33788" y="50434"/>
                      </a:lnTo>
                      <a:lnTo>
                        <a:pt x="40058" y="59130"/>
                      </a:lnTo>
                      <a:lnTo>
                        <a:pt x="46502" y="64347"/>
                      </a:lnTo>
                      <a:lnTo>
                        <a:pt x="52597" y="69565"/>
                      </a:lnTo>
                      <a:lnTo>
                        <a:pt x="58867" y="73043"/>
                      </a:lnTo>
                      <a:lnTo>
                        <a:pt x="64963" y="73043"/>
                      </a:lnTo>
                      <a:lnTo>
                        <a:pt x="70537" y="73043"/>
                      </a:lnTo>
                      <a:lnTo>
                        <a:pt x="75587" y="71304"/>
                      </a:lnTo>
                      <a:lnTo>
                        <a:pt x="80464" y="66086"/>
                      </a:lnTo>
                      <a:lnTo>
                        <a:pt x="84992" y="62608"/>
                      </a:lnTo>
                      <a:lnTo>
                        <a:pt x="89172" y="59130"/>
                      </a:lnTo>
                      <a:lnTo>
                        <a:pt x="93004" y="53913"/>
                      </a:lnTo>
                      <a:lnTo>
                        <a:pt x="96661" y="48695"/>
                      </a:lnTo>
                      <a:lnTo>
                        <a:pt x="99970" y="43478"/>
                      </a:lnTo>
                      <a:lnTo>
                        <a:pt x="102931" y="40000"/>
                      </a:lnTo>
                      <a:lnTo>
                        <a:pt x="105718" y="36521"/>
                      </a:lnTo>
                      <a:lnTo>
                        <a:pt x="107982" y="31304"/>
                      </a:lnTo>
                      <a:lnTo>
                        <a:pt x="110072" y="27826"/>
                      </a:lnTo>
                      <a:lnTo>
                        <a:pt x="111814" y="22608"/>
                      </a:lnTo>
                      <a:lnTo>
                        <a:pt x="113381" y="20869"/>
                      </a:lnTo>
                      <a:lnTo>
                        <a:pt x="114252" y="19130"/>
                      </a:lnTo>
                      <a:lnTo>
                        <a:pt x="115123" y="17391"/>
                      </a:lnTo>
                      <a:lnTo>
                        <a:pt x="115645" y="15652"/>
                      </a:lnTo>
                      <a:lnTo>
                        <a:pt x="115820" y="15652"/>
                      </a:lnTo>
                      <a:lnTo>
                        <a:pt x="120000" y="6434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4" name="Google Shape;2724;p65"/>
                <p:cNvSpPr/>
                <p:nvPr/>
              </p:nvSpPr>
              <p:spPr>
                <a:xfrm>
                  <a:off x="4427537" y="5995987"/>
                  <a:ext cx="295275" cy="46037"/>
                </a:xfrm>
                <a:custGeom>
                  <a:avLst/>
                  <a:gdLst/>
                  <a:ahLst/>
                  <a:cxnLst/>
                  <a:rect l="l" t="t" r="r" b="b"/>
                  <a:pathLst>
                    <a:path w="120000" h="120000" extrusionOk="0">
                      <a:moveTo>
                        <a:pt x="120000" y="76363"/>
                      </a:moveTo>
                      <a:lnTo>
                        <a:pt x="119784" y="76363"/>
                      </a:lnTo>
                      <a:lnTo>
                        <a:pt x="119569" y="75000"/>
                      </a:lnTo>
                      <a:lnTo>
                        <a:pt x="118709" y="73636"/>
                      </a:lnTo>
                      <a:lnTo>
                        <a:pt x="117849" y="70909"/>
                      </a:lnTo>
                      <a:lnTo>
                        <a:pt x="116559" y="69545"/>
                      </a:lnTo>
                      <a:lnTo>
                        <a:pt x="115053" y="66818"/>
                      </a:lnTo>
                      <a:lnTo>
                        <a:pt x="112903" y="65454"/>
                      </a:lnTo>
                      <a:lnTo>
                        <a:pt x="110537" y="62727"/>
                      </a:lnTo>
                      <a:lnTo>
                        <a:pt x="107956" y="60000"/>
                      </a:lnTo>
                      <a:lnTo>
                        <a:pt x="104946" y="60000"/>
                      </a:lnTo>
                      <a:lnTo>
                        <a:pt x="101720" y="58636"/>
                      </a:lnTo>
                      <a:lnTo>
                        <a:pt x="98064" y="58636"/>
                      </a:lnTo>
                      <a:lnTo>
                        <a:pt x="93763" y="58636"/>
                      </a:lnTo>
                      <a:lnTo>
                        <a:pt x="89462" y="60000"/>
                      </a:lnTo>
                      <a:lnTo>
                        <a:pt x="84301" y="61363"/>
                      </a:lnTo>
                      <a:lnTo>
                        <a:pt x="78924" y="65454"/>
                      </a:lnTo>
                      <a:lnTo>
                        <a:pt x="74193" y="66818"/>
                      </a:lnTo>
                      <a:lnTo>
                        <a:pt x="68387" y="66818"/>
                      </a:lnTo>
                      <a:lnTo>
                        <a:pt x="62365" y="65454"/>
                      </a:lnTo>
                      <a:lnTo>
                        <a:pt x="56129" y="61363"/>
                      </a:lnTo>
                      <a:lnTo>
                        <a:pt x="49462" y="58636"/>
                      </a:lnTo>
                      <a:lnTo>
                        <a:pt x="43225" y="51818"/>
                      </a:lnTo>
                      <a:lnTo>
                        <a:pt x="36559" y="45000"/>
                      </a:lnTo>
                      <a:lnTo>
                        <a:pt x="30107" y="39545"/>
                      </a:lnTo>
                      <a:lnTo>
                        <a:pt x="24086" y="32727"/>
                      </a:lnTo>
                      <a:lnTo>
                        <a:pt x="18494" y="25909"/>
                      </a:lnTo>
                      <a:lnTo>
                        <a:pt x="13333" y="17727"/>
                      </a:lnTo>
                      <a:lnTo>
                        <a:pt x="9032" y="13636"/>
                      </a:lnTo>
                      <a:lnTo>
                        <a:pt x="5161" y="8181"/>
                      </a:lnTo>
                      <a:lnTo>
                        <a:pt x="2365" y="2727"/>
                      </a:lnTo>
                      <a:lnTo>
                        <a:pt x="430" y="1363"/>
                      </a:lnTo>
                      <a:lnTo>
                        <a:pt x="0" y="0"/>
                      </a:lnTo>
                      <a:lnTo>
                        <a:pt x="215" y="1363"/>
                      </a:lnTo>
                      <a:lnTo>
                        <a:pt x="1075" y="2727"/>
                      </a:lnTo>
                      <a:lnTo>
                        <a:pt x="2580" y="8181"/>
                      </a:lnTo>
                      <a:lnTo>
                        <a:pt x="4301" y="15000"/>
                      </a:lnTo>
                      <a:lnTo>
                        <a:pt x="6451" y="21818"/>
                      </a:lnTo>
                      <a:lnTo>
                        <a:pt x="9247" y="27272"/>
                      </a:lnTo>
                      <a:lnTo>
                        <a:pt x="12258" y="35454"/>
                      </a:lnTo>
                      <a:lnTo>
                        <a:pt x="15483" y="45000"/>
                      </a:lnTo>
                      <a:lnTo>
                        <a:pt x="19139" y="53181"/>
                      </a:lnTo>
                      <a:lnTo>
                        <a:pt x="23010" y="61363"/>
                      </a:lnTo>
                      <a:lnTo>
                        <a:pt x="27096" y="69545"/>
                      </a:lnTo>
                      <a:lnTo>
                        <a:pt x="31397" y="77727"/>
                      </a:lnTo>
                      <a:lnTo>
                        <a:pt x="36129" y="84545"/>
                      </a:lnTo>
                      <a:lnTo>
                        <a:pt x="40430" y="91363"/>
                      </a:lnTo>
                      <a:lnTo>
                        <a:pt x="45161" y="94090"/>
                      </a:lnTo>
                      <a:lnTo>
                        <a:pt x="49892" y="96818"/>
                      </a:lnTo>
                      <a:lnTo>
                        <a:pt x="53118" y="99545"/>
                      </a:lnTo>
                      <a:lnTo>
                        <a:pt x="56989" y="99545"/>
                      </a:lnTo>
                      <a:lnTo>
                        <a:pt x="61075" y="99545"/>
                      </a:lnTo>
                      <a:lnTo>
                        <a:pt x="65376" y="99545"/>
                      </a:lnTo>
                      <a:lnTo>
                        <a:pt x="69677" y="99545"/>
                      </a:lnTo>
                      <a:lnTo>
                        <a:pt x="74193" y="99545"/>
                      </a:lnTo>
                      <a:lnTo>
                        <a:pt x="78709" y="99545"/>
                      </a:lnTo>
                      <a:lnTo>
                        <a:pt x="83225" y="99545"/>
                      </a:lnTo>
                      <a:lnTo>
                        <a:pt x="87526" y="100909"/>
                      </a:lnTo>
                      <a:lnTo>
                        <a:pt x="91612" y="100909"/>
                      </a:lnTo>
                      <a:lnTo>
                        <a:pt x="95698" y="102272"/>
                      </a:lnTo>
                      <a:lnTo>
                        <a:pt x="99569" y="103636"/>
                      </a:lnTo>
                      <a:lnTo>
                        <a:pt x="103010" y="107727"/>
                      </a:lnTo>
                      <a:lnTo>
                        <a:pt x="106021" y="110454"/>
                      </a:lnTo>
                      <a:lnTo>
                        <a:pt x="108602" y="115909"/>
                      </a:lnTo>
                      <a:lnTo>
                        <a:pt x="110537" y="120000"/>
                      </a:lnTo>
                      <a:lnTo>
                        <a:pt x="120000" y="7636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5" name="Google Shape;2725;p65"/>
                <p:cNvSpPr/>
                <p:nvPr/>
              </p:nvSpPr>
              <p:spPr>
                <a:xfrm>
                  <a:off x="4387850" y="5876925"/>
                  <a:ext cx="365125" cy="88900"/>
                </a:xfrm>
                <a:custGeom>
                  <a:avLst/>
                  <a:gdLst/>
                  <a:ahLst/>
                  <a:cxnLst/>
                  <a:rect l="l" t="t" r="r" b="b"/>
                  <a:pathLst>
                    <a:path w="120000" h="120000" extrusionOk="0">
                      <a:moveTo>
                        <a:pt x="120000" y="116428"/>
                      </a:moveTo>
                      <a:lnTo>
                        <a:pt x="119303" y="114285"/>
                      </a:lnTo>
                      <a:lnTo>
                        <a:pt x="117561" y="107857"/>
                      </a:lnTo>
                      <a:lnTo>
                        <a:pt x="114775" y="98571"/>
                      </a:lnTo>
                      <a:lnTo>
                        <a:pt x="111117" y="87857"/>
                      </a:lnTo>
                      <a:lnTo>
                        <a:pt x="106589" y="77857"/>
                      </a:lnTo>
                      <a:lnTo>
                        <a:pt x="101364" y="68571"/>
                      </a:lnTo>
                      <a:lnTo>
                        <a:pt x="95791" y="62142"/>
                      </a:lnTo>
                      <a:lnTo>
                        <a:pt x="89521" y="60000"/>
                      </a:lnTo>
                      <a:lnTo>
                        <a:pt x="83947" y="58571"/>
                      </a:lnTo>
                      <a:lnTo>
                        <a:pt x="79593" y="56428"/>
                      </a:lnTo>
                      <a:lnTo>
                        <a:pt x="76110" y="52857"/>
                      </a:lnTo>
                      <a:lnTo>
                        <a:pt x="73323" y="48571"/>
                      </a:lnTo>
                      <a:lnTo>
                        <a:pt x="70711" y="45000"/>
                      </a:lnTo>
                      <a:lnTo>
                        <a:pt x="68272" y="42857"/>
                      </a:lnTo>
                      <a:lnTo>
                        <a:pt x="65660" y="42142"/>
                      </a:lnTo>
                      <a:lnTo>
                        <a:pt x="62525" y="42857"/>
                      </a:lnTo>
                      <a:lnTo>
                        <a:pt x="60609" y="43571"/>
                      </a:lnTo>
                      <a:lnTo>
                        <a:pt x="58693" y="43571"/>
                      </a:lnTo>
                      <a:lnTo>
                        <a:pt x="56603" y="43571"/>
                      </a:lnTo>
                      <a:lnTo>
                        <a:pt x="54339" y="42857"/>
                      </a:lnTo>
                      <a:lnTo>
                        <a:pt x="52075" y="42142"/>
                      </a:lnTo>
                      <a:lnTo>
                        <a:pt x="49811" y="40000"/>
                      </a:lnTo>
                      <a:lnTo>
                        <a:pt x="47373" y="39285"/>
                      </a:lnTo>
                      <a:lnTo>
                        <a:pt x="44934" y="37857"/>
                      </a:lnTo>
                      <a:lnTo>
                        <a:pt x="42496" y="35714"/>
                      </a:lnTo>
                      <a:lnTo>
                        <a:pt x="39883" y="35000"/>
                      </a:lnTo>
                      <a:lnTo>
                        <a:pt x="37445" y="33571"/>
                      </a:lnTo>
                      <a:lnTo>
                        <a:pt x="35181" y="32857"/>
                      </a:lnTo>
                      <a:lnTo>
                        <a:pt x="32917" y="32857"/>
                      </a:lnTo>
                      <a:lnTo>
                        <a:pt x="30827" y="32857"/>
                      </a:lnTo>
                      <a:lnTo>
                        <a:pt x="28911" y="33571"/>
                      </a:lnTo>
                      <a:lnTo>
                        <a:pt x="27169" y="34285"/>
                      </a:lnTo>
                      <a:lnTo>
                        <a:pt x="23338" y="35000"/>
                      </a:lnTo>
                      <a:lnTo>
                        <a:pt x="19506" y="33571"/>
                      </a:lnTo>
                      <a:lnTo>
                        <a:pt x="15500" y="28571"/>
                      </a:lnTo>
                      <a:lnTo>
                        <a:pt x="11320" y="22142"/>
                      </a:lnTo>
                      <a:lnTo>
                        <a:pt x="7663" y="15714"/>
                      </a:lnTo>
                      <a:lnTo>
                        <a:pt x="4354" y="8571"/>
                      </a:lnTo>
                      <a:lnTo>
                        <a:pt x="1915" y="3571"/>
                      </a:lnTo>
                      <a:lnTo>
                        <a:pt x="0" y="0"/>
                      </a:lnTo>
                      <a:lnTo>
                        <a:pt x="696" y="2857"/>
                      </a:lnTo>
                      <a:lnTo>
                        <a:pt x="2612" y="7857"/>
                      </a:lnTo>
                      <a:lnTo>
                        <a:pt x="5573" y="16428"/>
                      </a:lnTo>
                      <a:lnTo>
                        <a:pt x="9579" y="25714"/>
                      </a:lnTo>
                      <a:lnTo>
                        <a:pt x="14281" y="35714"/>
                      </a:lnTo>
                      <a:lnTo>
                        <a:pt x="19506" y="44285"/>
                      </a:lnTo>
                      <a:lnTo>
                        <a:pt x="24905" y="51428"/>
                      </a:lnTo>
                      <a:lnTo>
                        <a:pt x="30653" y="54285"/>
                      </a:lnTo>
                      <a:lnTo>
                        <a:pt x="33439" y="55714"/>
                      </a:lnTo>
                      <a:lnTo>
                        <a:pt x="36400" y="55714"/>
                      </a:lnTo>
                      <a:lnTo>
                        <a:pt x="39361" y="56428"/>
                      </a:lnTo>
                      <a:lnTo>
                        <a:pt x="42148" y="57142"/>
                      </a:lnTo>
                      <a:lnTo>
                        <a:pt x="45283" y="57142"/>
                      </a:lnTo>
                      <a:lnTo>
                        <a:pt x="48243" y="57857"/>
                      </a:lnTo>
                      <a:lnTo>
                        <a:pt x="51030" y="60000"/>
                      </a:lnTo>
                      <a:lnTo>
                        <a:pt x="53991" y="60714"/>
                      </a:lnTo>
                      <a:lnTo>
                        <a:pt x="56952" y="62142"/>
                      </a:lnTo>
                      <a:lnTo>
                        <a:pt x="59738" y="64285"/>
                      </a:lnTo>
                      <a:lnTo>
                        <a:pt x="62699" y="65714"/>
                      </a:lnTo>
                      <a:lnTo>
                        <a:pt x="65660" y="68571"/>
                      </a:lnTo>
                      <a:lnTo>
                        <a:pt x="68272" y="70714"/>
                      </a:lnTo>
                      <a:lnTo>
                        <a:pt x="70885" y="73571"/>
                      </a:lnTo>
                      <a:lnTo>
                        <a:pt x="73671" y="76428"/>
                      </a:lnTo>
                      <a:lnTo>
                        <a:pt x="76284" y="80000"/>
                      </a:lnTo>
                      <a:lnTo>
                        <a:pt x="79071" y="83571"/>
                      </a:lnTo>
                      <a:lnTo>
                        <a:pt x="81509" y="86428"/>
                      </a:lnTo>
                      <a:lnTo>
                        <a:pt x="83947" y="87857"/>
                      </a:lnTo>
                      <a:lnTo>
                        <a:pt x="86211" y="88571"/>
                      </a:lnTo>
                      <a:lnTo>
                        <a:pt x="88824" y="89285"/>
                      </a:lnTo>
                      <a:lnTo>
                        <a:pt x="91088" y="90000"/>
                      </a:lnTo>
                      <a:lnTo>
                        <a:pt x="93178" y="90000"/>
                      </a:lnTo>
                      <a:lnTo>
                        <a:pt x="95442" y="91428"/>
                      </a:lnTo>
                      <a:lnTo>
                        <a:pt x="97358" y="92142"/>
                      </a:lnTo>
                      <a:lnTo>
                        <a:pt x="99448" y="93571"/>
                      </a:lnTo>
                      <a:lnTo>
                        <a:pt x="101538" y="95714"/>
                      </a:lnTo>
                      <a:lnTo>
                        <a:pt x="103454" y="97857"/>
                      </a:lnTo>
                      <a:lnTo>
                        <a:pt x="105544" y="102142"/>
                      </a:lnTo>
                      <a:lnTo>
                        <a:pt x="107285" y="106428"/>
                      </a:lnTo>
                      <a:lnTo>
                        <a:pt x="109201" y="112142"/>
                      </a:lnTo>
                      <a:lnTo>
                        <a:pt x="111117" y="120000"/>
                      </a:lnTo>
                      <a:lnTo>
                        <a:pt x="120000" y="11642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6" name="Google Shape;2726;p65"/>
                <p:cNvSpPr/>
                <p:nvPr/>
              </p:nvSpPr>
              <p:spPr>
                <a:xfrm>
                  <a:off x="4418012" y="5924550"/>
                  <a:ext cx="277812" cy="61912"/>
                </a:xfrm>
                <a:custGeom>
                  <a:avLst/>
                  <a:gdLst/>
                  <a:ahLst/>
                  <a:cxnLst/>
                  <a:rect l="l" t="t" r="r" b="b"/>
                  <a:pathLst>
                    <a:path w="120000" h="120000" extrusionOk="0">
                      <a:moveTo>
                        <a:pt x="120000" y="114871"/>
                      </a:moveTo>
                      <a:lnTo>
                        <a:pt x="119771" y="114871"/>
                      </a:lnTo>
                      <a:lnTo>
                        <a:pt x="118631" y="115897"/>
                      </a:lnTo>
                      <a:lnTo>
                        <a:pt x="117262" y="115897"/>
                      </a:lnTo>
                      <a:lnTo>
                        <a:pt x="115437" y="117948"/>
                      </a:lnTo>
                      <a:lnTo>
                        <a:pt x="112927" y="118974"/>
                      </a:lnTo>
                      <a:lnTo>
                        <a:pt x="110190" y="118974"/>
                      </a:lnTo>
                      <a:lnTo>
                        <a:pt x="107224" y="120000"/>
                      </a:lnTo>
                      <a:lnTo>
                        <a:pt x="104030" y="120000"/>
                      </a:lnTo>
                      <a:lnTo>
                        <a:pt x="100608" y="120000"/>
                      </a:lnTo>
                      <a:lnTo>
                        <a:pt x="96958" y="120000"/>
                      </a:lnTo>
                      <a:lnTo>
                        <a:pt x="93536" y="118974"/>
                      </a:lnTo>
                      <a:lnTo>
                        <a:pt x="89657" y="115897"/>
                      </a:lnTo>
                      <a:lnTo>
                        <a:pt x="86235" y="112820"/>
                      </a:lnTo>
                      <a:lnTo>
                        <a:pt x="82585" y="108717"/>
                      </a:lnTo>
                      <a:lnTo>
                        <a:pt x="79391" y="104615"/>
                      </a:lnTo>
                      <a:lnTo>
                        <a:pt x="76425" y="98461"/>
                      </a:lnTo>
                      <a:lnTo>
                        <a:pt x="71178" y="87179"/>
                      </a:lnTo>
                      <a:lnTo>
                        <a:pt x="67072" y="80000"/>
                      </a:lnTo>
                      <a:lnTo>
                        <a:pt x="63422" y="74871"/>
                      </a:lnTo>
                      <a:lnTo>
                        <a:pt x="59771" y="72820"/>
                      </a:lnTo>
                      <a:lnTo>
                        <a:pt x="56121" y="69743"/>
                      </a:lnTo>
                      <a:lnTo>
                        <a:pt x="51102" y="67692"/>
                      </a:lnTo>
                      <a:lnTo>
                        <a:pt x="45171" y="61538"/>
                      </a:lnTo>
                      <a:lnTo>
                        <a:pt x="37414" y="53333"/>
                      </a:lnTo>
                      <a:lnTo>
                        <a:pt x="28973" y="43076"/>
                      </a:lnTo>
                      <a:lnTo>
                        <a:pt x="21444" y="33846"/>
                      </a:lnTo>
                      <a:lnTo>
                        <a:pt x="15057" y="23589"/>
                      </a:lnTo>
                      <a:lnTo>
                        <a:pt x="9809" y="16410"/>
                      </a:lnTo>
                      <a:lnTo>
                        <a:pt x="5475" y="10256"/>
                      </a:lnTo>
                      <a:lnTo>
                        <a:pt x="2509" y="4102"/>
                      </a:lnTo>
                      <a:lnTo>
                        <a:pt x="456" y="2051"/>
                      </a:lnTo>
                      <a:lnTo>
                        <a:pt x="0" y="0"/>
                      </a:lnTo>
                      <a:lnTo>
                        <a:pt x="228" y="0"/>
                      </a:lnTo>
                      <a:lnTo>
                        <a:pt x="1368" y="2051"/>
                      </a:lnTo>
                      <a:lnTo>
                        <a:pt x="2737" y="3076"/>
                      </a:lnTo>
                      <a:lnTo>
                        <a:pt x="4790" y="5128"/>
                      </a:lnTo>
                      <a:lnTo>
                        <a:pt x="7300" y="8205"/>
                      </a:lnTo>
                      <a:lnTo>
                        <a:pt x="10038" y="11282"/>
                      </a:lnTo>
                      <a:lnTo>
                        <a:pt x="13003" y="13333"/>
                      </a:lnTo>
                      <a:lnTo>
                        <a:pt x="16425" y="17435"/>
                      </a:lnTo>
                      <a:lnTo>
                        <a:pt x="20076" y="21538"/>
                      </a:lnTo>
                      <a:lnTo>
                        <a:pt x="23498" y="23589"/>
                      </a:lnTo>
                      <a:lnTo>
                        <a:pt x="27148" y="27692"/>
                      </a:lnTo>
                      <a:lnTo>
                        <a:pt x="30570" y="30769"/>
                      </a:lnTo>
                      <a:lnTo>
                        <a:pt x="33992" y="33846"/>
                      </a:lnTo>
                      <a:lnTo>
                        <a:pt x="37642" y="36923"/>
                      </a:lnTo>
                      <a:lnTo>
                        <a:pt x="40608" y="37948"/>
                      </a:lnTo>
                      <a:lnTo>
                        <a:pt x="43574" y="41025"/>
                      </a:lnTo>
                      <a:lnTo>
                        <a:pt x="46311" y="42051"/>
                      </a:lnTo>
                      <a:lnTo>
                        <a:pt x="49277" y="43076"/>
                      </a:lnTo>
                      <a:lnTo>
                        <a:pt x="52471" y="45128"/>
                      </a:lnTo>
                      <a:lnTo>
                        <a:pt x="55437" y="47179"/>
                      </a:lnTo>
                      <a:lnTo>
                        <a:pt x="58859" y="48205"/>
                      </a:lnTo>
                      <a:lnTo>
                        <a:pt x="62053" y="50256"/>
                      </a:lnTo>
                      <a:lnTo>
                        <a:pt x="65247" y="51282"/>
                      </a:lnTo>
                      <a:lnTo>
                        <a:pt x="68441" y="54358"/>
                      </a:lnTo>
                      <a:lnTo>
                        <a:pt x="71863" y="57435"/>
                      </a:lnTo>
                      <a:lnTo>
                        <a:pt x="75057" y="60512"/>
                      </a:lnTo>
                      <a:lnTo>
                        <a:pt x="78022" y="63589"/>
                      </a:lnTo>
                      <a:lnTo>
                        <a:pt x="80760" y="67692"/>
                      </a:lnTo>
                      <a:lnTo>
                        <a:pt x="83498" y="72820"/>
                      </a:lnTo>
                      <a:lnTo>
                        <a:pt x="85779" y="76923"/>
                      </a:lnTo>
                      <a:lnTo>
                        <a:pt x="88288" y="83076"/>
                      </a:lnTo>
                      <a:lnTo>
                        <a:pt x="90114" y="89230"/>
                      </a:lnTo>
                      <a:lnTo>
                        <a:pt x="94220" y="100512"/>
                      </a:lnTo>
                      <a:lnTo>
                        <a:pt x="98555" y="105641"/>
                      </a:lnTo>
                      <a:lnTo>
                        <a:pt x="103117" y="105641"/>
                      </a:lnTo>
                      <a:lnTo>
                        <a:pt x="107452" y="101538"/>
                      </a:lnTo>
                      <a:lnTo>
                        <a:pt x="111330" y="96410"/>
                      </a:lnTo>
                      <a:lnTo>
                        <a:pt x="114524" y="92307"/>
                      </a:lnTo>
                      <a:lnTo>
                        <a:pt x="116577" y="87179"/>
                      </a:lnTo>
                      <a:lnTo>
                        <a:pt x="117262" y="86153"/>
                      </a:lnTo>
                      <a:lnTo>
                        <a:pt x="120000" y="11487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7" name="Google Shape;2727;p65"/>
                <p:cNvSpPr/>
                <p:nvPr/>
              </p:nvSpPr>
              <p:spPr>
                <a:xfrm>
                  <a:off x="4787900" y="5302250"/>
                  <a:ext cx="9525" cy="279400"/>
                </a:xfrm>
                <a:custGeom>
                  <a:avLst/>
                  <a:gdLst/>
                  <a:ahLst/>
                  <a:cxnLst/>
                  <a:rect l="l" t="t" r="r" b="b"/>
                  <a:pathLst>
                    <a:path w="120000" h="120000" extrusionOk="0">
                      <a:moveTo>
                        <a:pt x="120000" y="0"/>
                      </a:moveTo>
                      <a:lnTo>
                        <a:pt x="112500" y="17727"/>
                      </a:lnTo>
                      <a:lnTo>
                        <a:pt x="105000" y="57727"/>
                      </a:lnTo>
                      <a:lnTo>
                        <a:pt x="97500" y="98863"/>
                      </a:lnTo>
                      <a:lnTo>
                        <a:pt x="90000" y="120000"/>
                      </a:lnTo>
                      <a:lnTo>
                        <a:pt x="0" y="118863"/>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8" name="Google Shape;2728;p65"/>
                <p:cNvSpPr/>
                <p:nvPr/>
              </p:nvSpPr>
              <p:spPr>
                <a:xfrm>
                  <a:off x="4783137" y="5078412"/>
                  <a:ext cx="11112" cy="131762"/>
                </a:xfrm>
                <a:custGeom>
                  <a:avLst/>
                  <a:gdLst/>
                  <a:ahLst/>
                  <a:cxnLst/>
                  <a:rect l="l" t="t" r="r" b="b"/>
                  <a:pathLst>
                    <a:path w="120000" h="120000" extrusionOk="0">
                      <a:moveTo>
                        <a:pt x="28571" y="0"/>
                      </a:moveTo>
                      <a:lnTo>
                        <a:pt x="0" y="120000"/>
                      </a:lnTo>
                      <a:lnTo>
                        <a:pt x="120000" y="120000"/>
                      </a:lnTo>
                      <a:lnTo>
                        <a:pt x="285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29" name="Google Shape;2729;p65"/>
                <p:cNvSpPr/>
                <p:nvPr/>
              </p:nvSpPr>
              <p:spPr>
                <a:xfrm>
                  <a:off x="4810125" y="5776912"/>
                  <a:ext cx="179387" cy="85725"/>
                </a:xfrm>
                <a:custGeom>
                  <a:avLst/>
                  <a:gdLst/>
                  <a:ahLst/>
                  <a:cxnLst/>
                  <a:rect l="l" t="t" r="r" b="b"/>
                  <a:pathLst>
                    <a:path w="120000" h="120000" extrusionOk="0">
                      <a:moveTo>
                        <a:pt x="8495" y="120000"/>
                      </a:moveTo>
                      <a:lnTo>
                        <a:pt x="9203" y="120000"/>
                      </a:lnTo>
                      <a:lnTo>
                        <a:pt x="10973" y="119263"/>
                      </a:lnTo>
                      <a:lnTo>
                        <a:pt x="13805" y="117055"/>
                      </a:lnTo>
                      <a:lnTo>
                        <a:pt x="18053" y="114846"/>
                      </a:lnTo>
                      <a:lnTo>
                        <a:pt x="23008" y="111165"/>
                      </a:lnTo>
                      <a:lnTo>
                        <a:pt x="29026" y="106748"/>
                      </a:lnTo>
                      <a:lnTo>
                        <a:pt x="35752" y="101595"/>
                      </a:lnTo>
                      <a:lnTo>
                        <a:pt x="43185" y="94969"/>
                      </a:lnTo>
                      <a:lnTo>
                        <a:pt x="51681" y="87607"/>
                      </a:lnTo>
                      <a:lnTo>
                        <a:pt x="60530" y="78773"/>
                      </a:lnTo>
                      <a:lnTo>
                        <a:pt x="69380" y="69202"/>
                      </a:lnTo>
                      <a:lnTo>
                        <a:pt x="78938" y="58159"/>
                      </a:lnTo>
                      <a:lnTo>
                        <a:pt x="89203" y="45644"/>
                      </a:lnTo>
                      <a:lnTo>
                        <a:pt x="99115" y="32392"/>
                      </a:lnTo>
                      <a:lnTo>
                        <a:pt x="109380" y="16196"/>
                      </a:lnTo>
                      <a:lnTo>
                        <a:pt x="120000" y="0"/>
                      </a:lnTo>
                      <a:lnTo>
                        <a:pt x="118584" y="736"/>
                      </a:lnTo>
                      <a:lnTo>
                        <a:pt x="115752" y="4417"/>
                      </a:lnTo>
                      <a:lnTo>
                        <a:pt x="110442" y="8834"/>
                      </a:lnTo>
                      <a:lnTo>
                        <a:pt x="104424" y="15460"/>
                      </a:lnTo>
                      <a:lnTo>
                        <a:pt x="96283" y="22822"/>
                      </a:lnTo>
                      <a:lnTo>
                        <a:pt x="87433" y="31656"/>
                      </a:lnTo>
                      <a:lnTo>
                        <a:pt x="77876" y="39754"/>
                      </a:lnTo>
                      <a:lnTo>
                        <a:pt x="67610" y="48588"/>
                      </a:lnTo>
                      <a:lnTo>
                        <a:pt x="57699" y="57423"/>
                      </a:lnTo>
                      <a:lnTo>
                        <a:pt x="47079" y="65521"/>
                      </a:lnTo>
                      <a:lnTo>
                        <a:pt x="37168" y="73619"/>
                      </a:lnTo>
                      <a:lnTo>
                        <a:pt x="27610" y="80245"/>
                      </a:lnTo>
                      <a:lnTo>
                        <a:pt x="19115" y="85398"/>
                      </a:lnTo>
                      <a:lnTo>
                        <a:pt x="11327" y="89079"/>
                      </a:lnTo>
                      <a:lnTo>
                        <a:pt x="4601" y="90552"/>
                      </a:lnTo>
                      <a:lnTo>
                        <a:pt x="0" y="90552"/>
                      </a:lnTo>
                      <a:lnTo>
                        <a:pt x="8495"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0" name="Google Shape;2730;p65"/>
                <p:cNvSpPr/>
                <p:nvPr/>
              </p:nvSpPr>
              <p:spPr>
                <a:xfrm>
                  <a:off x="4405312" y="5773737"/>
                  <a:ext cx="342900" cy="117475"/>
                </a:xfrm>
                <a:custGeom>
                  <a:avLst/>
                  <a:gdLst/>
                  <a:ahLst/>
                  <a:cxnLst/>
                  <a:rect l="l" t="t" r="r" b="b"/>
                  <a:pathLst>
                    <a:path w="120000" h="120000" extrusionOk="0">
                      <a:moveTo>
                        <a:pt x="119258" y="106425"/>
                      </a:moveTo>
                      <a:lnTo>
                        <a:pt x="118887" y="107511"/>
                      </a:lnTo>
                      <a:lnTo>
                        <a:pt x="117959" y="108054"/>
                      </a:lnTo>
                      <a:lnTo>
                        <a:pt x="116105" y="108597"/>
                      </a:lnTo>
                      <a:lnTo>
                        <a:pt x="114064" y="109140"/>
                      </a:lnTo>
                      <a:lnTo>
                        <a:pt x="111282" y="108597"/>
                      </a:lnTo>
                      <a:lnTo>
                        <a:pt x="108315" y="105882"/>
                      </a:lnTo>
                      <a:lnTo>
                        <a:pt x="104791" y="100995"/>
                      </a:lnTo>
                      <a:lnTo>
                        <a:pt x="100896" y="93936"/>
                      </a:lnTo>
                      <a:lnTo>
                        <a:pt x="97372" y="84705"/>
                      </a:lnTo>
                      <a:lnTo>
                        <a:pt x="94404" y="74932"/>
                      </a:lnTo>
                      <a:lnTo>
                        <a:pt x="91437" y="65158"/>
                      </a:lnTo>
                      <a:lnTo>
                        <a:pt x="88469" y="55927"/>
                      </a:lnTo>
                      <a:lnTo>
                        <a:pt x="85131" y="47782"/>
                      </a:lnTo>
                      <a:lnTo>
                        <a:pt x="81236" y="40180"/>
                      </a:lnTo>
                      <a:lnTo>
                        <a:pt x="76043" y="33665"/>
                      </a:lnTo>
                      <a:lnTo>
                        <a:pt x="69922" y="28235"/>
                      </a:lnTo>
                      <a:lnTo>
                        <a:pt x="63802" y="23891"/>
                      </a:lnTo>
                      <a:lnTo>
                        <a:pt x="59165" y="19547"/>
                      </a:lnTo>
                      <a:lnTo>
                        <a:pt x="55641" y="15746"/>
                      </a:lnTo>
                      <a:lnTo>
                        <a:pt x="52673" y="11402"/>
                      </a:lnTo>
                      <a:lnTo>
                        <a:pt x="50262" y="9230"/>
                      </a:lnTo>
                      <a:lnTo>
                        <a:pt x="47851" y="7601"/>
                      </a:lnTo>
                      <a:lnTo>
                        <a:pt x="45255" y="8144"/>
                      </a:lnTo>
                      <a:lnTo>
                        <a:pt x="41731" y="10859"/>
                      </a:lnTo>
                      <a:lnTo>
                        <a:pt x="39505" y="12488"/>
                      </a:lnTo>
                      <a:lnTo>
                        <a:pt x="37279" y="13031"/>
                      </a:lnTo>
                      <a:lnTo>
                        <a:pt x="34683" y="13031"/>
                      </a:lnTo>
                      <a:lnTo>
                        <a:pt x="31715" y="12488"/>
                      </a:lnTo>
                      <a:lnTo>
                        <a:pt x="28748" y="10859"/>
                      </a:lnTo>
                      <a:lnTo>
                        <a:pt x="25595" y="9773"/>
                      </a:lnTo>
                      <a:lnTo>
                        <a:pt x="22627" y="7601"/>
                      </a:lnTo>
                      <a:lnTo>
                        <a:pt x="19474" y="5972"/>
                      </a:lnTo>
                      <a:lnTo>
                        <a:pt x="16321" y="4343"/>
                      </a:lnTo>
                      <a:lnTo>
                        <a:pt x="13539" y="2714"/>
                      </a:lnTo>
                      <a:lnTo>
                        <a:pt x="10571" y="1085"/>
                      </a:lnTo>
                      <a:lnTo>
                        <a:pt x="8160" y="542"/>
                      </a:lnTo>
                      <a:lnTo>
                        <a:pt x="5749" y="0"/>
                      </a:lnTo>
                      <a:lnTo>
                        <a:pt x="4080" y="542"/>
                      </a:lnTo>
                      <a:lnTo>
                        <a:pt x="2225" y="2171"/>
                      </a:lnTo>
                      <a:lnTo>
                        <a:pt x="1112" y="4343"/>
                      </a:lnTo>
                      <a:lnTo>
                        <a:pt x="0" y="10316"/>
                      </a:lnTo>
                      <a:lnTo>
                        <a:pt x="370" y="16832"/>
                      </a:lnTo>
                      <a:lnTo>
                        <a:pt x="1669" y="22805"/>
                      </a:lnTo>
                      <a:lnTo>
                        <a:pt x="3523" y="28235"/>
                      </a:lnTo>
                      <a:lnTo>
                        <a:pt x="5749" y="33665"/>
                      </a:lnTo>
                      <a:lnTo>
                        <a:pt x="7789" y="37466"/>
                      </a:lnTo>
                      <a:lnTo>
                        <a:pt x="9273" y="40180"/>
                      </a:lnTo>
                      <a:lnTo>
                        <a:pt x="10015" y="41266"/>
                      </a:lnTo>
                      <a:lnTo>
                        <a:pt x="9829" y="40180"/>
                      </a:lnTo>
                      <a:lnTo>
                        <a:pt x="8902" y="37466"/>
                      </a:lnTo>
                      <a:lnTo>
                        <a:pt x="8160" y="33665"/>
                      </a:lnTo>
                      <a:lnTo>
                        <a:pt x="7604" y="29864"/>
                      </a:lnTo>
                      <a:lnTo>
                        <a:pt x="7604" y="24977"/>
                      </a:lnTo>
                      <a:lnTo>
                        <a:pt x="8531" y="21719"/>
                      </a:lnTo>
                      <a:lnTo>
                        <a:pt x="10386" y="20090"/>
                      </a:lnTo>
                      <a:lnTo>
                        <a:pt x="13724" y="19547"/>
                      </a:lnTo>
                      <a:lnTo>
                        <a:pt x="17990" y="20633"/>
                      </a:lnTo>
                      <a:lnTo>
                        <a:pt x="22071" y="23348"/>
                      </a:lnTo>
                      <a:lnTo>
                        <a:pt x="26336" y="26606"/>
                      </a:lnTo>
                      <a:lnTo>
                        <a:pt x="30417" y="29321"/>
                      </a:lnTo>
                      <a:lnTo>
                        <a:pt x="34497" y="31493"/>
                      </a:lnTo>
                      <a:lnTo>
                        <a:pt x="38021" y="33122"/>
                      </a:lnTo>
                      <a:lnTo>
                        <a:pt x="41360" y="32036"/>
                      </a:lnTo>
                      <a:lnTo>
                        <a:pt x="43956" y="30407"/>
                      </a:lnTo>
                      <a:lnTo>
                        <a:pt x="46553" y="28235"/>
                      </a:lnTo>
                      <a:lnTo>
                        <a:pt x="48964" y="29321"/>
                      </a:lnTo>
                      <a:lnTo>
                        <a:pt x="51561" y="30950"/>
                      </a:lnTo>
                      <a:lnTo>
                        <a:pt x="54714" y="33665"/>
                      </a:lnTo>
                      <a:lnTo>
                        <a:pt x="57867" y="36923"/>
                      </a:lnTo>
                      <a:lnTo>
                        <a:pt x="61391" y="40180"/>
                      </a:lnTo>
                      <a:lnTo>
                        <a:pt x="65285" y="42352"/>
                      </a:lnTo>
                      <a:lnTo>
                        <a:pt x="69922" y="43438"/>
                      </a:lnTo>
                      <a:lnTo>
                        <a:pt x="73446" y="44524"/>
                      </a:lnTo>
                      <a:lnTo>
                        <a:pt x="76785" y="47239"/>
                      </a:lnTo>
                      <a:lnTo>
                        <a:pt x="79752" y="51040"/>
                      </a:lnTo>
                      <a:lnTo>
                        <a:pt x="82905" y="57013"/>
                      </a:lnTo>
                      <a:lnTo>
                        <a:pt x="85873" y="63529"/>
                      </a:lnTo>
                      <a:lnTo>
                        <a:pt x="88655" y="70588"/>
                      </a:lnTo>
                      <a:lnTo>
                        <a:pt x="91251" y="77647"/>
                      </a:lnTo>
                      <a:lnTo>
                        <a:pt x="94219" y="85248"/>
                      </a:lnTo>
                      <a:lnTo>
                        <a:pt x="97001" y="92850"/>
                      </a:lnTo>
                      <a:lnTo>
                        <a:pt x="99969" y="99909"/>
                      </a:lnTo>
                      <a:lnTo>
                        <a:pt x="102751" y="106425"/>
                      </a:lnTo>
                      <a:lnTo>
                        <a:pt x="105904" y="112398"/>
                      </a:lnTo>
                      <a:lnTo>
                        <a:pt x="109057" y="116199"/>
                      </a:lnTo>
                      <a:lnTo>
                        <a:pt x="112395" y="119457"/>
                      </a:lnTo>
                      <a:lnTo>
                        <a:pt x="116105" y="120000"/>
                      </a:lnTo>
                      <a:lnTo>
                        <a:pt x="120000" y="119457"/>
                      </a:lnTo>
                      <a:lnTo>
                        <a:pt x="119258" y="1064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1" name="Google Shape;2731;p65"/>
                <p:cNvSpPr/>
                <p:nvPr/>
              </p:nvSpPr>
              <p:spPr>
                <a:xfrm>
                  <a:off x="4484687" y="5830887"/>
                  <a:ext cx="184150" cy="65087"/>
                </a:xfrm>
                <a:custGeom>
                  <a:avLst/>
                  <a:gdLst/>
                  <a:ahLst/>
                  <a:cxnLst/>
                  <a:rect l="l" t="t" r="r" b="b"/>
                  <a:pathLst>
                    <a:path w="120000" h="120000" extrusionOk="0">
                      <a:moveTo>
                        <a:pt x="120000" y="116097"/>
                      </a:moveTo>
                      <a:lnTo>
                        <a:pt x="119308" y="116097"/>
                      </a:lnTo>
                      <a:lnTo>
                        <a:pt x="117233" y="118048"/>
                      </a:lnTo>
                      <a:lnTo>
                        <a:pt x="113775" y="118048"/>
                      </a:lnTo>
                      <a:lnTo>
                        <a:pt x="109279" y="119024"/>
                      </a:lnTo>
                      <a:lnTo>
                        <a:pt x="104092" y="119024"/>
                      </a:lnTo>
                      <a:lnTo>
                        <a:pt x="97867" y="120000"/>
                      </a:lnTo>
                      <a:lnTo>
                        <a:pt x="91642" y="120000"/>
                      </a:lnTo>
                      <a:lnTo>
                        <a:pt x="84726" y="120000"/>
                      </a:lnTo>
                      <a:lnTo>
                        <a:pt x="77809" y="119024"/>
                      </a:lnTo>
                      <a:lnTo>
                        <a:pt x="71239" y="118048"/>
                      </a:lnTo>
                      <a:lnTo>
                        <a:pt x="63976" y="115121"/>
                      </a:lnTo>
                      <a:lnTo>
                        <a:pt x="58097" y="113170"/>
                      </a:lnTo>
                      <a:lnTo>
                        <a:pt x="52564" y="108292"/>
                      </a:lnTo>
                      <a:lnTo>
                        <a:pt x="47723" y="103414"/>
                      </a:lnTo>
                      <a:lnTo>
                        <a:pt x="43919" y="96585"/>
                      </a:lnTo>
                      <a:lnTo>
                        <a:pt x="41152" y="88780"/>
                      </a:lnTo>
                      <a:lnTo>
                        <a:pt x="37348" y="72195"/>
                      </a:lnTo>
                      <a:lnTo>
                        <a:pt x="34236" y="57560"/>
                      </a:lnTo>
                      <a:lnTo>
                        <a:pt x="30778" y="42926"/>
                      </a:lnTo>
                      <a:lnTo>
                        <a:pt x="27319" y="32195"/>
                      </a:lnTo>
                      <a:lnTo>
                        <a:pt x="22478" y="21463"/>
                      </a:lnTo>
                      <a:lnTo>
                        <a:pt x="16945" y="13658"/>
                      </a:lnTo>
                      <a:lnTo>
                        <a:pt x="9337" y="7804"/>
                      </a:lnTo>
                      <a:lnTo>
                        <a:pt x="0" y="2926"/>
                      </a:lnTo>
                      <a:lnTo>
                        <a:pt x="1729" y="2926"/>
                      </a:lnTo>
                      <a:lnTo>
                        <a:pt x="5533" y="1951"/>
                      </a:lnTo>
                      <a:lnTo>
                        <a:pt x="11066" y="0"/>
                      </a:lnTo>
                      <a:lnTo>
                        <a:pt x="17982" y="1951"/>
                      </a:lnTo>
                      <a:lnTo>
                        <a:pt x="25244" y="4878"/>
                      </a:lnTo>
                      <a:lnTo>
                        <a:pt x="32161" y="10731"/>
                      </a:lnTo>
                      <a:lnTo>
                        <a:pt x="37348" y="21463"/>
                      </a:lnTo>
                      <a:lnTo>
                        <a:pt x="41152" y="38048"/>
                      </a:lnTo>
                      <a:lnTo>
                        <a:pt x="45648" y="54634"/>
                      </a:lnTo>
                      <a:lnTo>
                        <a:pt x="53602" y="66341"/>
                      </a:lnTo>
                      <a:lnTo>
                        <a:pt x="62939" y="76097"/>
                      </a:lnTo>
                      <a:lnTo>
                        <a:pt x="73659" y="81951"/>
                      </a:lnTo>
                      <a:lnTo>
                        <a:pt x="83688" y="86829"/>
                      </a:lnTo>
                      <a:lnTo>
                        <a:pt x="92334" y="87804"/>
                      </a:lnTo>
                      <a:lnTo>
                        <a:pt x="98213" y="88780"/>
                      </a:lnTo>
                      <a:lnTo>
                        <a:pt x="100634" y="88780"/>
                      </a:lnTo>
                      <a:lnTo>
                        <a:pt x="120000" y="11609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2" name="Google Shape;2732;p65"/>
                <p:cNvSpPr/>
                <p:nvPr/>
              </p:nvSpPr>
              <p:spPr>
                <a:xfrm>
                  <a:off x="4745037" y="6084887"/>
                  <a:ext cx="20637" cy="115887"/>
                </a:xfrm>
                <a:custGeom>
                  <a:avLst/>
                  <a:gdLst/>
                  <a:ahLst/>
                  <a:cxnLst/>
                  <a:rect l="l" t="t" r="r" b="b"/>
                  <a:pathLst>
                    <a:path w="120000" h="120000" extrusionOk="0">
                      <a:moveTo>
                        <a:pt x="96000" y="0"/>
                      </a:moveTo>
                      <a:lnTo>
                        <a:pt x="90000" y="13636"/>
                      </a:lnTo>
                      <a:lnTo>
                        <a:pt x="78000" y="44727"/>
                      </a:lnTo>
                      <a:lnTo>
                        <a:pt x="48000" y="81818"/>
                      </a:lnTo>
                      <a:lnTo>
                        <a:pt x="0" y="110727"/>
                      </a:lnTo>
                      <a:lnTo>
                        <a:pt x="117000" y="120000"/>
                      </a:lnTo>
                      <a:lnTo>
                        <a:pt x="117000" y="105272"/>
                      </a:lnTo>
                      <a:lnTo>
                        <a:pt x="120000" y="69272"/>
                      </a:lnTo>
                      <a:lnTo>
                        <a:pt x="114000" y="30000"/>
                      </a:lnTo>
                      <a:lnTo>
                        <a:pt x="96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3" name="Google Shape;2733;p65"/>
                <p:cNvSpPr/>
                <p:nvPr/>
              </p:nvSpPr>
              <p:spPr>
                <a:xfrm>
                  <a:off x="4811712" y="5611812"/>
                  <a:ext cx="192087" cy="111125"/>
                </a:xfrm>
                <a:custGeom>
                  <a:avLst/>
                  <a:gdLst/>
                  <a:ahLst/>
                  <a:cxnLst/>
                  <a:rect l="l" t="t" r="r" b="b"/>
                  <a:pathLst>
                    <a:path w="120000" h="120000" extrusionOk="0">
                      <a:moveTo>
                        <a:pt x="991" y="120000"/>
                      </a:moveTo>
                      <a:lnTo>
                        <a:pt x="661" y="118301"/>
                      </a:lnTo>
                      <a:lnTo>
                        <a:pt x="330" y="114905"/>
                      </a:lnTo>
                      <a:lnTo>
                        <a:pt x="0" y="109811"/>
                      </a:lnTo>
                      <a:lnTo>
                        <a:pt x="330" y="103584"/>
                      </a:lnTo>
                      <a:lnTo>
                        <a:pt x="1322" y="97358"/>
                      </a:lnTo>
                      <a:lnTo>
                        <a:pt x="4628" y="91132"/>
                      </a:lnTo>
                      <a:lnTo>
                        <a:pt x="9586" y="85471"/>
                      </a:lnTo>
                      <a:lnTo>
                        <a:pt x="17190" y="80943"/>
                      </a:lnTo>
                      <a:lnTo>
                        <a:pt x="24462" y="76981"/>
                      </a:lnTo>
                      <a:lnTo>
                        <a:pt x="30413" y="71320"/>
                      </a:lnTo>
                      <a:lnTo>
                        <a:pt x="34710" y="64528"/>
                      </a:lnTo>
                      <a:lnTo>
                        <a:pt x="38016" y="58301"/>
                      </a:lnTo>
                      <a:lnTo>
                        <a:pt x="40991" y="53207"/>
                      </a:lnTo>
                      <a:lnTo>
                        <a:pt x="44297" y="48679"/>
                      </a:lnTo>
                      <a:lnTo>
                        <a:pt x="48595" y="45849"/>
                      </a:lnTo>
                      <a:lnTo>
                        <a:pt x="54214" y="45283"/>
                      </a:lnTo>
                      <a:lnTo>
                        <a:pt x="57520" y="45283"/>
                      </a:lnTo>
                      <a:lnTo>
                        <a:pt x="61157" y="44150"/>
                      </a:lnTo>
                      <a:lnTo>
                        <a:pt x="65123" y="43018"/>
                      </a:lnTo>
                      <a:lnTo>
                        <a:pt x="69421" y="41320"/>
                      </a:lnTo>
                      <a:lnTo>
                        <a:pt x="74049" y="39056"/>
                      </a:lnTo>
                      <a:lnTo>
                        <a:pt x="78347" y="36226"/>
                      </a:lnTo>
                      <a:lnTo>
                        <a:pt x="82975" y="32830"/>
                      </a:lnTo>
                      <a:lnTo>
                        <a:pt x="87933" y="29433"/>
                      </a:lnTo>
                      <a:lnTo>
                        <a:pt x="92561" y="26037"/>
                      </a:lnTo>
                      <a:lnTo>
                        <a:pt x="97190" y="22075"/>
                      </a:lnTo>
                      <a:lnTo>
                        <a:pt x="101487" y="18679"/>
                      </a:lnTo>
                      <a:lnTo>
                        <a:pt x="105785" y="14716"/>
                      </a:lnTo>
                      <a:lnTo>
                        <a:pt x="109752" y="10754"/>
                      </a:lnTo>
                      <a:lnTo>
                        <a:pt x="113719" y="6792"/>
                      </a:lnTo>
                      <a:lnTo>
                        <a:pt x="117024" y="3396"/>
                      </a:lnTo>
                      <a:lnTo>
                        <a:pt x="120000" y="0"/>
                      </a:lnTo>
                      <a:lnTo>
                        <a:pt x="118016" y="2830"/>
                      </a:lnTo>
                      <a:lnTo>
                        <a:pt x="113057" y="10754"/>
                      </a:lnTo>
                      <a:lnTo>
                        <a:pt x="105785" y="22075"/>
                      </a:lnTo>
                      <a:lnTo>
                        <a:pt x="96859" y="34528"/>
                      </a:lnTo>
                      <a:lnTo>
                        <a:pt x="86942" y="46415"/>
                      </a:lnTo>
                      <a:lnTo>
                        <a:pt x="77355" y="57169"/>
                      </a:lnTo>
                      <a:lnTo>
                        <a:pt x="68099" y="63962"/>
                      </a:lnTo>
                      <a:lnTo>
                        <a:pt x="60826" y="65094"/>
                      </a:lnTo>
                      <a:lnTo>
                        <a:pt x="54876" y="65094"/>
                      </a:lnTo>
                      <a:lnTo>
                        <a:pt x="50247" y="67924"/>
                      </a:lnTo>
                      <a:lnTo>
                        <a:pt x="46280" y="73584"/>
                      </a:lnTo>
                      <a:lnTo>
                        <a:pt x="42644" y="79245"/>
                      </a:lnTo>
                      <a:lnTo>
                        <a:pt x="39008" y="85471"/>
                      </a:lnTo>
                      <a:lnTo>
                        <a:pt x="36033" y="91698"/>
                      </a:lnTo>
                      <a:lnTo>
                        <a:pt x="32066" y="95660"/>
                      </a:lnTo>
                      <a:lnTo>
                        <a:pt x="27768" y="96792"/>
                      </a:lnTo>
                      <a:lnTo>
                        <a:pt x="23471" y="97358"/>
                      </a:lnTo>
                      <a:lnTo>
                        <a:pt x="19834" y="100188"/>
                      </a:lnTo>
                      <a:lnTo>
                        <a:pt x="17190" y="104150"/>
                      </a:lnTo>
                      <a:lnTo>
                        <a:pt x="15537" y="108679"/>
                      </a:lnTo>
                      <a:lnTo>
                        <a:pt x="14545" y="112641"/>
                      </a:lnTo>
                      <a:lnTo>
                        <a:pt x="13553" y="116603"/>
                      </a:lnTo>
                      <a:lnTo>
                        <a:pt x="13223" y="119433"/>
                      </a:lnTo>
                      <a:lnTo>
                        <a:pt x="13223" y="120000"/>
                      </a:lnTo>
                      <a:lnTo>
                        <a:pt x="991"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4" name="Google Shape;2734;p65"/>
                <p:cNvSpPr/>
                <p:nvPr/>
              </p:nvSpPr>
              <p:spPr>
                <a:xfrm>
                  <a:off x="4862512" y="5659437"/>
                  <a:ext cx="130175" cy="71437"/>
                </a:xfrm>
                <a:custGeom>
                  <a:avLst/>
                  <a:gdLst/>
                  <a:ahLst/>
                  <a:cxnLst/>
                  <a:rect l="l" t="t" r="r" b="b"/>
                  <a:pathLst>
                    <a:path w="120000" h="120000" extrusionOk="0">
                      <a:moveTo>
                        <a:pt x="0" y="114586"/>
                      </a:moveTo>
                      <a:lnTo>
                        <a:pt x="1457" y="115488"/>
                      </a:lnTo>
                      <a:lnTo>
                        <a:pt x="5344" y="116390"/>
                      </a:lnTo>
                      <a:lnTo>
                        <a:pt x="10688" y="119097"/>
                      </a:lnTo>
                      <a:lnTo>
                        <a:pt x="18461" y="120000"/>
                      </a:lnTo>
                      <a:lnTo>
                        <a:pt x="26234" y="117293"/>
                      </a:lnTo>
                      <a:lnTo>
                        <a:pt x="34008" y="113684"/>
                      </a:lnTo>
                      <a:lnTo>
                        <a:pt x="42267" y="103759"/>
                      </a:lnTo>
                      <a:lnTo>
                        <a:pt x="48582" y="90225"/>
                      </a:lnTo>
                      <a:lnTo>
                        <a:pt x="55870" y="74887"/>
                      </a:lnTo>
                      <a:lnTo>
                        <a:pt x="65101" y="64962"/>
                      </a:lnTo>
                      <a:lnTo>
                        <a:pt x="76275" y="58646"/>
                      </a:lnTo>
                      <a:lnTo>
                        <a:pt x="87449" y="52330"/>
                      </a:lnTo>
                      <a:lnTo>
                        <a:pt x="98623" y="46015"/>
                      </a:lnTo>
                      <a:lnTo>
                        <a:pt x="108340" y="36090"/>
                      </a:lnTo>
                      <a:lnTo>
                        <a:pt x="116113" y="20751"/>
                      </a:lnTo>
                      <a:lnTo>
                        <a:pt x="120000" y="0"/>
                      </a:lnTo>
                      <a:lnTo>
                        <a:pt x="119514" y="1804"/>
                      </a:lnTo>
                      <a:lnTo>
                        <a:pt x="117085" y="6315"/>
                      </a:lnTo>
                      <a:lnTo>
                        <a:pt x="113198" y="12631"/>
                      </a:lnTo>
                      <a:lnTo>
                        <a:pt x="107854" y="20751"/>
                      </a:lnTo>
                      <a:lnTo>
                        <a:pt x="101052" y="28872"/>
                      </a:lnTo>
                      <a:lnTo>
                        <a:pt x="92793" y="34285"/>
                      </a:lnTo>
                      <a:lnTo>
                        <a:pt x="83562" y="37894"/>
                      </a:lnTo>
                      <a:lnTo>
                        <a:pt x="73360" y="39699"/>
                      </a:lnTo>
                      <a:lnTo>
                        <a:pt x="64129" y="39699"/>
                      </a:lnTo>
                      <a:lnTo>
                        <a:pt x="56356" y="43308"/>
                      </a:lnTo>
                      <a:lnTo>
                        <a:pt x="50526" y="51428"/>
                      </a:lnTo>
                      <a:lnTo>
                        <a:pt x="46639" y="59548"/>
                      </a:lnTo>
                      <a:lnTo>
                        <a:pt x="42753" y="68571"/>
                      </a:lnTo>
                      <a:lnTo>
                        <a:pt x="37894" y="77593"/>
                      </a:lnTo>
                      <a:lnTo>
                        <a:pt x="33522" y="86616"/>
                      </a:lnTo>
                      <a:lnTo>
                        <a:pt x="27206" y="92932"/>
                      </a:lnTo>
                      <a:lnTo>
                        <a:pt x="19919" y="97443"/>
                      </a:lnTo>
                      <a:lnTo>
                        <a:pt x="15060" y="99248"/>
                      </a:lnTo>
                      <a:lnTo>
                        <a:pt x="10688" y="99248"/>
                      </a:lnTo>
                      <a:lnTo>
                        <a:pt x="7773" y="98345"/>
                      </a:lnTo>
                      <a:lnTo>
                        <a:pt x="5829" y="97443"/>
                      </a:lnTo>
                      <a:lnTo>
                        <a:pt x="4372" y="94736"/>
                      </a:lnTo>
                      <a:lnTo>
                        <a:pt x="3400" y="93834"/>
                      </a:lnTo>
                      <a:lnTo>
                        <a:pt x="3400" y="92932"/>
                      </a:lnTo>
                      <a:lnTo>
                        <a:pt x="0" y="1145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5" name="Google Shape;2735;p65"/>
                <p:cNvSpPr/>
                <p:nvPr/>
              </p:nvSpPr>
              <p:spPr>
                <a:xfrm>
                  <a:off x="4441825" y="5630862"/>
                  <a:ext cx="317500" cy="136525"/>
                </a:xfrm>
                <a:custGeom>
                  <a:avLst/>
                  <a:gdLst/>
                  <a:ahLst/>
                  <a:cxnLst/>
                  <a:rect l="l" t="t" r="r" b="b"/>
                  <a:pathLst>
                    <a:path w="120000" h="120000" extrusionOk="0">
                      <a:moveTo>
                        <a:pt x="118394" y="103255"/>
                      </a:moveTo>
                      <a:lnTo>
                        <a:pt x="117391" y="104186"/>
                      </a:lnTo>
                      <a:lnTo>
                        <a:pt x="114581" y="104651"/>
                      </a:lnTo>
                      <a:lnTo>
                        <a:pt x="110367" y="105581"/>
                      </a:lnTo>
                      <a:lnTo>
                        <a:pt x="105351" y="106046"/>
                      </a:lnTo>
                      <a:lnTo>
                        <a:pt x="99732" y="106046"/>
                      </a:lnTo>
                      <a:lnTo>
                        <a:pt x="93913" y="105116"/>
                      </a:lnTo>
                      <a:lnTo>
                        <a:pt x="88494" y="102325"/>
                      </a:lnTo>
                      <a:lnTo>
                        <a:pt x="83478" y="97674"/>
                      </a:lnTo>
                      <a:lnTo>
                        <a:pt x="81070" y="94418"/>
                      </a:lnTo>
                      <a:lnTo>
                        <a:pt x="78662" y="91162"/>
                      </a:lnTo>
                      <a:lnTo>
                        <a:pt x="76254" y="86976"/>
                      </a:lnTo>
                      <a:lnTo>
                        <a:pt x="74046" y="82325"/>
                      </a:lnTo>
                      <a:lnTo>
                        <a:pt x="71638" y="78139"/>
                      </a:lnTo>
                      <a:lnTo>
                        <a:pt x="69230" y="73023"/>
                      </a:lnTo>
                      <a:lnTo>
                        <a:pt x="66622" y="68372"/>
                      </a:lnTo>
                      <a:lnTo>
                        <a:pt x="64214" y="63720"/>
                      </a:lnTo>
                      <a:lnTo>
                        <a:pt x="61806" y="59069"/>
                      </a:lnTo>
                      <a:lnTo>
                        <a:pt x="59197" y="55348"/>
                      </a:lnTo>
                      <a:lnTo>
                        <a:pt x="56789" y="51162"/>
                      </a:lnTo>
                      <a:lnTo>
                        <a:pt x="54381" y="47906"/>
                      </a:lnTo>
                      <a:lnTo>
                        <a:pt x="51973" y="45116"/>
                      </a:lnTo>
                      <a:lnTo>
                        <a:pt x="49565" y="43255"/>
                      </a:lnTo>
                      <a:lnTo>
                        <a:pt x="47357" y="41860"/>
                      </a:lnTo>
                      <a:lnTo>
                        <a:pt x="44949" y="41860"/>
                      </a:lnTo>
                      <a:lnTo>
                        <a:pt x="42541" y="41395"/>
                      </a:lnTo>
                      <a:lnTo>
                        <a:pt x="40133" y="40465"/>
                      </a:lnTo>
                      <a:lnTo>
                        <a:pt x="37525" y="38139"/>
                      </a:lnTo>
                      <a:lnTo>
                        <a:pt x="34916" y="34883"/>
                      </a:lnTo>
                      <a:lnTo>
                        <a:pt x="32107" y="31627"/>
                      </a:lnTo>
                      <a:lnTo>
                        <a:pt x="29096" y="26976"/>
                      </a:lnTo>
                      <a:lnTo>
                        <a:pt x="26086" y="23255"/>
                      </a:lnTo>
                      <a:lnTo>
                        <a:pt x="23277" y="18604"/>
                      </a:lnTo>
                      <a:lnTo>
                        <a:pt x="20066" y="14418"/>
                      </a:lnTo>
                      <a:lnTo>
                        <a:pt x="17056" y="10232"/>
                      </a:lnTo>
                      <a:lnTo>
                        <a:pt x="14046" y="6511"/>
                      </a:lnTo>
                      <a:lnTo>
                        <a:pt x="11036" y="3720"/>
                      </a:lnTo>
                      <a:lnTo>
                        <a:pt x="8227" y="1395"/>
                      </a:lnTo>
                      <a:lnTo>
                        <a:pt x="5217" y="0"/>
                      </a:lnTo>
                      <a:lnTo>
                        <a:pt x="2608" y="0"/>
                      </a:lnTo>
                      <a:lnTo>
                        <a:pt x="0" y="930"/>
                      </a:lnTo>
                      <a:lnTo>
                        <a:pt x="602" y="1395"/>
                      </a:lnTo>
                      <a:lnTo>
                        <a:pt x="1404" y="2790"/>
                      </a:lnTo>
                      <a:lnTo>
                        <a:pt x="3210" y="5116"/>
                      </a:lnTo>
                      <a:lnTo>
                        <a:pt x="5217" y="7441"/>
                      </a:lnTo>
                      <a:lnTo>
                        <a:pt x="7625" y="11162"/>
                      </a:lnTo>
                      <a:lnTo>
                        <a:pt x="10836" y="14418"/>
                      </a:lnTo>
                      <a:lnTo>
                        <a:pt x="13846" y="18604"/>
                      </a:lnTo>
                      <a:lnTo>
                        <a:pt x="17257" y="22790"/>
                      </a:lnTo>
                      <a:lnTo>
                        <a:pt x="20869" y="26976"/>
                      </a:lnTo>
                      <a:lnTo>
                        <a:pt x="24080" y="31627"/>
                      </a:lnTo>
                      <a:lnTo>
                        <a:pt x="27692" y="35348"/>
                      </a:lnTo>
                      <a:lnTo>
                        <a:pt x="31103" y="39534"/>
                      </a:lnTo>
                      <a:lnTo>
                        <a:pt x="33913" y="43255"/>
                      </a:lnTo>
                      <a:lnTo>
                        <a:pt x="36722" y="46511"/>
                      </a:lnTo>
                      <a:lnTo>
                        <a:pt x="39130" y="49302"/>
                      </a:lnTo>
                      <a:lnTo>
                        <a:pt x="41137" y="51162"/>
                      </a:lnTo>
                      <a:lnTo>
                        <a:pt x="44548" y="54883"/>
                      </a:lnTo>
                      <a:lnTo>
                        <a:pt x="48160" y="58604"/>
                      </a:lnTo>
                      <a:lnTo>
                        <a:pt x="52173" y="62325"/>
                      </a:lnTo>
                      <a:lnTo>
                        <a:pt x="55986" y="66511"/>
                      </a:lnTo>
                      <a:lnTo>
                        <a:pt x="60200" y="70697"/>
                      </a:lnTo>
                      <a:lnTo>
                        <a:pt x="63812" y="76279"/>
                      </a:lnTo>
                      <a:lnTo>
                        <a:pt x="67224" y="81860"/>
                      </a:lnTo>
                      <a:lnTo>
                        <a:pt x="70635" y="88372"/>
                      </a:lnTo>
                      <a:lnTo>
                        <a:pt x="72040" y="91627"/>
                      </a:lnTo>
                      <a:lnTo>
                        <a:pt x="73444" y="95813"/>
                      </a:lnTo>
                      <a:lnTo>
                        <a:pt x="74849" y="99069"/>
                      </a:lnTo>
                      <a:lnTo>
                        <a:pt x="76655" y="102790"/>
                      </a:lnTo>
                      <a:lnTo>
                        <a:pt x="78060" y="105581"/>
                      </a:lnTo>
                      <a:lnTo>
                        <a:pt x="79866" y="108837"/>
                      </a:lnTo>
                      <a:lnTo>
                        <a:pt x="82073" y="111627"/>
                      </a:lnTo>
                      <a:lnTo>
                        <a:pt x="84280" y="114418"/>
                      </a:lnTo>
                      <a:lnTo>
                        <a:pt x="87090" y="116744"/>
                      </a:lnTo>
                      <a:lnTo>
                        <a:pt x="89899" y="118139"/>
                      </a:lnTo>
                      <a:lnTo>
                        <a:pt x="93511" y="119534"/>
                      </a:lnTo>
                      <a:lnTo>
                        <a:pt x="97525" y="120000"/>
                      </a:lnTo>
                      <a:lnTo>
                        <a:pt x="102341" y="120000"/>
                      </a:lnTo>
                      <a:lnTo>
                        <a:pt x="107357" y="119534"/>
                      </a:lnTo>
                      <a:lnTo>
                        <a:pt x="113377" y="118139"/>
                      </a:lnTo>
                      <a:lnTo>
                        <a:pt x="120000" y="116279"/>
                      </a:lnTo>
                      <a:lnTo>
                        <a:pt x="118394" y="1032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6" name="Google Shape;2736;p65"/>
                <p:cNvSpPr/>
                <p:nvPr/>
              </p:nvSpPr>
              <p:spPr>
                <a:xfrm>
                  <a:off x="4481512" y="5683250"/>
                  <a:ext cx="190500" cy="98425"/>
                </a:xfrm>
                <a:custGeom>
                  <a:avLst/>
                  <a:gdLst/>
                  <a:ahLst/>
                  <a:cxnLst/>
                  <a:rect l="l" t="t" r="r" b="b"/>
                  <a:pathLst>
                    <a:path w="120000" h="120000" extrusionOk="0">
                      <a:moveTo>
                        <a:pt x="0" y="0"/>
                      </a:moveTo>
                      <a:lnTo>
                        <a:pt x="994" y="1945"/>
                      </a:lnTo>
                      <a:lnTo>
                        <a:pt x="4640" y="9729"/>
                      </a:lnTo>
                      <a:lnTo>
                        <a:pt x="10276" y="20108"/>
                      </a:lnTo>
                      <a:lnTo>
                        <a:pt x="16906" y="31135"/>
                      </a:lnTo>
                      <a:lnTo>
                        <a:pt x="24861" y="42810"/>
                      </a:lnTo>
                      <a:lnTo>
                        <a:pt x="33149" y="53837"/>
                      </a:lnTo>
                      <a:lnTo>
                        <a:pt x="40773" y="62270"/>
                      </a:lnTo>
                      <a:lnTo>
                        <a:pt x="48729" y="66810"/>
                      </a:lnTo>
                      <a:lnTo>
                        <a:pt x="52375" y="68756"/>
                      </a:lnTo>
                      <a:lnTo>
                        <a:pt x="56353" y="70702"/>
                      </a:lnTo>
                      <a:lnTo>
                        <a:pt x="60331" y="74594"/>
                      </a:lnTo>
                      <a:lnTo>
                        <a:pt x="63977" y="78486"/>
                      </a:lnTo>
                      <a:lnTo>
                        <a:pt x="67955" y="83027"/>
                      </a:lnTo>
                      <a:lnTo>
                        <a:pt x="71933" y="88216"/>
                      </a:lnTo>
                      <a:lnTo>
                        <a:pt x="76243" y="94054"/>
                      </a:lnTo>
                      <a:lnTo>
                        <a:pt x="80220" y="98594"/>
                      </a:lnTo>
                      <a:lnTo>
                        <a:pt x="84861" y="103783"/>
                      </a:lnTo>
                      <a:lnTo>
                        <a:pt x="89171" y="108324"/>
                      </a:lnTo>
                      <a:lnTo>
                        <a:pt x="94143" y="112216"/>
                      </a:lnTo>
                      <a:lnTo>
                        <a:pt x="98784" y="115459"/>
                      </a:lnTo>
                      <a:lnTo>
                        <a:pt x="103756" y="118702"/>
                      </a:lnTo>
                      <a:lnTo>
                        <a:pt x="109060" y="119351"/>
                      </a:lnTo>
                      <a:lnTo>
                        <a:pt x="114364" y="120000"/>
                      </a:lnTo>
                      <a:lnTo>
                        <a:pt x="120000" y="118702"/>
                      </a:lnTo>
                      <a:lnTo>
                        <a:pt x="109723" y="103135"/>
                      </a:lnTo>
                      <a:lnTo>
                        <a:pt x="109392" y="103135"/>
                      </a:lnTo>
                      <a:lnTo>
                        <a:pt x="107403" y="103783"/>
                      </a:lnTo>
                      <a:lnTo>
                        <a:pt x="104751" y="103783"/>
                      </a:lnTo>
                      <a:lnTo>
                        <a:pt x="101104" y="103135"/>
                      </a:lnTo>
                      <a:lnTo>
                        <a:pt x="96464" y="100540"/>
                      </a:lnTo>
                      <a:lnTo>
                        <a:pt x="90497" y="97297"/>
                      </a:lnTo>
                      <a:lnTo>
                        <a:pt x="84198" y="90162"/>
                      </a:lnTo>
                      <a:lnTo>
                        <a:pt x="76574" y="79783"/>
                      </a:lnTo>
                      <a:lnTo>
                        <a:pt x="69613" y="70054"/>
                      </a:lnTo>
                      <a:lnTo>
                        <a:pt x="63646" y="62918"/>
                      </a:lnTo>
                      <a:lnTo>
                        <a:pt x="58674" y="57729"/>
                      </a:lnTo>
                      <a:lnTo>
                        <a:pt x="54364" y="53837"/>
                      </a:lnTo>
                      <a:lnTo>
                        <a:pt x="50055" y="51243"/>
                      </a:lnTo>
                      <a:lnTo>
                        <a:pt x="46077" y="49297"/>
                      </a:lnTo>
                      <a:lnTo>
                        <a:pt x="41436" y="46702"/>
                      </a:lnTo>
                      <a:lnTo>
                        <a:pt x="35801" y="43459"/>
                      </a:lnTo>
                      <a:lnTo>
                        <a:pt x="29502" y="38918"/>
                      </a:lnTo>
                      <a:lnTo>
                        <a:pt x="23204" y="32432"/>
                      </a:lnTo>
                      <a:lnTo>
                        <a:pt x="17237" y="25297"/>
                      </a:lnTo>
                      <a:lnTo>
                        <a:pt x="11602" y="17513"/>
                      </a:lnTo>
                      <a:lnTo>
                        <a:pt x="6961" y="10378"/>
                      </a:lnTo>
                      <a:lnTo>
                        <a:pt x="2983" y="5189"/>
                      </a:lnTo>
                      <a:lnTo>
                        <a:pt x="662" y="1297"/>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7" name="Google Shape;2737;p65"/>
                <p:cNvSpPr/>
                <p:nvPr/>
              </p:nvSpPr>
              <p:spPr>
                <a:xfrm>
                  <a:off x="4413250" y="5713412"/>
                  <a:ext cx="138112" cy="58737"/>
                </a:xfrm>
                <a:custGeom>
                  <a:avLst/>
                  <a:gdLst/>
                  <a:ahLst/>
                  <a:cxnLst/>
                  <a:rect l="l" t="t" r="r" b="b"/>
                  <a:pathLst>
                    <a:path w="120000" h="120000" extrusionOk="0">
                      <a:moveTo>
                        <a:pt x="114461" y="89729"/>
                      </a:moveTo>
                      <a:lnTo>
                        <a:pt x="113076" y="89729"/>
                      </a:lnTo>
                      <a:lnTo>
                        <a:pt x="110307" y="88648"/>
                      </a:lnTo>
                      <a:lnTo>
                        <a:pt x="106615" y="86486"/>
                      </a:lnTo>
                      <a:lnTo>
                        <a:pt x="100615" y="85405"/>
                      </a:lnTo>
                      <a:lnTo>
                        <a:pt x="94153" y="83243"/>
                      </a:lnTo>
                      <a:lnTo>
                        <a:pt x="86307" y="80000"/>
                      </a:lnTo>
                      <a:lnTo>
                        <a:pt x="77538" y="76756"/>
                      </a:lnTo>
                      <a:lnTo>
                        <a:pt x="68769" y="71351"/>
                      </a:lnTo>
                      <a:lnTo>
                        <a:pt x="59538" y="65945"/>
                      </a:lnTo>
                      <a:lnTo>
                        <a:pt x="49846" y="59459"/>
                      </a:lnTo>
                      <a:lnTo>
                        <a:pt x="40153" y="51891"/>
                      </a:lnTo>
                      <a:lnTo>
                        <a:pt x="30923" y="44324"/>
                      </a:lnTo>
                      <a:lnTo>
                        <a:pt x="21692" y="35675"/>
                      </a:lnTo>
                      <a:lnTo>
                        <a:pt x="13384" y="23783"/>
                      </a:lnTo>
                      <a:lnTo>
                        <a:pt x="6461" y="11891"/>
                      </a:lnTo>
                      <a:lnTo>
                        <a:pt x="0" y="0"/>
                      </a:lnTo>
                      <a:lnTo>
                        <a:pt x="0" y="1081"/>
                      </a:lnTo>
                      <a:lnTo>
                        <a:pt x="461" y="3243"/>
                      </a:lnTo>
                      <a:lnTo>
                        <a:pt x="923" y="8648"/>
                      </a:lnTo>
                      <a:lnTo>
                        <a:pt x="1846" y="14054"/>
                      </a:lnTo>
                      <a:lnTo>
                        <a:pt x="4153" y="21621"/>
                      </a:lnTo>
                      <a:lnTo>
                        <a:pt x="6923" y="29189"/>
                      </a:lnTo>
                      <a:lnTo>
                        <a:pt x="11076" y="37837"/>
                      </a:lnTo>
                      <a:lnTo>
                        <a:pt x="16153" y="48648"/>
                      </a:lnTo>
                      <a:lnTo>
                        <a:pt x="22615" y="58378"/>
                      </a:lnTo>
                      <a:lnTo>
                        <a:pt x="30923" y="69189"/>
                      </a:lnTo>
                      <a:lnTo>
                        <a:pt x="40153" y="78918"/>
                      </a:lnTo>
                      <a:lnTo>
                        <a:pt x="51692" y="88648"/>
                      </a:lnTo>
                      <a:lnTo>
                        <a:pt x="65538" y="97297"/>
                      </a:lnTo>
                      <a:lnTo>
                        <a:pt x="81692" y="105945"/>
                      </a:lnTo>
                      <a:lnTo>
                        <a:pt x="99692" y="113513"/>
                      </a:lnTo>
                      <a:lnTo>
                        <a:pt x="120000" y="120000"/>
                      </a:lnTo>
                      <a:lnTo>
                        <a:pt x="114461" y="8972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8" name="Google Shape;2738;p65"/>
                <p:cNvSpPr/>
                <p:nvPr/>
              </p:nvSpPr>
              <p:spPr>
                <a:xfrm>
                  <a:off x="4446587" y="5708650"/>
                  <a:ext cx="69850" cy="26987"/>
                </a:xfrm>
                <a:custGeom>
                  <a:avLst/>
                  <a:gdLst/>
                  <a:ahLst/>
                  <a:cxnLst/>
                  <a:rect l="l" t="t" r="r" b="b"/>
                  <a:pathLst>
                    <a:path w="120000" h="120000" extrusionOk="0">
                      <a:moveTo>
                        <a:pt x="0" y="0"/>
                      </a:moveTo>
                      <a:lnTo>
                        <a:pt x="3636" y="0"/>
                      </a:lnTo>
                      <a:lnTo>
                        <a:pt x="14545" y="2264"/>
                      </a:lnTo>
                      <a:lnTo>
                        <a:pt x="30000" y="9056"/>
                      </a:lnTo>
                      <a:lnTo>
                        <a:pt x="48181" y="15849"/>
                      </a:lnTo>
                      <a:lnTo>
                        <a:pt x="69090" y="27169"/>
                      </a:lnTo>
                      <a:lnTo>
                        <a:pt x="88181" y="43018"/>
                      </a:lnTo>
                      <a:lnTo>
                        <a:pt x="105454" y="58867"/>
                      </a:lnTo>
                      <a:lnTo>
                        <a:pt x="120000" y="81509"/>
                      </a:lnTo>
                      <a:lnTo>
                        <a:pt x="109090" y="120000"/>
                      </a:lnTo>
                      <a:lnTo>
                        <a:pt x="104545" y="115471"/>
                      </a:lnTo>
                      <a:lnTo>
                        <a:pt x="92727" y="106415"/>
                      </a:lnTo>
                      <a:lnTo>
                        <a:pt x="76363" y="92830"/>
                      </a:lnTo>
                      <a:lnTo>
                        <a:pt x="57272" y="72452"/>
                      </a:lnTo>
                      <a:lnTo>
                        <a:pt x="37272" y="54339"/>
                      </a:lnTo>
                      <a:lnTo>
                        <a:pt x="20000" y="31698"/>
                      </a:lnTo>
                      <a:lnTo>
                        <a:pt x="6363" y="1584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39" name="Google Shape;2739;p65"/>
                <p:cNvSpPr/>
                <p:nvPr/>
              </p:nvSpPr>
              <p:spPr>
                <a:xfrm>
                  <a:off x="4989512" y="5653087"/>
                  <a:ext cx="173037" cy="71437"/>
                </a:xfrm>
                <a:custGeom>
                  <a:avLst/>
                  <a:gdLst/>
                  <a:ahLst/>
                  <a:cxnLst/>
                  <a:rect l="l" t="t" r="r" b="b"/>
                  <a:pathLst>
                    <a:path w="120000" h="120000" extrusionOk="0">
                      <a:moveTo>
                        <a:pt x="0" y="120000"/>
                      </a:moveTo>
                      <a:lnTo>
                        <a:pt x="733" y="119111"/>
                      </a:lnTo>
                      <a:lnTo>
                        <a:pt x="4036" y="118222"/>
                      </a:lnTo>
                      <a:lnTo>
                        <a:pt x="9174" y="114666"/>
                      </a:lnTo>
                      <a:lnTo>
                        <a:pt x="15045" y="111111"/>
                      </a:lnTo>
                      <a:lnTo>
                        <a:pt x="23119" y="105777"/>
                      </a:lnTo>
                      <a:lnTo>
                        <a:pt x="31192" y="100444"/>
                      </a:lnTo>
                      <a:lnTo>
                        <a:pt x="40733" y="92444"/>
                      </a:lnTo>
                      <a:lnTo>
                        <a:pt x="51009" y="85333"/>
                      </a:lnTo>
                      <a:lnTo>
                        <a:pt x="60917" y="77333"/>
                      </a:lnTo>
                      <a:lnTo>
                        <a:pt x="71192" y="67555"/>
                      </a:lnTo>
                      <a:lnTo>
                        <a:pt x="81467" y="57777"/>
                      </a:lnTo>
                      <a:lnTo>
                        <a:pt x="91009" y="47111"/>
                      </a:lnTo>
                      <a:lnTo>
                        <a:pt x="99816" y="35555"/>
                      </a:lnTo>
                      <a:lnTo>
                        <a:pt x="107889" y="24000"/>
                      </a:lnTo>
                      <a:lnTo>
                        <a:pt x="114862" y="12444"/>
                      </a:lnTo>
                      <a:lnTo>
                        <a:pt x="120000" y="0"/>
                      </a:lnTo>
                      <a:lnTo>
                        <a:pt x="119266" y="888"/>
                      </a:lnTo>
                      <a:lnTo>
                        <a:pt x="117064" y="2666"/>
                      </a:lnTo>
                      <a:lnTo>
                        <a:pt x="113761" y="7111"/>
                      </a:lnTo>
                      <a:lnTo>
                        <a:pt x="108990" y="12444"/>
                      </a:lnTo>
                      <a:lnTo>
                        <a:pt x="103119" y="17777"/>
                      </a:lnTo>
                      <a:lnTo>
                        <a:pt x="96513" y="24000"/>
                      </a:lnTo>
                      <a:lnTo>
                        <a:pt x="89174" y="31111"/>
                      </a:lnTo>
                      <a:lnTo>
                        <a:pt x="81467" y="39111"/>
                      </a:lnTo>
                      <a:lnTo>
                        <a:pt x="73394" y="46222"/>
                      </a:lnTo>
                      <a:lnTo>
                        <a:pt x="64954" y="53333"/>
                      </a:lnTo>
                      <a:lnTo>
                        <a:pt x="56513" y="59555"/>
                      </a:lnTo>
                      <a:lnTo>
                        <a:pt x="47706" y="64888"/>
                      </a:lnTo>
                      <a:lnTo>
                        <a:pt x="39633" y="70222"/>
                      </a:lnTo>
                      <a:lnTo>
                        <a:pt x="31559" y="74666"/>
                      </a:lnTo>
                      <a:lnTo>
                        <a:pt x="24220" y="77333"/>
                      </a:lnTo>
                      <a:lnTo>
                        <a:pt x="17614" y="78222"/>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0" name="Google Shape;2740;p65"/>
                <p:cNvSpPr/>
                <p:nvPr/>
              </p:nvSpPr>
              <p:spPr>
                <a:xfrm>
                  <a:off x="4832350" y="5761037"/>
                  <a:ext cx="166687" cy="57150"/>
                </a:xfrm>
                <a:custGeom>
                  <a:avLst/>
                  <a:gdLst/>
                  <a:ahLst/>
                  <a:cxnLst/>
                  <a:rect l="l" t="t" r="r" b="b"/>
                  <a:pathLst>
                    <a:path w="120000" h="120000" extrusionOk="0">
                      <a:moveTo>
                        <a:pt x="120000" y="9908"/>
                      </a:moveTo>
                      <a:lnTo>
                        <a:pt x="118857" y="9908"/>
                      </a:lnTo>
                      <a:lnTo>
                        <a:pt x="116190" y="7706"/>
                      </a:lnTo>
                      <a:lnTo>
                        <a:pt x="111619" y="6605"/>
                      </a:lnTo>
                      <a:lnTo>
                        <a:pt x="105904" y="4403"/>
                      </a:lnTo>
                      <a:lnTo>
                        <a:pt x="98666" y="1100"/>
                      </a:lnTo>
                      <a:lnTo>
                        <a:pt x="91047" y="0"/>
                      </a:lnTo>
                      <a:lnTo>
                        <a:pt x="81904" y="0"/>
                      </a:lnTo>
                      <a:lnTo>
                        <a:pt x="72380" y="0"/>
                      </a:lnTo>
                      <a:lnTo>
                        <a:pt x="62857" y="2201"/>
                      </a:lnTo>
                      <a:lnTo>
                        <a:pt x="52571" y="7706"/>
                      </a:lnTo>
                      <a:lnTo>
                        <a:pt x="42666" y="14311"/>
                      </a:lnTo>
                      <a:lnTo>
                        <a:pt x="33142" y="25321"/>
                      </a:lnTo>
                      <a:lnTo>
                        <a:pt x="23619" y="37431"/>
                      </a:lnTo>
                      <a:lnTo>
                        <a:pt x="14857" y="55045"/>
                      </a:lnTo>
                      <a:lnTo>
                        <a:pt x="6857" y="75963"/>
                      </a:lnTo>
                      <a:lnTo>
                        <a:pt x="0" y="102385"/>
                      </a:lnTo>
                      <a:lnTo>
                        <a:pt x="10285" y="120000"/>
                      </a:lnTo>
                      <a:lnTo>
                        <a:pt x="11047" y="118899"/>
                      </a:lnTo>
                      <a:lnTo>
                        <a:pt x="11809" y="115596"/>
                      </a:lnTo>
                      <a:lnTo>
                        <a:pt x="13714" y="110091"/>
                      </a:lnTo>
                      <a:lnTo>
                        <a:pt x="16000" y="102385"/>
                      </a:lnTo>
                      <a:lnTo>
                        <a:pt x="19428" y="94678"/>
                      </a:lnTo>
                      <a:lnTo>
                        <a:pt x="23619" y="83669"/>
                      </a:lnTo>
                      <a:lnTo>
                        <a:pt x="28571" y="74862"/>
                      </a:lnTo>
                      <a:lnTo>
                        <a:pt x="34285" y="62752"/>
                      </a:lnTo>
                      <a:lnTo>
                        <a:pt x="41142" y="53944"/>
                      </a:lnTo>
                      <a:lnTo>
                        <a:pt x="49142" y="42935"/>
                      </a:lnTo>
                      <a:lnTo>
                        <a:pt x="58285" y="34128"/>
                      </a:lnTo>
                      <a:lnTo>
                        <a:pt x="68190" y="25321"/>
                      </a:lnTo>
                      <a:lnTo>
                        <a:pt x="79238" y="18715"/>
                      </a:lnTo>
                      <a:lnTo>
                        <a:pt x="91809" y="13211"/>
                      </a:lnTo>
                      <a:lnTo>
                        <a:pt x="105142" y="9908"/>
                      </a:lnTo>
                      <a:lnTo>
                        <a:pt x="120000" y="990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1" name="Google Shape;2741;p65"/>
                <p:cNvSpPr/>
                <p:nvPr/>
              </p:nvSpPr>
              <p:spPr>
                <a:xfrm>
                  <a:off x="4816475" y="5524500"/>
                  <a:ext cx="273050" cy="107950"/>
                </a:xfrm>
                <a:custGeom>
                  <a:avLst/>
                  <a:gdLst/>
                  <a:ahLst/>
                  <a:cxnLst/>
                  <a:rect l="l" t="t" r="r" b="b"/>
                  <a:pathLst>
                    <a:path w="120000" h="120000" extrusionOk="0">
                      <a:moveTo>
                        <a:pt x="120000" y="0"/>
                      </a:moveTo>
                      <a:lnTo>
                        <a:pt x="119073" y="1782"/>
                      </a:lnTo>
                      <a:lnTo>
                        <a:pt x="117220" y="7722"/>
                      </a:lnTo>
                      <a:lnTo>
                        <a:pt x="113976" y="16039"/>
                      </a:lnTo>
                      <a:lnTo>
                        <a:pt x="109575" y="25544"/>
                      </a:lnTo>
                      <a:lnTo>
                        <a:pt x="104015" y="35049"/>
                      </a:lnTo>
                      <a:lnTo>
                        <a:pt x="97760" y="44554"/>
                      </a:lnTo>
                      <a:lnTo>
                        <a:pt x="90810" y="52277"/>
                      </a:lnTo>
                      <a:lnTo>
                        <a:pt x="83166" y="56435"/>
                      </a:lnTo>
                      <a:lnTo>
                        <a:pt x="78301" y="58811"/>
                      </a:lnTo>
                      <a:lnTo>
                        <a:pt x="73899" y="61188"/>
                      </a:lnTo>
                      <a:lnTo>
                        <a:pt x="69498" y="64752"/>
                      </a:lnTo>
                      <a:lnTo>
                        <a:pt x="65559" y="68316"/>
                      </a:lnTo>
                      <a:lnTo>
                        <a:pt x="61621" y="72475"/>
                      </a:lnTo>
                      <a:lnTo>
                        <a:pt x="57683" y="77821"/>
                      </a:lnTo>
                      <a:lnTo>
                        <a:pt x="54208" y="81980"/>
                      </a:lnTo>
                      <a:lnTo>
                        <a:pt x="50965" y="86732"/>
                      </a:lnTo>
                      <a:lnTo>
                        <a:pt x="47258" y="92079"/>
                      </a:lnTo>
                      <a:lnTo>
                        <a:pt x="44015" y="96831"/>
                      </a:lnTo>
                      <a:lnTo>
                        <a:pt x="41003" y="100990"/>
                      </a:lnTo>
                      <a:lnTo>
                        <a:pt x="37760" y="105148"/>
                      </a:lnTo>
                      <a:lnTo>
                        <a:pt x="34749" y="109306"/>
                      </a:lnTo>
                      <a:lnTo>
                        <a:pt x="31737" y="112871"/>
                      </a:lnTo>
                      <a:lnTo>
                        <a:pt x="28957" y="115841"/>
                      </a:lnTo>
                      <a:lnTo>
                        <a:pt x="25945" y="118217"/>
                      </a:lnTo>
                      <a:lnTo>
                        <a:pt x="20386" y="120000"/>
                      </a:lnTo>
                      <a:lnTo>
                        <a:pt x="15057" y="120000"/>
                      </a:lnTo>
                      <a:lnTo>
                        <a:pt x="10656" y="118217"/>
                      </a:lnTo>
                      <a:lnTo>
                        <a:pt x="7181" y="115247"/>
                      </a:lnTo>
                      <a:lnTo>
                        <a:pt x="4169" y="112277"/>
                      </a:lnTo>
                      <a:lnTo>
                        <a:pt x="1853" y="108712"/>
                      </a:lnTo>
                      <a:lnTo>
                        <a:pt x="463" y="106930"/>
                      </a:lnTo>
                      <a:lnTo>
                        <a:pt x="0" y="105742"/>
                      </a:lnTo>
                      <a:lnTo>
                        <a:pt x="7413" y="93861"/>
                      </a:lnTo>
                      <a:lnTo>
                        <a:pt x="7644" y="94455"/>
                      </a:lnTo>
                      <a:lnTo>
                        <a:pt x="8803" y="96831"/>
                      </a:lnTo>
                      <a:lnTo>
                        <a:pt x="10656" y="99801"/>
                      </a:lnTo>
                      <a:lnTo>
                        <a:pt x="13204" y="100990"/>
                      </a:lnTo>
                      <a:lnTo>
                        <a:pt x="16216" y="101584"/>
                      </a:lnTo>
                      <a:lnTo>
                        <a:pt x="20386" y="100990"/>
                      </a:lnTo>
                      <a:lnTo>
                        <a:pt x="25019" y="96831"/>
                      </a:lnTo>
                      <a:lnTo>
                        <a:pt x="30579" y="89108"/>
                      </a:lnTo>
                      <a:lnTo>
                        <a:pt x="33590" y="84356"/>
                      </a:lnTo>
                      <a:lnTo>
                        <a:pt x="36602" y="79603"/>
                      </a:lnTo>
                      <a:lnTo>
                        <a:pt x="39845" y="75445"/>
                      </a:lnTo>
                      <a:lnTo>
                        <a:pt x="42857" y="71287"/>
                      </a:lnTo>
                      <a:lnTo>
                        <a:pt x="46100" y="67128"/>
                      </a:lnTo>
                      <a:lnTo>
                        <a:pt x="49575" y="63564"/>
                      </a:lnTo>
                      <a:lnTo>
                        <a:pt x="52818" y="60000"/>
                      </a:lnTo>
                      <a:lnTo>
                        <a:pt x="56061" y="56435"/>
                      </a:lnTo>
                      <a:lnTo>
                        <a:pt x="59073" y="53465"/>
                      </a:lnTo>
                      <a:lnTo>
                        <a:pt x="62548" y="51089"/>
                      </a:lnTo>
                      <a:lnTo>
                        <a:pt x="65559" y="48118"/>
                      </a:lnTo>
                      <a:lnTo>
                        <a:pt x="68571" y="45742"/>
                      </a:lnTo>
                      <a:lnTo>
                        <a:pt x="71583" y="44554"/>
                      </a:lnTo>
                      <a:lnTo>
                        <a:pt x="74362" y="42772"/>
                      </a:lnTo>
                      <a:lnTo>
                        <a:pt x="77142" y="42178"/>
                      </a:lnTo>
                      <a:lnTo>
                        <a:pt x="79459" y="42178"/>
                      </a:lnTo>
                      <a:lnTo>
                        <a:pt x="85019" y="40396"/>
                      </a:lnTo>
                      <a:lnTo>
                        <a:pt x="91274" y="36237"/>
                      </a:lnTo>
                      <a:lnTo>
                        <a:pt x="97992" y="29108"/>
                      </a:lnTo>
                      <a:lnTo>
                        <a:pt x="104478" y="21386"/>
                      </a:lnTo>
                      <a:lnTo>
                        <a:pt x="110501" y="13069"/>
                      </a:lnTo>
                      <a:lnTo>
                        <a:pt x="115598" y="6534"/>
                      </a:lnTo>
                      <a:lnTo>
                        <a:pt x="118841" y="1782"/>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2" name="Google Shape;2742;p65"/>
                <p:cNvSpPr/>
                <p:nvPr/>
              </p:nvSpPr>
              <p:spPr>
                <a:xfrm>
                  <a:off x="4811712" y="5564187"/>
                  <a:ext cx="96837" cy="28575"/>
                </a:xfrm>
                <a:custGeom>
                  <a:avLst/>
                  <a:gdLst/>
                  <a:ahLst/>
                  <a:cxnLst/>
                  <a:rect l="l" t="t" r="r" b="b"/>
                  <a:pathLst>
                    <a:path w="120000" h="120000" extrusionOk="0">
                      <a:moveTo>
                        <a:pt x="120000" y="39230"/>
                      </a:moveTo>
                      <a:lnTo>
                        <a:pt x="116086" y="39230"/>
                      </a:lnTo>
                      <a:lnTo>
                        <a:pt x="105000" y="34615"/>
                      </a:lnTo>
                      <a:lnTo>
                        <a:pt x="90652" y="34615"/>
                      </a:lnTo>
                      <a:lnTo>
                        <a:pt x="71739" y="39230"/>
                      </a:lnTo>
                      <a:lnTo>
                        <a:pt x="51521" y="46153"/>
                      </a:lnTo>
                      <a:lnTo>
                        <a:pt x="31304" y="60000"/>
                      </a:lnTo>
                      <a:lnTo>
                        <a:pt x="13695" y="85384"/>
                      </a:lnTo>
                      <a:lnTo>
                        <a:pt x="0" y="120000"/>
                      </a:lnTo>
                      <a:lnTo>
                        <a:pt x="0" y="64615"/>
                      </a:lnTo>
                      <a:lnTo>
                        <a:pt x="1956" y="60000"/>
                      </a:lnTo>
                      <a:lnTo>
                        <a:pt x="9130" y="46153"/>
                      </a:lnTo>
                      <a:lnTo>
                        <a:pt x="20869" y="30000"/>
                      </a:lnTo>
                      <a:lnTo>
                        <a:pt x="35217" y="13846"/>
                      </a:lnTo>
                      <a:lnTo>
                        <a:pt x="53478" y="2307"/>
                      </a:lnTo>
                      <a:lnTo>
                        <a:pt x="73043" y="0"/>
                      </a:lnTo>
                      <a:lnTo>
                        <a:pt x="95869" y="11538"/>
                      </a:lnTo>
                      <a:lnTo>
                        <a:pt x="120000" y="3923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3" name="Google Shape;2743;p65"/>
                <p:cNvSpPr/>
                <p:nvPr/>
              </p:nvSpPr>
              <p:spPr>
                <a:xfrm>
                  <a:off x="4603750" y="5548312"/>
                  <a:ext cx="133350" cy="165100"/>
                </a:xfrm>
                <a:custGeom>
                  <a:avLst/>
                  <a:gdLst/>
                  <a:ahLst/>
                  <a:cxnLst/>
                  <a:rect l="l" t="t" r="r" b="b"/>
                  <a:pathLst>
                    <a:path w="120000" h="120000" extrusionOk="0">
                      <a:moveTo>
                        <a:pt x="106666" y="120000"/>
                      </a:moveTo>
                      <a:lnTo>
                        <a:pt x="107619" y="119228"/>
                      </a:lnTo>
                      <a:lnTo>
                        <a:pt x="110000" y="117684"/>
                      </a:lnTo>
                      <a:lnTo>
                        <a:pt x="113333" y="115369"/>
                      </a:lnTo>
                      <a:lnTo>
                        <a:pt x="116666" y="111897"/>
                      </a:lnTo>
                      <a:lnTo>
                        <a:pt x="119047" y="108424"/>
                      </a:lnTo>
                      <a:lnTo>
                        <a:pt x="120000" y="104951"/>
                      </a:lnTo>
                      <a:lnTo>
                        <a:pt x="119523" y="101479"/>
                      </a:lnTo>
                      <a:lnTo>
                        <a:pt x="115714" y="98392"/>
                      </a:lnTo>
                      <a:lnTo>
                        <a:pt x="112380" y="94919"/>
                      </a:lnTo>
                      <a:lnTo>
                        <a:pt x="112857" y="91061"/>
                      </a:lnTo>
                      <a:lnTo>
                        <a:pt x="115238" y="86430"/>
                      </a:lnTo>
                      <a:lnTo>
                        <a:pt x="117142" y="81414"/>
                      </a:lnTo>
                      <a:lnTo>
                        <a:pt x="119047" y="76012"/>
                      </a:lnTo>
                      <a:lnTo>
                        <a:pt x="118095" y="71768"/>
                      </a:lnTo>
                      <a:lnTo>
                        <a:pt x="112380" y="67524"/>
                      </a:lnTo>
                      <a:lnTo>
                        <a:pt x="100952" y="64437"/>
                      </a:lnTo>
                      <a:lnTo>
                        <a:pt x="93333" y="62508"/>
                      </a:lnTo>
                      <a:lnTo>
                        <a:pt x="86666" y="59807"/>
                      </a:lnTo>
                      <a:lnTo>
                        <a:pt x="80000" y="56334"/>
                      </a:lnTo>
                      <a:lnTo>
                        <a:pt x="73809" y="52861"/>
                      </a:lnTo>
                      <a:lnTo>
                        <a:pt x="67619" y="48617"/>
                      </a:lnTo>
                      <a:lnTo>
                        <a:pt x="61428" y="43987"/>
                      </a:lnTo>
                      <a:lnTo>
                        <a:pt x="55714" y="39356"/>
                      </a:lnTo>
                      <a:lnTo>
                        <a:pt x="50000" y="34340"/>
                      </a:lnTo>
                      <a:lnTo>
                        <a:pt x="43809" y="29324"/>
                      </a:lnTo>
                      <a:lnTo>
                        <a:pt x="38095" y="24308"/>
                      </a:lnTo>
                      <a:lnTo>
                        <a:pt x="32380" y="19292"/>
                      </a:lnTo>
                      <a:lnTo>
                        <a:pt x="26190" y="14662"/>
                      </a:lnTo>
                      <a:lnTo>
                        <a:pt x="20000" y="10418"/>
                      </a:lnTo>
                      <a:lnTo>
                        <a:pt x="13809" y="6559"/>
                      </a:lnTo>
                      <a:lnTo>
                        <a:pt x="7142" y="2700"/>
                      </a:lnTo>
                      <a:lnTo>
                        <a:pt x="0" y="0"/>
                      </a:lnTo>
                      <a:lnTo>
                        <a:pt x="2380" y="1929"/>
                      </a:lnTo>
                      <a:lnTo>
                        <a:pt x="7619" y="6559"/>
                      </a:lnTo>
                      <a:lnTo>
                        <a:pt x="16190" y="13118"/>
                      </a:lnTo>
                      <a:lnTo>
                        <a:pt x="25714" y="21993"/>
                      </a:lnTo>
                      <a:lnTo>
                        <a:pt x="35714" y="31254"/>
                      </a:lnTo>
                      <a:lnTo>
                        <a:pt x="46190" y="40514"/>
                      </a:lnTo>
                      <a:lnTo>
                        <a:pt x="54285" y="49003"/>
                      </a:lnTo>
                      <a:lnTo>
                        <a:pt x="60952" y="56334"/>
                      </a:lnTo>
                      <a:lnTo>
                        <a:pt x="65714" y="62508"/>
                      </a:lnTo>
                      <a:lnTo>
                        <a:pt x="71428" y="67138"/>
                      </a:lnTo>
                      <a:lnTo>
                        <a:pt x="77142" y="70610"/>
                      </a:lnTo>
                      <a:lnTo>
                        <a:pt x="82380" y="74469"/>
                      </a:lnTo>
                      <a:lnTo>
                        <a:pt x="86190" y="77170"/>
                      </a:lnTo>
                      <a:lnTo>
                        <a:pt x="89047" y="80257"/>
                      </a:lnTo>
                      <a:lnTo>
                        <a:pt x="90000" y="83729"/>
                      </a:lnTo>
                      <a:lnTo>
                        <a:pt x="89047" y="87202"/>
                      </a:lnTo>
                      <a:lnTo>
                        <a:pt x="88571" y="91061"/>
                      </a:lnTo>
                      <a:lnTo>
                        <a:pt x="89523" y="94147"/>
                      </a:lnTo>
                      <a:lnTo>
                        <a:pt x="91904" y="96848"/>
                      </a:lnTo>
                      <a:lnTo>
                        <a:pt x="94761" y="99163"/>
                      </a:lnTo>
                      <a:lnTo>
                        <a:pt x="96190" y="101479"/>
                      </a:lnTo>
                      <a:lnTo>
                        <a:pt x="97619" y="103794"/>
                      </a:lnTo>
                      <a:lnTo>
                        <a:pt x="95714" y="106109"/>
                      </a:lnTo>
                      <a:lnTo>
                        <a:pt x="91428" y="108810"/>
                      </a:lnTo>
                      <a:lnTo>
                        <a:pt x="106666"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4" name="Google Shape;2744;p65"/>
                <p:cNvSpPr/>
                <p:nvPr/>
              </p:nvSpPr>
              <p:spPr>
                <a:xfrm>
                  <a:off x="4548187" y="5581650"/>
                  <a:ext cx="128587" cy="114300"/>
                </a:xfrm>
                <a:custGeom>
                  <a:avLst/>
                  <a:gdLst/>
                  <a:ahLst/>
                  <a:cxnLst/>
                  <a:rect l="l" t="t" r="r" b="b"/>
                  <a:pathLst>
                    <a:path w="120000" h="120000" extrusionOk="0">
                      <a:moveTo>
                        <a:pt x="120000" y="118317"/>
                      </a:moveTo>
                      <a:lnTo>
                        <a:pt x="118024" y="118878"/>
                      </a:lnTo>
                      <a:lnTo>
                        <a:pt x="111604" y="119439"/>
                      </a:lnTo>
                      <a:lnTo>
                        <a:pt x="102716" y="120000"/>
                      </a:lnTo>
                      <a:lnTo>
                        <a:pt x="92839" y="120000"/>
                      </a:lnTo>
                      <a:lnTo>
                        <a:pt x="82469" y="118317"/>
                      </a:lnTo>
                      <a:lnTo>
                        <a:pt x="74567" y="113271"/>
                      </a:lnTo>
                      <a:lnTo>
                        <a:pt x="69629" y="105420"/>
                      </a:lnTo>
                      <a:lnTo>
                        <a:pt x="69135" y="93644"/>
                      </a:lnTo>
                      <a:lnTo>
                        <a:pt x="69629" y="81308"/>
                      </a:lnTo>
                      <a:lnTo>
                        <a:pt x="67654" y="74579"/>
                      </a:lnTo>
                      <a:lnTo>
                        <a:pt x="62716" y="70654"/>
                      </a:lnTo>
                      <a:lnTo>
                        <a:pt x="55802" y="68411"/>
                      </a:lnTo>
                      <a:lnTo>
                        <a:pt x="47901" y="66728"/>
                      </a:lnTo>
                      <a:lnTo>
                        <a:pt x="39012" y="63925"/>
                      </a:lnTo>
                      <a:lnTo>
                        <a:pt x="30617" y="59439"/>
                      </a:lnTo>
                      <a:lnTo>
                        <a:pt x="21728" y="51028"/>
                      </a:lnTo>
                      <a:lnTo>
                        <a:pt x="14814" y="40373"/>
                      </a:lnTo>
                      <a:lnTo>
                        <a:pt x="9382" y="30841"/>
                      </a:lnTo>
                      <a:lnTo>
                        <a:pt x="5432" y="21869"/>
                      </a:lnTo>
                      <a:lnTo>
                        <a:pt x="2962" y="14018"/>
                      </a:lnTo>
                      <a:lnTo>
                        <a:pt x="987" y="7850"/>
                      </a:lnTo>
                      <a:lnTo>
                        <a:pt x="493" y="3925"/>
                      </a:lnTo>
                      <a:lnTo>
                        <a:pt x="0" y="560"/>
                      </a:lnTo>
                      <a:lnTo>
                        <a:pt x="0" y="0"/>
                      </a:lnTo>
                      <a:lnTo>
                        <a:pt x="987" y="2242"/>
                      </a:lnTo>
                      <a:lnTo>
                        <a:pt x="3950" y="7289"/>
                      </a:lnTo>
                      <a:lnTo>
                        <a:pt x="8888" y="14579"/>
                      </a:lnTo>
                      <a:lnTo>
                        <a:pt x="15308" y="23551"/>
                      </a:lnTo>
                      <a:lnTo>
                        <a:pt x="22716" y="31962"/>
                      </a:lnTo>
                      <a:lnTo>
                        <a:pt x="31111" y="39252"/>
                      </a:lnTo>
                      <a:lnTo>
                        <a:pt x="40000" y="45420"/>
                      </a:lnTo>
                      <a:lnTo>
                        <a:pt x="49382" y="48224"/>
                      </a:lnTo>
                      <a:lnTo>
                        <a:pt x="58765" y="49345"/>
                      </a:lnTo>
                      <a:lnTo>
                        <a:pt x="66666" y="52149"/>
                      </a:lnTo>
                      <a:lnTo>
                        <a:pt x="74074" y="55514"/>
                      </a:lnTo>
                      <a:lnTo>
                        <a:pt x="80493" y="59439"/>
                      </a:lnTo>
                      <a:lnTo>
                        <a:pt x="84444" y="63925"/>
                      </a:lnTo>
                      <a:lnTo>
                        <a:pt x="87901" y="69532"/>
                      </a:lnTo>
                      <a:lnTo>
                        <a:pt x="88888" y="75700"/>
                      </a:lnTo>
                      <a:lnTo>
                        <a:pt x="88395" y="82429"/>
                      </a:lnTo>
                      <a:lnTo>
                        <a:pt x="88395" y="88037"/>
                      </a:lnTo>
                      <a:lnTo>
                        <a:pt x="90864" y="93084"/>
                      </a:lnTo>
                      <a:lnTo>
                        <a:pt x="94320" y="95327"/>
                      </a:lnTo>
                      <a:lnTo>
                        <a:pt x="99259" y="98130"/>
                      </a:lnTo>
                      <a:lnTo>
                        <a:pt x="103703" y="99252"/>
                      </a:lnTo>
                      <a:lnTo>
                        <a:pt x="108641" y="100373"/>
                      </a:lnTo>
                      <a:lnTo>
                        <a:pt x="111604" y="100373"/>
                      </a:lnTo>
                      <a:lnTo>
                        <a:pt x="112592" y="100373"/>
                      </a:lnTo>
                      <a:lnTo>
                        <a:pt x="120000" y="11831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5" name="Google Shape;2745;p65"/>
                <p:cNvSpPr/>
                <p:nvPr/>
              </p:nvSpPr>
              <p:spPr>
                <a:xfrm>
                  <a:off x="4568825" y="5446712"/>
                  <a:ext cx="180975" cy="153987"/>
                </a:xfrm>
                <a:custGeom>
                  <a:avLst/>
                  <a:gdLst/>
                  <a:ahLst/>
                  <a:cxnLst/>
                  <a:rect l="l" t="t" r="r" b="b"/>
                  <a:pathLst>
                    <a:path w="120000" h="120000" extrusionOk="0">
                      <a:moveTo>
                        <a:pt x="120000" y="115463"/>
                      </a:moveTo>
                      <a:lnTo>
                        <a:pt x="119298" y="114639"/>
                      </a:lnTo>
                      <a:lnTo>
                        <a:pt x="117192" y="110927"/>
                      </a:lnTo>
                      <a:lnTo>
                        <a:pt x="114035" y="106804"/>
                      </a:lnTo>
                      <a:lnTo>
                        <a:pt x="109824" y="101030"/>
                      </a:lnTo>
                      <a:lnTo>
                        <a:pt x="105263" y="96494"/>
                      </a:lnTo>
                      <a:lnTo>
                        <a:pt x="99649" y="91958"/>
                      </a:lnTo>
                      <a:lnTo>
                        <a:pt x="94035" y="88659"/>
                      </a:lnTo>
                      <a:lnTo>
                        <a:pt x="88070" y="87422"/>
                      </a:lnTo>
                      <a:lnTo>
                        <a:pt x="83508" y="87010"/>
                      </a:lnTo>
                      <a:lnTo>
                        <a:pt x="80000" y="84948"/>
                      </a:lnTo>
                      <a:lnTo>
                        <a:pt x="77894" y="82474"/>
                      </a:lnTo>
                      <a:lnTo>
                        <a:pt x="75789" y="79587"/>
                      </a:lnTo>
                      <a:lnTo>
                        <a:pt x="72982" y="76288"/>
                      </a:lnTo>
                      <a:lnTo>
                        <a:pt x="68771" y="72164"/>
                      </a:lnTo>
                      <a:lnTo>
                        <a:pt x="63157" y="68453"/>
                      </a:lnTo>
                      <a:lnTo>
                        <a:pt x="54736" y="64329"/>
                      </a:lnTo>
                      <a:lnTo>
                        <a:pt x="44561" y="58556"/>
                      </a:lnTo>
                      <a:lnTo>
                        <a:pt x="35087" y="50309"/>
                      </a:lnTo>
                      <a:lnTo>
                        <a:pt x="25614" y="39587"/>
                      </a:lnTo>
                      <a:lnTo>
                        <a:pt x="17543" y="28453"/>
                      </a:lnTo>
                      <a:lnTo>
                        <a:pt x="10526" y="17731"/>
                      </a:lnTo>
                      <a:lnTo>
                        <a:pt x="4561" y="9072"/>
                      </a:lnTo>
                      <a:lnTo>
                        <a:pt x="1403" y="2474"/>
                      </a:lnTo>
                      <a:lnTo>
                        <a:pt x="0" y="0"/>
                      </a:lnTo>
                      <a:lnTo>
                        <a:pt x="1403" y="2474"/>
                      </a:lnTo>
                      <a:lnTo>
                        <a:pt x="4561" y="9896"/>
                      </a:lnTo>
                      <a:lnTo>
                        <a:pt x="9122" y="19793"/>
                      </a:lnTo>
                      <a:lnTo>
                        <a:pt x="15438" y="31340"/>
                      </a:lnTo>
                      <a:lnTo>
                        <a:pt x="22105" y="43711"/>
                      </a:lnTo>
                      <a:lnTo>
                        <a:pt x="29122" y="55257"/>
                      </a:lnTo>
                      <a:lnTo>
                        <a:pt x="35789" y="63917"/>
                      </a:lnTo>
                      <a:lnTo>
                        <a:pt x="42105" y="69278"/>
                      </a:lnTo>
                      <a:lnTo>
                        <a:pt x="47368" y="72164"/>
                      </a:lnTo>
                      <a:lnTo>
                        <a:pt x="51228" y="74226"/>
                      </a:lnTo>
                      <a:lnTo>
                        <a:pt x="54736" y="76701"/>
                      </a:lnTo>
                      <a:lnTo>
                        <a:pt x="57543" y="78762"/>
                      </a:lnTo>
                      <a:lnTo>
                        <a:pt x="60000" y="81237"/>
                      </a:lnTo>
                      <a:lnTo>
                        <a:pt x="63157" y="84536"/>
                      </a:lnTo>
                      <a:lnTo>
                        <a:pt x="66666" y="87835"/>
                      </a:lnTo>
                      <a:lnTo>
                        <a:pt x="71228" y="92371"/>
                      </a:lnTo>
                      <a:lnTo>
                        <a:pt x="76842" y="96494"/>
                      </a:lnTo>
                      <a:lnTo>
                        <a:pt x="81754" y="98969"/>
                      </a:lnTo>
                      <a:lnTo>
                        <a:pt x="86315" y="100206"/>
                      </a:lnTo>
                      <a:lnTo>
                        <a:pt x="91228" y="101030"/>
                      </a:lnTo>
                      <a:lnTo>
                        <a:pt x="95438" y="103092"/>
                      </a:lnTo>
                      <a:lnTo>
                        <a:pt x="99649" y="106804"/>
                      </a:lnTo>
                      <a:lnTo>
                        <a:pt x="103859" y="111340"/>
                      </a:lnTo>
                      <a:lnTo>
                        <a:pt x="107719" y="120000"/>
                      </a:lnTo>
                      <a:lnTo>
                        <a:pt x="120000" y="11546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6" name="Google Shape;2746;p65"/>
                <p:cNvSpPr/>
                <p:nvPr/>
              </p:nvSpPr>
              <p:spPr>
                <a:xfrm>
                  <a:off x="4487862" y="5473700"/>
                  <a:ext cx="98425" cy="61912"/>
                </a:xfrm>
                <a:custGeom>
                  <a:avLst/>
                  <a:gdLst/>
                  <a:ahLst/>
                  <a:cxnLst/>
                  <a:rect l="l" t="t" r="r" b="b"/>
                  <a:pathLst>
                    <a:path w="120000" h="120000" extrusionOk="0">
                      <a:moveTo>
                        <a:pt x="91764" y="0"/>
                      </a:moveTo>
                      <a:lnTo>
                        <a:pt x="93048" y="2051"/>
                      </a:lnTo>
                      <a:lnTo>
                        <a:pt x="94973" y="5128"/>
                      </a:lnTo>
                      <a:lnTo>
                        <a:pt x="98181" y="11282"/>
                      </a:lnTo>
                      <a:lnTo>
                        <a:pt x="100106" y="16410"/>
                      </a:lnTo>
                      <a:lnTo>
                        <a:pt x="100106" y="21538"/>
                      </a:lnTo>
                      <a:lnTo>
                        <a:pt x="98181" y="24615"/>
                      </a:lnTo>
                      <a:lnTo>
                        <a:pt x="91764" y="24615"/>
                      </a:lnTo>
                      <a:lnTo>
                        <a:pt x="81497" y="21538"/>
                      </a:lnTo>
                      <a:lnTo>
                        <a:pt x="66737" y="16410"/>
                      </a:lnTo>
                      <a:lnTo>
                        <a:pt x="50695" y="12307"/>
                      </a:lnTo>
                      <a:lnTo>
                        <a:pt x="34652" y="12307"/>
                      </a:lnTo>
                      <a:lnTo>
                        <a:pt x="20534" y="14358"/>
                      </a:lnTo>
                      <a:lnTo>
                        <a:pt x="8342" y="18461"/>
                      </a:lnTo>
                      <a:lnTo>
                        <a:pt x="1283" y="25641"/>
                      </a:lnTo>
                      <a:lnTo>
                        <a:pt x="0" y="36923"/>
                      </a:lnTo>
                      <a:lnTo>
                        <a:pt x="5133" y="50256"/>
                      </a:lnTo>
                      <a:lnTo>
                        <a:pt x="17326" y="65641"/>
                      </a:lnTo>
                      <a:lnTo>
                        <a:pt x="34010" y="78974"/>
                      </a:lnTo>
                      <a:lnTo>
                        <a:pt x="52620" y="91282"/>
                      </a:lnTo>
                      <a:lnTo>
                        <a:pt x="72513" y="100512"/>
                      </a:lnTo>
                      <a:lnTo>
                        <a:pt x="90481" y="108717"/>
                      </a:lnTo>
                      <a:lnTo>
                        <a:pt x="105882" y="114871"/>
                      </a:lnTo>
                      <a:lnTo>
                        <a:pt x="116149" y="118974"/>
                      </a:lnTo>
                      <a:lnTo>
                        <a:pt x="120000" y="120000"/>
                      </a:lnTo>
                      <a:lnTo>
                        <a:pt x="115508" y="117948"/>
                      </a:lnTo>
                      <a:lnTo>
                        <a:pt x="105240" y="110769"/>
                      </a:lnTo>
                      <a:lnTo>
                        <a:pt x="89839" y="100512"/>
                      </a:lnTo>
                      <a:lnTo>
                        <a:pt x="73155" y="89230"/>
                      </a:lnTo>
                      <a:lnTo>
                        <a:pt x="57754" y="75897"/>
                      </a:lnTo>
                      <a:lnTo>
                        <a:pt x="45561" y="63589"/>
                      </a:lnTo>
                      <a:lnTo>
                        <a:pt x="40427" y="54358"/>
                      </a:lnTo>
                      <a:lnTo>
                        <a:pt x="42994" y="46153"/>
                      </a:lnTo>
                      <a:lnTo>
                        <a:pt x="52620" y="42051"/>
                      </a:lnTo>
                      <a:lnTo>
                        <a:pt x="62887" y="42051"/>
                      </a:lnTo>
                      <a:lnTo>
                        <a:pt x="73796" y="43076"/>
                      </a:lnTo>
                      <a:lnTo>
                        <a:pt x="85347" y="47179"/>
                      </a:lnTo>
                      <a:lnTo>
                        <a:pt x="94973" y="48205"/>
                      </a:lnTo>
                      <a:lnTo>
                        <a:pt x="103315" y="48205"/>
                      </a:lnTo>
                      <a:lnTo>
                        <a:pt x="110374" y="46153"/>
                      </a:lnTo>
                      <a:lnTo>
                        <a:pt x="114866" y="36923"/>
                      </a:lnTo>
                      <a:lnTo>
                        <a:pt x="116149" y="27692"/>
                      </a:lnTo>
                      <a:lnTo>
                        <a:pt x="114866" y="20512"/>
                      </a:lnTo>
                      <a:lnTo>
                        <a:pt x="111016" y="12307"/>
                      </a:lnTo>
                      <a:lnTo>
                        <a:pt x="106524" y="8205"/>
                      </a:lnTo>
                      <a:lnTo>
                        <a:pt x="101390" y="4102"/>
                      </a:lnTo>
                      <a:lnTo>
                        <a:pt x="96898" y="2051"/>
                      </a:lnTo>
                      <a:lnTo>
                        <a:pt x="93689" y="0"/>
                      </a:lnTo>
                      <a:lnTo>
                        <a:pt x="9176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7" name="Google Shape;2747;p65"/>
                <p:cNvSpPr/>
                <p:nvPr/>
              </p:nvSpPr>
              <p:spPr>
                <a:xfrm>
                  <a:off x="4811712" y="5289550"/>
                  <a:ext cx="244475" cy="117475"/>
                </a:xfrm>
                <a:custGeom>
                  <a:avLst/>
                  <a:gdLst/>
                  <a:ahLst/>
                  <a:cxnLst/>
                  <a:rect l="l" t="t" r="r" b="b"/>
                  <a:pathLst>
                    <a:path w="120000" h="120000" extrusionOk="0">
                      <a:moveTo>
                        <a:pt x="0" y="120000"/>
                      </a:moveTo>
                      <a:lnTo>
                        <a:pt x="518" y="119454"/>
                      </a:lnTo>
                      <a:lnTo>
                        <a:pt x="2332" y="118909"/>
                      </a:lnTo>
                      <a:lnTo>
                        <a:pt x="5442" y="116727"/>
                      </a:lnTo>
                      <a:lnTo>
                        <a:pt x="9071" y="114000"/>
                      </a:lnTo>
                      <a:lnTo>
                        <a:pt x="13736" y="110727"/>
                      </a:lnTo>
                      <a:lnTo>
                        <a:pt x="18660" y="108000"/>
                      </a:lnTo>
                      <a:lnTo>
                        <a:pt x="24103" y="103636"/>
                      </a:lnTo>
                      <a:lnTo>
                        <a:pt x="30064" y="99818"/>
                      </a:lnTo>
                      <a:lnTo>
                        <a:pt x="36025" y="96000"/>
                      </a:lnTo>
                      <a:lnTo>
                        <a:pt x="41727" y="91636"/>
                      </a:lnTo>
                      <a:lnTo>
                        <a:pt x="47429" y="87818"/>
                      </a:lnTo>
                      <a:lnTo>
                        <a:pt x="52613" y="82909"/>
                      </a:lnTo>
                      <a:lnTo>
                        <a:pt x="57537" y="79636"/>
                      </a:lnTo>
                      <a:lnTo>
                        <a:pt x="61425" y="75818"/>
                      </a:lnTo>
                      <a:lnTo>
                        <a:pt x="64794" y="72545"/>
                      </a:lnTo>
                      <a:lnTo>
                        <a:pt x="67127" y="70363"/>
                      </a:lnTo>
                      <a:lnTo>
                        <a:pt x="69200" y="67636"/>
                      </a:lnTo>
                      <a:lnTo>
                        <a:pt x="71533" y="64363"/>
                      </a:lnTo>
                      <a:lnTo>
                        <a:pt x="74643" y="60545"/>
                      </a:lnTo>
                      <a:lnTo>
                        <a:pt x="78531" y="56727"/>
                      </a:lnTo>
                      <a:lnTo>
                        <a:pt x="82159" y="51818"/>
                      </a:lnTo>
                      <a:lnTo>
                        <a:pt x="86047" y="48000"/>
                      </a:lnTo>
                      <a:lnTo>
                        <a:pt x="90194" y="43090"/>
                      </a:lnTo>
                      <a:lnTo>
                        <a:pt x="94341" y="38181"/>
                      </a:lnTo>
                      <a:lnTo>
                        <a:pt x="98488" y="33272"/>
                      </a:lnTo>
                      <a:lnTo>
                        <a:pt x="102375" y="28363"/>
                      </a:lnTo>
                      <a:lnTo>
                        <a:pt x="106522" y="23454"/>
                      </a:lnTo>
                      <a:lnTo>
                        <a:pt x="109892" y="18000"/>
                      </a:lnTo>
                      <a:lnTo>
                        <a:pt x="113261" y="13636"/>
                      </a:lnTo>
                      <a:lnTo>
                        <a:pt x="115853" y="9272"/>
                      </a:lnTo>
                      <a:lnTo>
                        <a:pt x="118185" y="4363"/>
                      </a:lnTo>
                      <a:lnTo>
                        <a:pt x="119999" y="0"/>
                      </a:lnTo>
                      <a:lnTo>
                        <a:pt x="119481" y="0"/>
                      </a:lnTo>
                      <a:lnTo>
                        <a:pt x="117408" y="0"/>
                      </a:lnTo>
                      <a:lnTo>
                        <a:pt x="115075" y="0"/>
                      </a:lnTo>
                      <a:lnTo>
                        <a:pt x="111447" y="545"/>
                      </a:lnTo>
                      <a:lnTo>
                        <a:pt x="107041" y="545"/>
                      </a:lnTo>
                      <a:lnTo>
                        <a:pt x="102375" y="1090"/>
                      </a:lnTo>
                      <a:lnTo>
                        <a:pt x="96933" y="2727"/>
                      </a:lnTo>
                      <a:lnTo>
                        <a:pt x="91749" y="3818"/>
                      </a:lnTo>
                      <a:lnTo>
                        <a:pt x="85788" y="5454"/>
                      </a:lnTo>
                      <a:lnTo>
                        <a:pt x="80345" y="7090"/>
                      </a:lnTo>
                      <a:lnTo>
                        <a:pt x="74643" y="9818"/>
                      </a:lnTo>
                      <a:lnTo>
                        <a:pt x="69200" y="13090"/>
                      </a:lnTo>
                      <a:lnTo>
                        <a:pt x="64535" y="16363"/>
                      </a:lnTo>
                      <a:lnTo>
                        <a:pt x="60129" y="20181"/>
                      </a:lnTo>
                      <a:lnTo>
                        <a:pt x="56501" y="25090"/>
                      </a:lnTo>
                      <a:lnTo>
                        <a:pt x="53650" y="30545"/>
                      </a:lnTo>
                      <a:lnTo>
                        <a:pt x="54946" y="30000"/>
                      </a:lnTo>
                      <a:lnTo>
                        <a:pt x="59092" y="27818"/>
                      </a:lnTo>
                      <a:lnTo>
                        <a:pt x="64535" y="26181"/>
                      </a:lnTo>
                      <a:lnTo>
                        <a:pt x="71274" y="22909"/>
                      </a:lnTo>
                      <a:lnTo>
                        <a:pt x="78790" y="20181"/>
                      </a:lnTo>
                      <a:lnTo>
                        <a:pt x="86306" y="18000"/>
                      </a:lnTo>
                      <a:lnTo>
                        <a:pt x="93822" y="16363"/>
                      </a:lnTo>
                      <a:lnTo>
                        <a:pt x="100302" y="15818"/>
                      </a:lnTo>
                      <a:lnTo>
                        <a:pt x="99524" y="16363"/>
                      </a:lnTo>
                      <a:lnTo>
                        <a:pt x="98488" y="18000"/>
                      </a:lnTo>
                      <a:lnTo>
                        <a:pt x="95896" y="21272"/>
                      </a:lnTo>
                      <a:lnTo>
                        <a:pt x="92786" y="25090"/>
                      </a:lnTo>
                      <a:lnTo>
                        <a:pt x="88898" y="30545"/>
                      </a:lnTo>
                      <a:lnTo>
                        <a:pt x="83974" y="36545"/>
                      </a:lnTo>
                      <a:lnTo>
                        <a:pt x="78531" y="43090"/>
                      </a:lnTo>
                      <a:lnTo>
                        <a:pt x="72311" y="49090"/>
                      </a:lnTo>
                      <a:lnTo>
                        <a:pt x="65053" y="56727"/>
                      </a:lnTo>
                      <a:lnTo>
                        <a:pt x="57796" y="64363"/>
                      </a:lnTo>
                      <a:lnTo>
                        <a:pt x="49762" y="71454"/>
                      </a:lnTo>
                      <a:lnTo>
                        <a:pt x="41209" y="78545"/>
                      </a:lnTo>
                      <a:lnTo>
                        <a:pt x="32138" y="85636"/>
                      </a:lnTo>
                      <a:lnTo>
                        <a:pt x="23066" y="92727"/>
                      </a:lnTo>
                      <a:lnTo>
                        <a:pt x="13218" y="98727"/>
                      </a:lnTo>
                      <a:lnTo>
                        <a:pt x="2850" y="104727"/>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8" name="Google Shape;2748;p65"/>
                <p:cNvSpPr/>
                <p:nvPr/>
              </p:nvSpPr>
              <p:spPr>
                <a:xfrm>
                  <a:off x="4883150" y="5334000"/>
                  <a:ext cx="17462" cy="25400"/>
                </a:xfrm>
                <a:custGeom>
                  <a:avLst/>
                  <a:gdLst/>
                  <a:ahLst/>
                  <a:cxnLst/>
                  <a:rect l="l" t="t" r="r" b="b"/>
                  <a:pathLst>
                    <a:path w="120000" h="120000" extrusionOk="0">
                      <a:moveTo>
                        <a:pt x="90909" y="0"/>
                      </a:moveTo>
                      <a:lnTo>
                        <a:pt x="87272" y="5000"/>
                      </a:lnTo>
                      <a:lnTo>
                        <a:pt x="69090" y="10000"/>
                      </a:lnTo>
                      <a:lnTo>
                        <a:pt x="47272" y="22500"/>
                      </a:lnTo>
                      <a:lnTo>
                        <a:pt x="29090" y="37500"/>
                      </a:lnTo>
                      <a:lnTo>
                        <a:pt x="10909" y="57500"/>
                      </a:lnTo>
                      <a:lnTo>
                        <a:pt x="0" y="75000"/>
                      </a:lnTo>
                      <a:lnTo>
                        <a:pt x="3636" y="100000"/>
                      </a:lnTo>
                      <a:lnTo>
                        <a:pt x="21818" y="120000"/>
                      </a:lnTo>
                      <a:lnTo>
                        <a:pt x="120000" y="120000"/>
                      </a:lnTo>
                      <a:lnTo>
                        <a:pt x="109090" y="107500"/>
                      </a:lnTo>
                      <a:lnTo>
                        <a:pt x="80000" y="77500"/>
                      </a:lnTo>
                      <a:lnTo>
                        <a:pt x="65454" y="40000"/>
                      </a:lnTo>
                      <a:lnTo>
                        <a:pt x="9090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9" name="Google Shape;2749;p65"/>
                <p:cNvSpPr/>
                <p:nvPr/>
              </p:nvSpPr>
              <p:spPr>
                <a:xfrm>
                  <a:off x="4648200" y="5489575"/>
                  <a:ext cx="123825" cy="41275"/>
                </a:xfrm>
                <a:custGeom>
                  <a:avLst/>
                  <a:gdLst/>
                  <a:ahLst/>
                  <a:cxnLst/>
                  <a:rect l="l" t="t" r="r" b="b"/>
                  <a:pathLst>
                    <a:path w="120000" h="120000" extrusionOk="0">
                      <a:moveTo>
                        <a:pt x="120000" y="90000"/>
                      </a:moveTo>
                      <a:lnTo>
                        <a:pt x="120000" y="87000"/>
                      </a:lnTo>
                      <a:lnTo>
                        <a:pt x="120000" y="81000"/>
                      </a:lnTo>
                      <a:lnTo>
                        <a:pt x="118461" y="73500"/>
                      </a:lnTo>
                      <a:lnTo>
                        <a:pt x="115897" y="63000"/>
                      </a:lnTo>
                      <a:lnTo>
                        <a:pt x="112307" y="54000"/>
                      </a:lnTo>
                      <a:lnTo>
                        <a:pt x="106153" y="46500"/>
                      </a:lnTo>
                      <a:lnTo>
                        <a:pt x="97435" y="40500"/>
                      </a:lnTo>
                      <a:lnTo>
                        <a:pt x="85128" y="40500"/>
                      </a:lnTo>
                      <a:lnTo>
                        <a:pt x="73333" y="40500"/>
                      </a:lnTo>
                      <a:lnTo>
                        <a:pt x="65641" y="37500"/>
                      </a:lnTo>
                      <a:lnTo>
                        <a:pt x="60512" y="31500"/>
                      </a:lnTo>
                      <a:lnTo>
                        <a:pt x="56410" y="24000"/>
                      </a:lnTo>
                      <a:lnTo>
                        <a:pt x="53333" y="16500"/>
                      </a:lnTo>
                      <a:lnTo>
                        <a:pt x="49743" y="9000"/>
                      </a:lnTo>
                      <a:lnTo>
                        <a:pt x="44102" y="6000"/>
                      </a:lnTo>
                      <a:lnTo>
                        <a:pt x="36923" y="6000"/>
                      </a:lnTo>
                      <a:lnTo>
                        <a:pt x="28205" y="7500"/>
                      </a:lnTo>
                      <a:lnTo>
                        <a:pt x="20512" y="7500"/>
                      </a:lnTo>
                      <a:lnTo>
                        <a:pt x="14358" y="6000"/>
                      </a:lnTo>
                      <a:lnTo>
                        <a:pt x="8717" y="6000"/>
                      </a:lnTo>
                      <a:lnTo>
                        <a:pt x="4615" y="3000"/>
                      </a:lnTo>
                      <a:lnTo>
                        <a:pt x="2051" y="1500"/>
                      </a:lnTo>
                      <a:lnTo>
                        <a:pt x="512" y="0"/>
                      </a:lnTo>
                      <a:lnTo>
                        <a:pt x="0" y="0"/>
                      </a:lnTo>
                      <a:lnTo>
                        <a:pt x="0" y="1500"/>
                      </a:lnTo>
                      <a:lnTo>
                        <a:pt x="512" y="7500"/>
                      </a:lnTo>
                      <a:lnTo>
                        <a:pt x="2051" y="12000"/>
                      </a:lnTo>
                      <a:lnTo>
                        <a:pt x="4615" y="21000"/>
                      </a:lnTo>
                      <a:lnTo>
                        <a:pt x="8205" y="30000"/>
                      </a:lnTo>
                      <a:lnTo>
                        <a:pt x="13846" y="37500"/>
                      </a:lnTo>
                      <a:lnTo>
                        <a:pt x="21025" y="45000"/>
                      </a:lnTo>
                      <a:lnTo>
                        <a:pt x="30769" y="48000"/>
                      </a:lnTo>
                      <a:lnTo>
                        <a:pt x="40000" y="52500"/>
                      </a:lnTo>
                      <a:lnTo>
                        <a:pt x="46666" y="55500"/>
                      </a:lnTo>
                      <a:lnTo>
                        <a:pt x="51794" y="63000"/>
                      </a:lnTo>
                      <a:lnTo>
                        <a:pt x="55897" y="67500"/>
                      </a:lnTo>
                      <a:lnTo>
                        <a:pt x="59487" y="73500"/>
                      </a:lnTo>
                      <a:lnTo>
                        <a:pt x="63589" y="78000"/>
                      </a:lnTo>
                      <a:lnTo>
                        <a:pt x="69743" y="82500"/>
                      </a:lnTo>
                      <a:lnTo>
                        <a:pt x="77948" y="84000"/>
                      </a:lnTo>
                      <a:lnTo>
                        <a:pt x="86153" y="85500"/>
                      </a:lnTo>
                      <a:lnTo>
                        <a:pt x="92820" y="90000"/>
                      </a:lnTo>
                      <a:lnTo>
                        <a:pt x="98974" y="94500"/>
                      </a:lnTo>
                      <a:lnTo>
                        <a:pt x="104102" y="102000"/>
                      </a:lnTo>
                      <a:lnTo>
                        <a:pt x="107692" y="109500"/>
                      </a:lnTo>
                      <a:lnTo>
                        <a:pt x="110256" y="114000"/>
                      </a:lnTo>
                      <a:lnTo>
                        <a:pt x="111282" y="118500"/>
                      </a:lnTo>
                      <a:lnTo>
                        <a:pt x="111794" y="120000"/>
                      </a:lnTo>
                      <a:lnTo>
                        <a:pt x="120000" y="9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0" name="Google Shape;2750;p65"/>
                <p:cNvSpPr/>
                <p:nvPr/>
              </p:nvSpPr>
              <p:spPr>
                <a:xfrm>
                  <a:off x="4826000" y="5511800"/>
                  <a:ext cx="174625" cy="28575"/>
                </a:xfrm>
                <a:custGeom>
                  <a:avLst/>
                  <a:gdLst/>
                  <a:ahLst/>
                  <a:cxnLst/>
                  <a:rect l="l" t="t" r="r" b="b"/>
                  <a:pathLst>
                    <a:path w="120000" h="120000" extrusionOk="0">
                      <a:moveTo>
                        <a:pt x="0" y="55714"/>
                      </a:moveTo>
                      <a:lnTo>
                        <a:pt x="727" y="53571"/>
                      </a:lnTo>
                      <a:lnTo>
                        <a:pt x="2909" y="42857"/>
                      </a:lnTo>
                      <a:lnTo>
                        <a:pt x="6181" y="29999"/>
                      </a:lnTo>
                      <a:lnTo>
                        <a:pt x="10545" y="17142"/>
                      </a:lnTo>
                      <a:lnTo>
                        <a:pt x="15636" y="6428"/>
                      </a:lnTo>
                      <a:lnTo>
                        <a:pt x="20727" y="0"/>
                      </a:lnTo>
                      <a:lnTo>
                        <a:pt x="26545" y="2142"/>
                      </a:lnTo>
                      <a:lnTo>
                        <a:pt x="32000" y="12857"/>
                      </a:lnTo>
                      <a:lnTo>
                        <a:pt x="37454" y="25714"/>
                      </a:lnTo>
                      <a:lnTo>
                        <a:pt x="43272" y="27857"/>
                      </a:lnTo>
                      <a:lnTo>
                        <a:pt x="48727" y="27857"/>
                      </a:lnTo>
                      <a:lnTo>
                        <a:pt x="54909" y="25714"/>
                      </a:lnTo>
                      <a:lnTo>
                        <a:pt x="61090" y="21428"/>
                      </a:lnTo>
                      <a:lnTo>
                        <a:pt x="66909" y="21428"/>
                      </a:lnTo>
                      <a:lnTo>
                        <a:pt x="72727" y="25714"/>
                      </a:lnTo>
                      <a:lnTo>
                        <a:pt x="78181" y="38571"/>
                      </a:lnTo>
                      <a:lnTo>
                        <a:pt x="84363" y="51428"/>
                      </a:lnTo>
                      <a:lnTo>
                        <a:pt x="91272" y="57857"/>
                      </a:lnTo>
                      <a:lnTo>
                        <a:pt x="98181" y="57857"/>
                      </a:lnTo>
                      <a:lnTo>
                        <a:pt x="104727" y="57857"/>
                      </a:lnTo>
                      <a:lnTo>
                        <a:pt x="110545" y="55714"/>
                      </a:lnTo>
                      <a:lnTo>
                        <a:pt x="115636" y="51428"/>
                      </a:lnTo>
                      <a:lnTo>
                        <a:pt x="118909" y="47142"/>
                      </a:lnTo>
                      <a:lnTo>
                        <a:pt x="120000" y="44999"/>
                      </a:lnTo>
                      <a:lnTo>
                        <a:pt x="118909" y="51428"/>
                      </a:lnTo>
                      <a:lnTo>
                        <a:pt x="115636" y="59999"/>
                      </a:lnTo>
                      <a:lnTo>
                        <a:pt x="111636" y="72857"/>
                      </a:lnTo>
                      <a:lnTo>
                        <a:pt x="105818" y="87857"/>
                      </a:lnTo>
                      <a:lnTo>
                        <a:pt x="99272" y="102857"/>
                      </a:lnTo>
                      <a:lnTo>
                        <a:pt x="93454" y="113571"/>
                      </a:lnTo>
                      <a:lnTo>
                        <a:pt x="87272" y="119999"/>
                      </a:lnTo>
                      <a:lnTo>
                        <a:pt x="82545" y="113571"/>
                      </a:lnTo>
                      <a:lnTo>
                        <a:pt x="78545" y="102857"/>
                      </a:lnTo>
                      <a:lnTo>
                        <a:pt x="75272" y="96428"/>
                      </a:lnTo>
                      <a:lnTo>
                        <a:pt x="72727" y="92142"/>
                      </a:lnTo>
                      <a:lnTo>
                        <a:pt x="69454" y="85714"/>
                      </a:lnTo>
                      <a:lnTo>
                        <a:pt x="66545" y="83571"/>
                      </a:lnTo>
                      <a:lnTo>
                        <a:pt x="63272" y="83571"/>
                      </a:lnTo>
                      <a:lnTo>
                        <a:pt x="58909" y="83571"/>
                      </a:lnTo>
                      <a:lnTo>
                        <a:pt x="53454" y="87857"/>
                      </a:lnTo>
                      <a:lnTo>
                        <a:pt x="47272" y="92142"/>
                      </a:lnTo>
                      <a:lnTo>
                        <a:pt x="40727" y="87857"/>
                      </a:lnTo>
                      <a:lnTo>
                        <a:pt x="33454" y="83571"/>
                      </a:lnTo>
                      <a:lnTo>
                        <a:pt x="26545" y="79285"/>
                      </a:lnTo>
                      <a:lnTo>
                        <a:pt x="18909" y="72857"/>
                      </a:lnTo>
                      <a:lnTo>
                        <a:pt x="12000" y="72857"/>
                      </a:lnTo>
                      <a:lnTo>
                        <a:pt x="5818" y="81428"/>
                      </a:lnTo>
                      <a:lnTo>
                        <a:pt x="0" y="98571"/>
                      </a:lnTo>
                      <a:lnTo>
                        <a:pt x="0" y="5571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1" name="Google Shape;2751;p65"/>
                <p:cNvSpPr/>
                <p:nvPr/>
              </p:nvSpPr>
              <p:spPr>
                <a:xfrm>
                  <a:off x="4602162" y="5360987"/>
                  <a:ext cx="146050" cy="95250"/>
                </a:xfrm>
                <a:custGeom>
                  <a:avLst/>
                  <a:gdLst/>
                  <a:ahLst/>
                  <a:cxnLst/>
                  <a:rect l="l" t="t" r="r" b="b"/>
                  <a:pathLst>
                    <a:path w="120000" h="120000" extrusionOk="0">
                      <a:moveTo>
                        <a:pt x="120000" y="96923"/>
                      </a:moveTo>
                      <a:lnTo>
                        <a:pt x="118700" y="95604"/>
                      </a:lnTo>
                      <a:lnTo>
                        <a:pt x="116967" y="93626"/>
                      </a:lnTo>
                      <a:lnTo>
                        <a:pt x="113068" y="89670"/>
                      </a:lnTo>
                      <a:lnTo>
                        <a:pt x="108736" y="85054"/>
                      </a:lnTo>
                      <a:lnTo>
                        <a:pt x="103537" y="78461"/>
                      </a:lnTo>
                      <a:lnTo>
                        <a:pt x="97906" y="71868"/>
                      </a:lnTo>
                      <a:lnTo>
                        <a:pt x="91407" y="62637"/>
                      </a:lnTo>
                      <a:lnTo>
                        <a:pt x="85776" y="54065"/>
                      </a:lnTo>
                      <a:lnTo>
                        <a:pt x="80577" y="45494"/>
                      </a:lnTo>
                      <a:lnTo>
                        <a:pt x="75379" y="38901"/>
                      </a:lnTo>
                      <a:lnTo>
                        <a:pt x="71480" y="31648"/>
                      </a:lnTo>
                      <a:lnTo>
                        <a:pt x="66714" y="26373"/>
                      </a:lnTo>
                      <a:lnTo>
                        <a:pt x="61516" y="20439"/>
                      </a:lnTo>
                      <a:lnTo>
                        <a:pt x="55884" y="15824"/>
                      </a:lnTo>
                      <a:lnTo>
                        <a:pt x="49386" y="11208"/>
                      </a:lnTo>
                      <a:lnTo>
                        <a:pt x="41155" y="7252"/>
                      </a:lnTo>
                      <a:lnTo>
                        <a:pt x="32057" y="3956"/>
                      </a:lnTo>
                      <a:lnTo>
                        <a:pt x="22960" y="1978"/>
                      </a:lnTo>
                      <a:lnTo>
                        <a:pt x="15595" y="0"/>
                      </a:lnTo>
                      <a:lnTo>
                        <a:pt x="8231" y="0"/>
                      </a:lnTo>
                      <a:lnTo>
                        <a:pt x="3032" y="1978"/>
                      </a:lnTo>
                      <a:lnTo>
                        <a:pt x="433" y="4615"/>
                      </a:lnTo>
                      <a:lnTo>
                        <a:pt x="0" y="8571"/>
                      </a:lnTo>
                      <a:lnTo>
                        <a:pt x="3032" y="15164"/>
                      </a:lnTo>
                      <a:lnTo>
                        <a:pt x="7797" y="21098"/>
                      </a:lnTo>
                      <a:lnTo>
                        <a:pt x="12996" y="27032"/>
                      </a:lnTo>
                      <a:lnTo>
                        <a:pt x="17328" y="31648"/>
                      </a:lnTo>
                      <a:lnTo>
                        <a:pt x="22093" y="35604"/>
                      </a:lnTo>
                      <a:lnTo>
                        <a:pt x="25992" y="38901"/>
                      </a:lnTo>
                      <a:lnTo>
                        <a:pt x="29458" y="40219"/>
                      </a:lnTo>
                      <a:lnTo>
                        <a:pt x="31191" y="41538"/>
                      </a:lnTo>
                      <a:lnTo>
                        <a:pt x="32490" y="41538"/>
                      </a:lnTo>
                      <a:lnTo>
                        <a:pt x="32057" y="40879"/>
                      </a:lnTo>
                      <a:lnTo>
                        <a:pt x="30324" y="37582"/>
                      </a:lnTo>
                      <a:lnTo>
                        <a:pt x="28158" y="34945"/>
                      </a:lnTo>
                      <a:lnTo>
                        <a:pt x="26859" y="30329"/>
                      </a:lnTo>
                      <a:lnTo>
                        <a:pt x="25559" y="27032"/>
                      </a:lnTo>
                      <a:lnTo>
                        <a:pt x="25559" y="23736"/>
                      </a:lnTo>
                      <a:lnTo>
                        <a:pt x="27725" y="22417"/>
                      </a:lnTo>
                      <a:lnTo>
                        <a:pt x="32490" y="23076"/>
                      </a:lnTo>
                      <a:lnTo>
                        <a:pt x="38122" y="25054"/>
                      </a:lnTo>
                      <a:lnTo>
                        <a:pt x="44187" y="29010"/>
                      </a:lnTo>
                      <a:lnTo>
                        <a:pt x="50252" y="32967"/>
                      </a:lnTo>
                      <a:lnTo>
                        <a:pt x="55884" y="38901"/>
                      </a:lnTo>
                      <a:lnTo>
                        <a:pt x="61516" y="45494"/>
                      </a:lnTo>
                      <a:lnTo>
                        <a:pt x="67148" y="52747"/>
                      </a:lnTo>
                      <a:lnTo>
                        <a:pt x="72346" y="61318"/>
                      </a:lnTo>
                      <a:lnTo>
                        <a:pt x="77111" y="70549"/>
                      </a:lnTo>
                      <a:lnTo>
                        <a:pt x="82310" y="80439"/>
                      </a:lnTo>
                      <a:lnTo>
                        <a:pt x="88808" y="89670"/>
                      </a:lnTo>
                      <a:lnTo>
                        <a:pt x="95740" y="97582"/>
                      </a:lnTo>
                      <a:lnTo>
                        <a:pt x="102238" y="105494"/>
                      </a:lnTo>
                      <a:lnTo>
                        <a:pt x="108736" y="111428"/>
                      </a:lnTo>
                      <a:lnTo>
                        <a:pt x="113501" y="116043"/>
                      </a:lnTo>
                      <a:lnTo>
                        <a:pt x="117400" y="119340"/>
                      </a:lnTo>
                      <a:lnTo>
                        <a:pt x="118267" y="120000"/>
                      </a:lnTo>
                      <a:lnTo>
                        <a:pt x="120000" y="969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2" name="Google Shape;2752;p65"/>
                <p:cNvSpPr/>
                <p:nvPr/>
              </p:nvSpPr>
              <p:spPr>
                <a:xfrm>
                  <a:off x="4826000" y="5205412"/>
                  <a:ext cx="163512" cy="125412"/>
                </a:xfrm>
                <a:custGeom>
                  <a:avLst/>
                  <a:gdLst/>
                  <a:ahLst/>
                  <a:cxnLst/>
                  <a:rect l="l" t="t" r="r" b="b"/>
                  <a:pathLst>
                    <a:path w="120000" h="120000" extrusionOk="0">
                      <a:moveTo>
                        <a:pt x="19934" y="120000"/>
                      </a:moveTo>
                      <a:lnTo>
                        <a:pt x="20325" y="120000"/>
                      </a:lnTo>
                      <a:lnTo>
                        <a:pt x="22280" y="119493"/>
                      </a:lnTo>
                      <a:lnTo>
                        <a:pt x="25016" y="118481"/>
                      </a:lnTo>
                      <a:lnTo>
                        <a:pt x="29315" y="116962"/>
                      </a:lnTo>
                      <a:lnTo>
                        <a:pt x="33615" y="115443"/>
                      </a:lnTo>
                      <a:lnTo>
                        <a:pt x="39087" y="113417"/>
                      </a:lnTo>
                      <a:lnTo>
                        <a:pt x="44560" y="110886"/>
                      </a:lnTo>
                      <a:lnTo>
                        <a:pt x="50814" y="108860"/>
                      </a:lnTo>
                      <a:lnTo>
                        <a:pt x="57068" y="105822"/>
                      </a:lnTo>
                      <a:lnTo>
                        <a:pt x="63713" y="102784"/>
                      </a:lnTo>
                      <a:lnTo>
                        <a:pt x="69967" y="99746"/>
                      </a:lnTo>
                      <a:lnTo>
                        <a:pt x="76612" y="96202"/>
                      </a:lnTo>
                      <a:lnTo>
                        <a:pt x="82866" y="93164"/>
                      </a:lnTo>
                      <a:lnTo>
                        <a:pt x="88338" y="89113"/>
                      </a:lnTo>
                      <a:lnTo>
                        <a:pt x="93420" y="85063"/>
                      </a:lnTo>
                      <a:lnTo>
                        <a:pt x="98110" y="81518"/>
                      </a:lnTo>
                      <a:lnTo>
                        <a:pt x="103973" y="74936"/>
                      </a:lnTo>
                      <a:lnTo>
                        <a:pt x="106710" y="69873"/>
                      </a:lnTo>
                      <a:lnTo>
                        <a:pt x="106710" y="66835"/>
                      </a:lnTo>
                      <a:lnTo>
                        <a:pt x="105146" y="64810"/>
                      </a:lnTo>
                      <a:lnTo>
                        <a:pt x="102019" y="62784"/>
                      </a:lnTo>
                      <a:lnTo>
                        <a:pt x="98501" y="61772"/>
                      </a:lnTo>
                      <a:lnTo>
                        <a:pt x="95374" y="59746"/>
                      </a:lnTo>
                      <a:lnTo>
                        <a:pt x="93420" y="57215"/>
                      </a:lnTo>
                      <a:lnTo>
                        <a:pt x="93420" y="53164"/>
                      </a:lnTo>
                      <a:lnTo>
                        <a:pt x="95765" y="46582"/>
                      </a:lnTo>
                      <a:lnTo>
                        <a:pt x="99283" y="39493"/>
                      </a:lnTo>
                      <a:lnTo>
                        <a:pt x="104364" y="30886"/>
                      </a:lnTo>
                      <a:lnTo>
                        <a:pt x="109055" y="22278"/>
                      </a:lnTo>
                      <a:lnTo>
                        <a:pt x="114136" y="14177"/>
                      </a:lnTo>
                      <a:lnTo>
                        <a:pt x="118045" y="7594"/>
                      </a:lnTo>
                      <a:lnTo>
                        <a:pt x="119999" y="2531"/>
                      </a:lnTo>
                      <a:lnTo>
                        <a:pt x="119218" y="0"/>
                      </a:lnTo>
                      <a:lnTo>
                        <a:pt x="116091" y="0"/>
                      </a:lnTo>
                      <a:lnTo>
                        <a:pt x="111009" y="2025"/>
                      </a:lnTo>
                      <a:lnTo>
                        <a:pt x="105146" y="5063"/>
                      </a:lnTo>
                      <a:lnTo>
                        <a:pt x="98501" y="8101"/>
                      </a:lnTo>
                      <a:lnTo>
                        <a:pt x="93029" y="11139"/>
                      </a:lnTo>
                      <a:lnTo>
                        <a:pt x="88729" y="13670"/>
                      </a:lnTo>
                      <a:lnTo>
                        <a:pt x="87166" y="14683"/>
                      </a:lnTo>
                      <a:lnTo>
                        <a:pt x="87947" y="14683"/>
                      </a:lnTo>
                      <a:lnTo>
                        <a:pt x="89511" y="15189"/>
                      </a:lnTo>
                      <a:lnTo>
                        <a:pt x="91465" y="16202"/>
                      </a:lnTo>
                      <a:lnTo>
                        <a:pt x="93811" y="17721"/>
                      </a:lnTo>
                      <a:lnTo>
                        <a:pt x="95374" y="20253"/>
                      </a:lnTo>
                      <a:lnTo>
                        <a:pt x="95765" y="23291"/>
                      </a:lnTo>
                      <a:lnTo>
                        <a:pt x="94592" y="27341"/>
                      </a:lnTo>
                      <a:lnTo>
                        <a:pt x="91856" y="32911"/>
                      </a:lnTo>
                      <a:lnTo>
                        <a:pt x="87947" y="37974"/>
                      </a:lnTo>
                      <a:lnTo>
                        <a:pt x="84039" y="43037"/>
                      </a:lnTo>
                      <a:lnTo>
                        <a:pt x="81302" y="47088"/>
                      </a:lnTo>
                      <a:lnTo>
                        <a:pt x="78957" y="50632"/>
                      </a:lnTo>
                      <a:lnTo>
                        <a:pt x="77003" y="53670"/>
                      </a:lnTo>
                      <a:lnTo>
                        <a:pt x="77003" y="56202"/>
                      </a:lnTo>
                      <a:lnTo>
                        <a:pt x="78175" y="58734"/>
                      </a:lnTo>
                      <a:lnTo>
                        <a:pt x="80912" y="61265"/>
                      </a:lnTo>
                      <a:lnTo>
                        <a:pt x="82084" y="62278"/>
                      </a:lnTo>
                      <a:lnTo>
                        <a:pt x="83257" y="64810"/>
                      </a:lnTo>
                      <a:lnTo>
                        <a:pt x="83648" y="66329"/>
                      </a:lnTo>
                      <a:lnTo>
                        <a:pt x="83257" y="68860"/>
                      </a:lnTo>
                      <a:lnTo>
                        <a:pt x="81693" y="71898"/>
                      </a:lnTo>
                      <a:lnTo>
                        <a:pt x="79739" y="74936"/>
                      </a:lnTo>
                      <a:lnTo>
                        <a:pt x="77003" y="78481"/>
                      </a:lnTo>
                      <a:lnTo>
                        <a:pt x="73485" y="81518"/>
                      </a:lnTo>
                      <a:lnTo>
                        <a:pt x="68403" y="85063"/>
                      </a:lnTo>
                      <a:lnTo>
                        <a:pt x="62149" y="88607"/>
                      </a:lnTo>
                      <a:lnTo>
                        <a:pt x="55114" y="92151"/>
                      </a:lnTo>
                      <a:lnTo>
                        <a:pt x="46905" y="96202"/>
                      </a:lnTo>
                      <a:lnTo>
                        <a:pt x="37133" y="99746"/>
                      </a:lnTo>
                      <a:lnTo>
                        <a:pt x="26579" y="103291"/>
                      </a:lnTo>
                      <a:lnTo>
                        <a:pt x="14071" y="106835"/>
                      </a:lnTo>
                      <a:lnTo>
                        <a:pt x="0" y="109873"/>
                      </a:lnTo>
                      <a:lnTo>
                        <a:pt x="19934"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3" name="Google Shape;2753;p65"/>
                <p:cNvSpPr/>
                <p:nvPr/>
              </p:nvSpPr>
              <p:spPr>
                <a:xfrm>
                  <a:off x="4859337" y="5246687"/>
                  <a:ext cx="55562" cy="49212"/>
                </a:xfrm>
                <a:custGeom>
                  <a:avLst/>
                  <a:gdLst/>
                  <a:ahLst/>
                  <a:cxnLst/>
                  <a:rect l="l" t="t" r="r" b="b"/>
                  <a:pathLst>
                    <a:path w="120000" h="120000" extrusionOk="0">
                      <a:moveTo>
                        <a:pt x="120000" y="0"/>
                      </a:moveTo>
                      <a:lnTo>
                        <a:pt x="116571" y="2526"/>
                      </a:lnTo>
                      <a:lnTo>
                        <a:pt x="108571" y="10105"/>
                      </a:lnTo>
                      <a:lnTo>
                        <a:pt x="96000" y="24000"/>
                      </a:lnTo>
                      <a:lnTo>
                        <a:pt x="83428" y="39157"/>
                      </a:lnTo>
                      <a:lnTo>
                        <a:pt x="67428" y="56842"/>
                      </a:lnTo>
                      <a:lnTo>
                        <a:pt x="56000" y="78315"/>
                      </a:lnTo>
                      <a:lnTo>
                        <a:pt x="45714" y="98526"/>
                      </a:lnTo>
                      <a:lnTo>
                        <a:pt x="42285" y="120000"/>
                      </a:lnTo>
                      <a:lnTo>
                        <a:pt x="0" y="120000"/>
                      </a:lnTo>
                      <a:lnTo>
                        <a:pt x="1142" y="117473"/>
                      </a:lnTo>
                      <a:lnTo>
                        <a:pt x="4571" y="106105"/>
                      </a:lnTo>
                      <a:lnTo>
                        <a:pt x="11428" y="90947"/>
                      </a:lnTo>
                      <a:lnTo>
                        <a:pt x="21714" y="73263"/>
                      </a:lnTo>
                      <a:lnTo>
                        <a:pt x="37714" y="51789"/>
                      </a:lnTo>
                      <a:lnTo>
                        <a:pt x="58285" y="32842"/>
                      </a:lnTo>
                      <a:lnTo>
                        <a:pt x="85714" y="15157"/>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4" name="Google Shape;2754;p65"/>
                <p:cNvSpPr/>
                <p:nvPr/>
              </p:nvSpPr>
              <p:spPr>
                <a:xfrm>
                  <a:off x="4645025" y="5192712"/>
                  <a:ext cx="122237" cy="171450"/>
                </a:xfrm>
                <a:custGeom>
                  <a:avLst/>
                  <a:gdLst/>
                  <a:ahLst/>
                  <a:cxnLst/>
                  <a:rect l="l" t="t" r="r" b="b"/>
                  <a:pathLst>
                    <a:path w="120000" h="120000" extrusionOk="0">
                      <a:moveTo>
                        <a:pt x="115826" y="120000"/>
                      </a:moveTo>
                      <a:lnTo>
                        <a:pt x="112695" y="119256"/>
                      </a:lnTo>
                      <a:lnTo>
                        <a:pt x="104869" y="117027"/>
                      </a:lnTo>
                      <a:lnTo>
                        <a:pt x="93391" y="113684"/>
                      </a:lnTo>
                      <a:lnTo>
                        <a:pt x="81391" y="109597"/>
                      </a:lnTo>
                      <a:lnTo>
                        <a:pt x="68347" y="105139"/>
                      </a:lnTo>
                      <a:lnTo>
                        <a:pt x="57391" y="100681"/>
                      </a:lnTo>
                      <a:lnTo>
                        <a:pt x="50086" y="96594"/>
                      </a:lnTo>
                      <a:lnTo>
                        <a:pt x="47478" y="93250"/>
                      </a:lnTo>
                      <a:lnTo>
                        <a:pt x="49565" y="91021"/>
                      </a:lnTo>
                      <a:lnTo>
                        <a:pt x="54782" y="89164"/>
                      </a:lnTo>
                      <a:lnTo>
                        <a:pt x="60521" y="88421"/>
                      </a:lnTo>
                      <a:lnTo>
                        <a:pt x="67304" y="86934"/>
                      </a:lnTo>
                      <a:lnTo>
                        <a:pt x="74608" y="85820"/>
                      </a:lnTo>
                      <a:lnTo>
                        <a:pt x="81391" y="83962"/>
                      </a:lnTo>
                      <a:lnTo>
                        <a:pt x="86086" y="81362"/>
                      </a:lnTo>
                      <a:lnTo>
                        <a:pt x="88695" y="76904"/>
                      </a:lnTo>
                      <a:lnTo>
                        <a:pt x="90260" y="72445"/>
                      </a:lnTo>
                      <a:lnTo>
                        <a:pt x="92869" y="68730"/>
                      </a:lnTo>
                      <a:lnTo>
                        <a:pt x="95478" y="65758"/>
                      </a:lnTo>
                      <a:lnTo>
                        <a:pt x="96000" y="63529"/>
                      </a:lnTo>
                      <a:lnTo>
                        <a:pt x="94956" y="61300"/>
                      </a:lnTo>
                      <a:lnTo>
                        <a:pt x="90260" y="59442"/>
                      </a:lnTo>
                      <a:lnTo>
                        <a:pt x="82956" y="57213"/>
                      </a:lnTo>
                      <a:lnTo>
                        <a:pt x="70434" y="54613"/>
                      </a:lnTo>
                      <a:lnTo>
                        <a:pt x="56869" y="52012"/>
                      </a:lnTo>
                      <a:lnTo>
                        <a:pt x="45913" y="49040"/>
                      </a:lnTo>
                      <a:lnTo>
                        <a:pt x="36521" y="46439"/>
                      </a:lnTo>
                      <a:lnTo>
                        <a:pt x="29739" y="43839"/>
                      </a:lnTo>
                      <a:lnTo>
                        <a:pt x="25043" y="41609"/>
                      </a:lnTo>
                      <a:lnTo>
                        <a:pt x="20869" y="39752"/>
                      </a:lnTo>
                      <a:lnTo>
                        <a:pt x="19304" y="38637"/>
                      </a:lnTo>
                      <a:lnTo>
                        <a:pt x="18782" y="38266"/>
                      </a:lnTo>
                      <a:lnTo>
                        <a:pt x="19826" y="38266"/>
                      </a:lnTo>
                      <a:lnTo>
                        <a:pt x="23478" y="38637"/>
                      </a:lnTo>
                      <a:lnTo>
                        <a:pt x="28695" y="38637"/>
                      </a:lnTo>
                      <a:lnTo>
                        <a:pt x="32869" y="38637"/>
                      </a:lnTo>
                      <a:lnTo>
                        <a:pt x="37043" y="37894"/>
                      </a:lnTo>
                      <a:lnTo>
                        <a:pt x="39130" y="35665"/>
                      </a:lnTo>
                      <a:lnTo>
                        <a:pt x="38608" y="32693"/>
                      </a:lnTo>
                      <a:lnTo>
                        <a:pt x="33391" y="27863"/>
                      </a:lnTo>
                      <a:lnTo>
                        <a:pt x="26608" y="22291"/>
                      </a:lnTo>
                      <a:lnTo>
                        <a:pt x="19826" y="17089"/>
                      </a:lnTo>
                      <a:lnTo>
                        <a:pt x="14086" y="12631"/>
                      </a:lnTo>
                      <a:lnTo>
                        <a:pt x="9391" y="8173"/>
                      </a:lnTo>
                      <a:lnTo>
                        <a:pt x="5739" y="4829"/>
                      </a:lnTo>
                      <a:lnTo>
                        <a:pt x="2608" y="2229"/>
                      </a:lnTo>
                      <a:lnTo>
                        <a:pt x="521" y="371"/>
                      </a:lnTo>
                      <a:lnTo>
                        <a:pt x="0" y="0"/>
                      </a:lnTo>
                      <a:lnTo>
                        <a:pt x="1043" y="0"/>
                      </a:lnTo>
                      <a:lnTo>
                        <a:pt x="4173" y="371"/>
                      </a:lnTo>
                      <a:lnTo>
                        <a:pt x="9391" y="743"/>
                      </a:lnTo>
                      <a:lnTo>
                        <a:pt x="15652" y="1486"/>
                      </a:lnTo>
                      <a:lnTo>
                        <a:pt x="23478" y="2972"/>
                      </a:lnTo>
                      <a:lnTo>
                        <a:pt x="32347" y="4458"/>
                      </a:lnTo>
                      <a:lnTo>
                        <a:pt x="41739" y="5944"/>
                      </a:lnTo>
                      <a:lnTo>
                        <a:pt x="51652" y="7801"/>
                      </a:lnTo>
                      <a:lnTo>
                        <a:pt x="62086" y="10030"/>
                      </a:lnTo>
                      <a:lnTo>
                        <a:pt x="72000" y="12631"/>
                      </a:lnTo>
                      <a:lnTo>
                        <a:pt x="82434" y="15232"/>
                      </a:lnTo>
                      <a:lnTo>
                        <a:pt x="91826" y="18575"/>
                      </a:lnTo>
                      <a:lnTo>
                        <a:pt x="100173" y="21919"/>
                      </a:lnTo>
                      <a:lnTo>
                        <a:pt x="108521" y="25634"/>
                      </a:lnTo>
                      <a:lnTo>
                        <a:pt x="115304" y="29349"/>
                      </a:lnTo>
                      <a:lnTo>
                        <a:pt x="120000" y="33808"/>
                      </a:lnTo>
                      <a:lnTo>
                        <a:pt x="117913" y="33065"/>
                      </a:lnTo>
                      <a:lnTo>
                        <a:pt x="111130" y="30835"/>
                      </a:lnTo>
                      <a:lnTo>
                        <a:pt x="100173" y="27863"/>
                      </a:lnTo>
                      <a:lnTo>
                        <a:pt x="88173" y="24148"/>
                      </a:lnTo>
                      <a:lnTo>
                        <a:pt x="74608" y="20804"/>
                      </a:lnTo>
                      <a:lnTo>
                        <a:pt x="60000" y="17461"/>
                      </a:lnTo>
                      <a:lnTo>
                        <a:pt x="46956" y="15232"/>
                      </a:lnTo>
                      <a:lnTo>
                        <a:pt x="35478" y="14489"/>
                      </a:lnTo>
                      <a:lnTo>
                        <a:pt x="36000" y="15232"/>
                      </a:lnTo>
                      <a:lnTo>
                        <a:pt x="38608" y="17089"/>
                      </a:lnTo>
                      <a:lnTo>
                        <a:pt x="42260" y="20061"/>
                      </a:lnTo>
                      <a:lnTo>
                        <a:pt x="46434" y="23777"/>
                      </a:lnTo>
                      <a:lnTo>
                        <a:pt x="50608" y="27863"/>
                      </a:lnTo>
                      <a:lnTo>
                        <a:pt x="55304" y="32321"/>
                      </a:lnTo>
                      <a:lnTo>
                        <a:pt x="59478" y="36037"/>
                      </a:lnTo>
                      <a:lnTo>
                        <a:pt x="62608" y="39752"/>
                      </a:lnTo>
                      <a:lnTo>
                        <a:pt x="66782" y="42724"/>
                      </a:lnTo>
                      <a:lnTo>
                        <a:pt x="73043" y="45696"/>
                      </a:lnTo>
                      <a:lnTo>
                        <a:pt x="81913" y="49411"/>
                      </a:lnTo>
                      <a:lnTo>
                        <a:pt x="90260" y="52383"/>
                      </a:lnTo>
                      <a:lnTo>
                        <a:pt x="98086" y="56470"/>
                      </a:lnTo>
                      <a:lnTo>
                        <a:pt x="104347" y="60928"/>
                      </a:lnTo>
                      <a:lnTo>
                        <a:pt x="106434" y="66130"/>
                      </a:lnTo>
                      <a:lnTo>
                        <a:pt x="105391" y="72445"/>
                      </a:lnTo>
                      <a:lnTo>
                        <a:pt x="99652" y="78761"/>
                      </a:lnTo>
                      <a:lnTo>
                        <a:pt x="92347" y="84334"/>
                      </a:lnTo>
                      <a:lnTo>
                        <a:pt x="85043" y="89164"/>
                      </a:lnTo>
                      <a:lnTo>
                        <a:pt x="79826" y="93622"/>
                      </a:lnTo>
                      <a:lnTo>
                        <a:pt x="78260" y="98080"/>
                      </a:lnTo>
                      <a:lnTo>
                        <a:pt x="82956" y="102167"/>
                      </a:lnTo>
                      <a:lnTo>
                        <a:pt x="95478" y="105510"/>
                      </a:lnTo>
                      <a:lnTo>
                        <a:pt x="117913" y="109597"/>
                      </a:lnTo>
                      <a:lnTo>
                        <a:pt x="115826"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5" name="Google Shape;2755;p65"/>
                <p:cNvSpPr/>
                <p:nvPr/>
              </p:nvSpPr>
              <p:spPr>
                <a:xfrm>
                  <a:off x="4792662" y="5184775"/>
                  <a:ext cx="63500" cy="92075"/>
                </a:xfrm>
                <a:custGeom>
                  <a:avLst/>
                  <a:gdLst/>
                  <a:ahLst/>
                  <a:cxnLst/>
                  <a:rect l="l" t="t" r="r" b="b"/>
                  <a:pathLst>
                    <a:path w="120000" h="120000" extrusionOk="0">
                      <a:moveTo>
                        <a:pt x="71596" y="120000"/>
                      </a:moveTo>
                      <a:lnTo>
                        <a:pt x="74621" y="117954"/>
                      </a:lnTo>
                      <a:lnTo>
                        <a:pt x="81680" y="110454"/>
                      </a:lnTo>
                      <a:lnTo>
                        <a:pt x="90756" y="98181"/>
                      </a:lnTo>
                      <a:lnTo>
                        <a:pt x="101848" y="83863"/>
                      </a:lnTo>
                      <a:lnTo>
                        <a:pt x="110924" y="65454"/>
                      </a:lnTo>
                      <a:lnTo>
                        <a:pt x="116974" y="45681"/>
                      </a:lnTo>
                      <a:lnTo>
                        <a:pt x="120000" y="22500"/>
                      </a:lnTo>
                      <a:lnTo>
                        <a:pt x="115966" y="0"/>
                      </a:lnTo>
                      <a:lnTo>
                        <a:pt x="110924" y="2727"/>
                      </a:lnTo>
                      <a:lnTo>
                        <a:pt x="100840" y="8181"/>
                      </a:lnTo>
                      <a:lnTo>
                        <a:pt x="83697" y="17727"/>
                      </a:lnTo>
                      <a:lnTo>
                        <a:pt x="63529" y="29318"/>
                      </a:lnTo>
                      <a:lnTo>
                        <a:pt x="43361" y="42954"/>
                      </a:lnTo>
                      <a:lnTo>
                        <a:pt x="25210" y="57954"/>
                      </a:lnTo>
                      <a:lnTo>
                        <a:pt x="9075" y="72954"/>
                      </a:lnTo>
                      <a:lnTo>
                        <a:pt x="0" y="87954"/>
                      </a:lnTo>
                      <a:lnTo>
                        <a:pt x="4033" y="109090"/>
                      </a:lnTo>
                      <a:lnTo>
                        <a:pt x="6050" y="106363"/>
                      </a:lnTo>
                      <a:lnTo>
                        <a:pt x="11092" y="100909"/>
                      </a:lnTo>
                      <a:lnTo>
                        <a:pt x="19159" y="92727"/>
                      </a:lnTo>
                      <a:lnTo>
                        <a:pt x="30252" y="81818"/>
                      </a:lnTo>
                      <a:lnTo>
                        <a:pt x="42352" y="71590"/>
                      </a:lnTo>
                      <a:lnTo>
                        <a:pt x="56470" y="60681"/>
                      </a:lnTo>
                      <a:lnTo>
                        <a:pt x="71596" y="51136"/>
                      </a:lnTo>
                      <a:lnTo>
                        <a:pt x="88739" y="43636"/>
                      </a:lnTo>
                      <a:lnTo>
                        <a:pt x="88739" y="51136"/>
                      </a:lnTo>
                      <a:lnTo>
                        <a:pt x="86722" y="69545"/>
                      </a:lnTo>
                      <a:lnTo>
                        <a:pt x="81680" y="94090"/>
                      </a:lnTo>
                      <a:lnTo>
                        <a:pt x="71596"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6" name="Google Shape;2756;p65"/>
                <p:cNvSpPr/>
                <p:nvPr/>
              </p:nvSpPr>
              <p:spPr>
                <a:xfrm>
                  <a:off x="4805362" y="5073650"/>
                  <a:ext cx="101600" cy="119062"/>
                </a:xfrm>
                <a:custGeom>
                  <a:avLst/>
                  <a:gdLst/>
                  <a:ahLst/>
                  <a:cxnLst/>
                  <a:rect l="l" t="t" r="r" b="b"/>
                  <a:pathLst>
                    <a:path w="120000" h="120000" extrusionOk="0">
                      <a:moveTo>
                        <a:pt x="120000" y="0"/>
                      </a:moveTo>
                      <a:lnTo>
                        <a:pt x="119371" y="1600"/>
                      </a:lnTo>
                      <a:lnTo>
                        <a:pt x="117486" y="6400"/>
                      </a:lnTo>
                      <a:lnTo>
                        <a:pt x="113717" y="13333"/>
                      </a:lnTo>
                      <a:lnTo>
                        <a:pt x="108691" y="21866"/>
                      </a:lnTo>
                      <a:lnTo>
                        <a:pt x="101151" y="32533"/>
                      </a:lnTo>
                      <a:lnTo>
                        <a:pt x="91099" y="43733"/>
                      </a:lnTo>
                      <a:lnTo>
                        <a:pt x="77277" y="54933"/>
                      </a:lnTo>
                      <a:lnTo>
                        <a:pt x="60314" y="66666"/>
                      </a:lnTo>
                      <a:lnTo>
                        <a:pt x="43350" y="77333"/>
                      </a:lnTo>
                      <a:lnTo>
                        <a:pt x="29528" y="87466"/>
                      </a:lnTo>
                      <a:lnTo>
                        <a:pt x="18219" y="96533"/>
                      </a:lnTo>
                      <a:lnTo>
                        <a:pt x="11308" y="104533"/>
                      </a:lnTo>
                      <a:lnTo>
                        <a:pt x="5654" y="110933"/>
                      </a:lnTo>
                      <a:lnTo>
                        <a:pt x="1884" y="115200"/>
                      </a:lnTo>
                      <a:lnTo>
                        <a:pt x="628" y="118400"/>
                      </a:lnTo>
                      <a:lnTo>
                        <a:pt x="0" y="120000"/>
                      </a:lnTo>
                      <a:lnTo>
                        <a:pt x="1884" y="98133"/>
                      </a:lnTo>
                      <a:lnTo>
                        <a:pt x="5654" y="96000"/>
                      </a:lnTo>
                      <a:lnTo>
                        <a:pt x="14450" y="89600"/>
                      </a:lnTo>
                      <a:lnTo>
                        <a:pt x="28272" y="80000"/>
                      </a:lnTo>
                      <a:lnTo>
                        <a:pt x="43350" y="68266"/>
                      </a:lnTo>
                      <a:lnTo>
                        <a:pt x="59057" y="56533"/>
                      </a:lnTo>
                      <a:lnTo>
                        <a:pt x="72251" y="44266"/>
                      </a:lnTo>
                      <a:lnTo>
                        <a:pt x="82931" y="34133"/>
                      </a:lnTo>
                      <a:lnTo>
                        <a:pt x="87958" y="26133"/>
                      </a:lnTo>
                      <a:lnTo>
                        <a:pt x="91099" y="19733"/>
                      </a:lnTo>
                      <a:lnTo>
                        <a:pt x="94869" y="14400"/>
                      </a:lnTo>
                      <a:lnTo>
                        <a:pt x="99895" y="10133"/>
                      </a:lnTo>
                      <a:lnTo>
                        <a:pt x="105549" y="6400"/>
                      </a:lnTo>
                      <a:lnTo>
                        <a:pt x="111204" y="3733"/>
                      </a:lnTo>
                      <a:lnTo>
                        <a:pt x="115602" y="1600"/>
                      </a:lnTo>
                      <a:lnTo>
                        <a:pt x="118743" y="533"/>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7" name="Google Shape;2757;p65"/>
                <p:cNvSpPr/>
                <p:nvPr/>
              </p:nvSpPr>
              <p:spPr>
                <a:xfrm>
                  <a:off x="4816475" y="5091112"/>
                  <a:ext cx="58737" cy="49212"/>
                </a:xfrm>
                <a:custGeom>
                  <a:avLst/>
                  <a:gdLst/>
                  <a:ahLst/>
                  <a:cxnLst/>
                  <a:rect l="l" t="t" r="r" b="b"/>
                  <a:pathLst>
                    <a:path w="120000" h="120000" extrusionOk="0">
                      <a:moveTo>
                        <a:pt x="119999" y="0"/>
                      </a:moveTo>
                      <a:lnTo>
                        <a:pt x="115714" y="1290"/>
                      </a:lnTo>
                      <a:lnTo>
                        <a:pt x="106071" y="6451"/>
                      </a:lnTo>
                      <a:lnTo>
                        <a:pt x="91071" y="14193"/>
                      </a:lnTo>
                      <a:lnTo>
                        <a:pt x="75000" y="24516"/>
                      </a:lnTo>
                      <a:lnTo>
                        <a:pt x="58928" y="40000"/>
                      </a:lnTo>
                      <a:lnTo>
                        <a:pt x="41785" y="58064"/>
                      </a:lnTo>
                      <a:lnTo>
                        <a:pt x="28928" y="81290"/>
                      </a:lnTo>
                      <a:lnTo>
                        <a:pt x="21428" y="108387"/>
                      </a:lnTo>
                      <a:lnTo>
                        <a:pt x="0" y="120000"/>
                      </a:lnTo>
                      <a:lnTo>
                        <a:pt x="1071" y="114838"/>
                      </a:lnTo>
                      <a:lnTo>
                        <a:pt x="3214" y="103225"/>
                      </a:lnTo>
                      <a:lnTo>
                        <a:pt x="9642" y="86451"/>
                      </a:lnTo>
                      <a:lnTo>
                        <a:pt x="20357" y="65806"/>
                      </a:lnTo>
                      <a:lnTo>
                        <a:pt x="34285" y="43870"/>
                      </a:lnTo>
                      <a:lnTo>
                        <a:pt x="55714" y="24516"/>
                      </a:lnTo>
                      <a:lnTo>
                        <a:pt x="83571" y="9032"/>
                      </a:lnTo>
                      <a:lnTo>
                        <a:pt x="11999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8" name="Google Shape;2758;p65"/>
                <p:cNvSpPr/>
                <p:nvPr/>
              </p:nvSpPr>
              <p:spPr>
                <a:xfrm>
                  <a:off x="4657725" y="5033962"/>
                  <a:ext cx="101600" cy="127000"/>
                </a:xfrm>
                <a:custGeom>
                  <a:avLst/>
                  <a:gdLst/>
                  <a:ahLst/>
                  <a:cxnLst/>
                  <a:rect l="l" t="t" r="r" b="b"/>
                  <a:pathLst>
                    <a:path w="120000" h="120000" extrusionOk="0">
                      <a:moveTo>
                        <a:pt x="120000" y="120000"/>
                      </a:moveTo>
                      <a:lnTo>
                        <a:pt x="120000" y="119497"/>
                      </a:lnTo>
                      <a:lnTo>
                        <a:pt x="118115" y="116987"/>
                      </a:lnTo>
                      <a:lnTo>
                        <a:pt x="116230" y="113974"/>
                      </a:lnTo>
                      <a:lnTo>
                        <a:pt x="112460" y="109456"/>
                      </a:lnTo>
                      <a:lnTo>
                        <a:pt x="107434" y="103933"/>
                      </a:lnTo>
                      <a:lnTo>
                        <a:pt x="99267" y="97405"/>
                      </a:lnTo>
                      <a:lnTo>
                        <a:pt x="88586" y="89372"/>
                      </a:lnTo>
                      <a:lnTo>
                        <a:pt x="76020" y="81841"/>
                      </a:lnTo>
                      <a:lnTo>
                        <a:pt x="60314" y="73807"/>
                      </a:lnTo>
                      <a:lnTo>
                        <a:pt x="45235" y="66276"/>
                      </a:lnTo>
                      <a:lnTo>
                        <a:pt x="30785" y="59246"/>
                      </a:lnTo>
                      <a:lnTo>
                        <a:pt x="18219" y="51715"/>
                      </a:lnTo>
                      <a:lnTo>
                        <a:pt x="8795" y="44686"/>
                      </a:lnTo>
                      <a:lnTo>
                        <a:pt x="1884" y="37656"/>
                      </a:lnTo>
                      <a:lnTo>
                        <a:pt x="0" y="29623"/>
                      </a:lnTo>
                      <a:lnTo>
                        <a:pt x="2513" y="22092"/>
                      </a:lnTo>
                      <a:lnTo>
                        <a:pt x="11937" y="9539"/>
                      </a:lnTo>
                      <a:lnTo>
                        <a:pt x="16335" y="3012"/>
                      </a:lnTo>
                      <a:lnTo>
                        <a:pt x="17591" y="502"/>
                      </a:lnTo>
                      <a:lnTo>
                        <a:pt x="17591" y="0"/>
                      </a:lnTo>
                      <a:lnTo>
                        <a:pt x="16963" y="1004"/>
                      </a:lnTo>
                      <a:lnTo>
                        <a:pt x="16335" y="4518"/>
                      </a:lnTo>
                      <a:lnTo>
                        <a:pt x="15706" y="10041"/>
                      </a:lnTo>
                      <a:lnTo>
                        <a:pt x="14450" y="16569"/>
                      </a:lnTo>
                      <a:lnTo>
                        <a:pt x="15706" y="24602"/>
                      </a:lnTo>
                      <a:lnTo>
                        <a:pt x="17591" y="32133"/>
                      </a:lnTo>
                      <a:lnTo>
                        <a:pt x="22617" y="39163"/>
                      </a:lnTo>
                      <a:lnTo>
                        <a:pt x="30157" y="45690"/>
                      </a:lnTo>
                      <a:lnTo>
                        <a:pt x="41465" y="52719"/>
                      </a:lnTo>
                      <a:lnTo>
                        <a:pt x="54659" y="59246"/>
                      </a:lnTo>
                      <a:lnTo>
                        <a:pt x="69109" y="66778"/>
                      </a:lnTo>
                      <a:lnTo>
                        <a:pt x="84188" y="75815"/>
                      </a:lnTo>
                      <a:lnTo>
                        <a:pt x="97382" y="85355"/>
                      </a:lnTo>
                      <a:lnTo>
                        <a:pt x="108691" y="95397"/>
                      </a:lnTo>
                      <a:lnTo>
                        <a:pt x="116230" y="107447"/>
                      </a:ln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59" name="Google Shape;2759;p65"/>
                <p:cNvSpPr/>
                <p:nvPr/>
              </p:nvSpPr>
              <p:spPr>
                <a:xfrm>
                  <a:off x="4699000" y="5046662"/>
                  <a:ext cx="66675" cy="87312"/>
                </a:xfrm>
                <a:custGeom>
                  <a:avLst/>
                  <a:gdLst/>
                  <a:ahLst/>
                  <a:cxnLst/>
                  <a:rect l="l" t="t" r="r" b="b"/>
                  <a:pathLst>
                    <a:path w="120000" h="120000" extrusionOk="0">
                      <a:moveTo>
                        <a:pt x="0" y="10975"/>
                      </a:moveTo>
                      <a:lnTo>
                        <a:pt x="1904" y="11707"/>
                      </a:lnTo>
                      <a:lnTo>
                        <a:pt x="6666" y="14634"/>
                      </a:lnTo>
                      <a:lnTo>
                        <a:pt x="13333" y="18292"/>
                      </a:lnTo>
                      <a:lnTo>
                        <a:pt x="22857" y="24146"/>
                      </a:lnTo>
                      <a:lnTo>
                        <a:pt x="31428" y="30731"/>
                      </a:lnTo>
                      <a:lnTo>
                        <a:pt x="39047" y="38780"/>
                      </a:lnTo>
                      <a:lnTo>
                        <a:pt x="47619" y="49024"/>
                      </a:lnTo>
                      <a:lnTo>
                        <a:pt x="53333" y="60731"/>
                      </a:lnTo>
                      <a:lnTo>
                        <a:pt x="59047" y="73170"/>
                      </a:lnTo>
                      <a:lnTo>
                        <a:pt x="67619" y="83414"/>
                      </a:lnTo>
                      <a:lnTo>
                        <a:pt x="79047" y="93658"/>
                      </a:lnTo>
                      <a:lnTo>
                        <a:pt x="90476" y="102439"/>
                      </a:lnTo>
                      <a:lnTo>
                        <a:pt x="101904" y="109756"/>
                      </a:lnTo>
                      <a:lnTo>
                        <a:pt x="110476" y="115609"/>
                      </a:lnTo>
                      <a:lnTo>
                        <a:pt x="117142" y="119268"/>
                      </a:lnTo>
                      <a:lnTo>
                        <a:pt x="120000" y="120000"/>
                      </a:lnTo>
                      <a:lnTo>
                        <a:pt x="117142" y="117073"/>
                      </a:lnTo>
                      <a:lnTo>
                        <a:pt x="113333" y="110487"/>
                      </a:lnTo>
                      <a:lnTo>
                        <a:pt x="104761" y="99512"/>
                      </a:lnTo>
                      <a:lnTo>
                        <a:pt x="96190" y="87804"/>
                      </a:lnTo>
                      <a:lnTo>
                        <a:pt x="86666" y="75365"/>
                      </a:lnTo>
                      <a:lnTo>
                        <a:pt x="78095" y="62195"/>
                      </a:lnTo>
                      <a:lnTo>
                        <a:pt x="71428" y="51951"/>
                      </a:lnTo>
                      <a:lnTo>
                        <a:pt x="66666" y="43170"/>
                      </a:lnTo>
                      <a:lnTo>
                        <a:pt x="59047" y="29268"/>
                      </a:lnTo>
                      <a:lnTo>
                        <a:pt x="47619" y="14634"/>
                      </a:lnTo>
                      <a:lnTo>
                        <a:pt x="38095" y="4390"/>
                      </a:lnTo>
                      <a:lnTo>
                        <a:pt x="33333" y="0"/>
                      </a:lnTo>
                      <a:lnTo>
                        <a:pt x="0" y="109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60" name="Google Shape;2760;p65"/>
                <p:cNvSpPr/>
                <p:nvPr/>
              </p:nvSpPr>
              <p:spPr>
                <a:xfrm>
                  <a:off x="4721225" y="5011737"/>
                  <a:ext cx="115887" cy="82550"/>
                </a:xfrm>
                <a:custGeom>
                  <a:avLst/>
                  <a:gdLst/>
                  <a:ahLst/>
                  <a:cxnLst/>
                  <a:rect l="l" t="t" r="r" b="b"/>
                  <a:pathLst>
                    <a:path w="120000" h="120000" extrusionOk="0">
                      <a:moveTo>
                        <a:pt x="0" y="38181"/>
                      </a:moveTo>
                      <a:lnTo>
                        <a:pt x="1100" y="35064"/>
                      </a:lnTo>
                      <a:lnTo>
                        <a:pt x="5504" y="29610"/>
                      </a:lnTo>
                      <a:lnTo>
                        <a:pt x="11559" y="24155"/>
                      </a:lnTo>
                      <a:lnTo>
                        <a:pt x="18715" y="20259"/>
                      </a:lnTo>
                      <a:lnTo>
                        <a:pt x="23669" y="20259"/>
                      </a:lnTo>
                      <a:lnTo>
                        <a:pt x="27522" y="23376"/>
                      </a:lnTo>
                      <a:lnTo>
                        <a:pt x="30825" y="29610"/>
                      </a:lnTo>
                      <a:lnTo>
                        <a:pt x="34128" y="38181"/>
                      </a:lnTo>
                      <a:lnTo>
                        <a:pt x="37981" y="52207"/>
                      </a:lnTo>
                      <a:lnTo>
                        <a:pt x="40183" y="61558"/>
                      </a:lnTo>
                      <a:lnTo>
                        <a:pt x="42935" y="68571"/>
                      </a:lnTo>
                      <a:lnTo>
                        <a:pt x="45137" y="72467"/>
                      </a:lnTo>
                      <a:lnTo>
                        <a:pt x="46788" y="72467"/>
                      </a:lnTo>
                      <a:lnTo>
                        <a:pt x="48990" y="70909"/>
                      </a:lnTo>
                      <a:lnTo>
                        <a:pt x="50642" y="64675"/>
                      </a:lnTo>
                      <a:lnTo>
                        <a:pt x="53944" y="57662"/>
                      </a:lnTo>
                      <a:lnTo>
                        <a:pt x="56697" y="49870"/>
                      </a:lnTo>
                      <a:lnTo>
                        <a:pt x="58899" y="41298"/>
                      </a:lnTo>
                      <a:lnTo>
                        <a:pt x="61100" y="32727"/>
                      </a:lnTo>
                      <a:lnTo>
                        <a:pt x="63853" y="23376"/>
                      </a:lnTo>
                      <a:lnTo>
                        <a:pt x="67155" y="15584"/>
                      </a:lnTo>
                      <a:lnTo>
                        <a:pt x="71559" y="9350"/>
                      </a:lnTo>
                      <a:lnTo>
                        <a:pt x="76513" y="3896"/>
                      </a:lnTo>
                      <a:lnTo>
                        <a:pt x="83119" y="779"/>
                      </a:lnTo>
                      <a:lnTo>
                        <a:pt x="85321" y="0"/>
                      </a:lnTo>
                      <a:lnTo>
                        <a:pt x="87522" y="0"/>
                      </a:lnTo>
                      <a:lnTo>
                        <a:pt x="90275" y="0"/>
                      </a:lnTo>
                      <a:lnTo>
                        <a:pt x="93577" y="779"/>
                      </a:lnTo>
                      <a:lnTo>
                        <a:pt x="95779" y="2337"/>
                      </a:lnTo>
                      <a:lnTo>
                        <a:pt x="99082" y="3896"/>
                      </a:lnTo>
                      <a:lnTo>
                        <a:pt x="102935" y="5454"/>
                      </a:lnTo>
                      <a:lnTo>
                        <a:pt x="106238" y="7792"/>
                      </a:lnTo>
                      <a:lnTo>
                        <a:pt x="116697" y="17922"/>
                      </a:lnTo>
                      <a:lnTo>
                        <a:pt x="120000" y="30389"/>
                      </a:lnTo>
                      <a:lnTo>
                        <a:pt x="117798" y="44415"/>
                      </a:lnTo>
                      <a:lnTo>
                        <a:pt x="111192" y="60779"/>
                      </a:lnTo>
                      <a:lnTo>
                        <a:pt x="102935" y="76363"/>
                      </a:lnTo>
                      <a:lnTo>
                        <a:pt x="95229" y="91168"/>
                      </a:lnTo>
                      <a:lnTo>
                        <a:pt x="90275" y="105974"/>
                      </a:lnTo>
                      <a:lnTo>
                        <a:pt x="88623" y="120000"/>
                      </a:lnTo>
                      <a:lnTo>
                        <a:pt x="86972" y="116103"/>
                      </a:lnTo>
                      <a:lnTo>
                        <a:pt x="83119" y="105974"/>
                      </a:lnTo>
                      <a:lnTo>
                        <a:pt x="81467" y="90389"/>
                      </a:lnTo>
                      <a:lnTo>
                        <a:pt x="86972" y="72467"/>
                      </a:lnTo>
                      <a:lnTo>
                        <a:pt x="90825" y="63116"/>
                      </a:lnTo>
                      <a:lnTo>
                        <a:pt x="93577" y="52987"/>
                      </a:lnTo>
                      <a:lnTo>
                        <a:pt x="94678" y="44415"/>
                      </a:lnTo>
                      <a:lnTo>
                        <a:pt x="94128" y="37402"/>
                      </a:lnTo>
                      <a:lnTo>
                        <a:pt x="92477" y="31948"/>
                      </a:lnTo>
                      <a:lnTo>
                        <a:pt x="89174" y="28831"/>
                      </a:lnTo>
                      <a:lnTo>
                        <a:pt x="85321" y="28831"/>
                      </a:lnTo>
                      <a:lnTo>
                        <a:pt x="80366" y="32727"/>
                      </a:lnTo>
                      <a:lnTo>
                        <a:pt x="74862" y="38961"/>
                      </a:lnTo>
                      <a:lnTo>
                        <a:pt x="70458" y="48311"/>
                      </a:lnTo>
                      <a:lnTo>
                        <a:pt x="66605" y="58441"/>
                      </a:lnTo>
                      <a:lnTo>
                        <a:pt x="63302" y="68571"/>
                      </a:lnTo>
                      <a:lnTo>
                        <a:pt x="60000" y="78701"/>
                      </a:lnTo>
                      <a:lnTo>
                        <a:pt x="56697" y="87272"/>
                      </a:lnTo>
                      <a:lnTo>
                        <a:pt x="53394" y="92727"/>
                      </a:lnTo>
                      <a:lnTo>
                        <a:pt x="49541" y="95064"/>
                      </a:lnTo>
                      <a:lnTo>
                        <a:pt x="45137" y="91948"/>
                      </a:lnTo>
                      <a:lnTo>
                        <a:pt x="39082" y="85714"/>
                      </a:lnTo>
                      <a:lnTo>
                        <a:pt x="32477" y="76363"/>
                      </a:lnTo>
                      <a:lnTo>
                        <a:pt x="25871" y="64675"/>
                      </a:lnTo>
                      <a:lnTo>
                        <a:pt x="18715" y="54545"/>
                      </a:lnTo>
                      <a:lnTo>
                        <a:pt x="12110" y="45974"/>
                      </a:lnTo>
                      <a:lnTo>
                        <a:pt x="5504" y="39740"/>
                      </a:lnTo>
                      <a:lnTo>
                        <a:pt x="0" y="3818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61" name="Google Shape;2761;p65"/>
                <p:cNvSpPr/>
                <p:nvPr/>
              </p:nvSpPr>
              <p:spPr>
                <a:xfrm>
                  <a:off x="4826000" y="5411787"/>
                  <a:ext cx="114300" cy="74612"/>
                </a:xfrm>
                <a:custGeom>
                  <a:avLst/>
                  <a:gdLst/>
                  <a:ahLst/>
                  <a:cxnLst/>
                  <a:rect l="l" t="t" r="r" b="b"/>
                  <a:pathLst>
                    <a:path w="120000" h="120000" extrusionOk="0">
                      <a:moveTo>
                        <a:pt x="0" y="120000"/>
                      </a:moveTo>
                      <a:lnTo>
                        <a:pt x="1116" y="120000"/>
                      </a:lnTo>
                      <a:lnTo>
                        <a:pt x="5581" y="120000"/>
                      </a:lnTo>
                      <a:lnTo>
                        <a:pt x="10604" y="118297"/>
                      </a:lnTo>
                      <a:lnTo>
                        <a:pt x="18418" y="113191"/>
                      </a:lnTo>
                      <a:lnTo>
                        <a:pt x="27906" y="104680"/>
                      </a:lnTo>
                      <a:lnTo>
                        <a:pt x="38511" y="92765"/>
                      </a:lnTo>
                      <a:lnTo>
                        <a:pt x="49674" y="75744"/>
                      </a:lnTo>
                      <a:lnTo>
                        <a:pt x="62511" y="52765"/>
                      </a:lnTo>
                      <a:lnTo>
                        <a:pt x="74232" y="28936"/>
                      </a:lnTo>
                      <a:lnTo>
                        <a:pt x="84837" y="13617"/>
                      </a:lnTo>
                      <a:lnTo>
                        <a:pt x="94883" y="3404"/>
                      </a:lnTo>
                      <a:lnTo>
                        <a:pt x="102697" y="0"/>
                      </a:lnTo>
                      <a:lnTo>
                        <a:pt x="109395" y="0"/>
                      </a:lnTo>
                      <a:lnTo>
                        <a:pt x="114976" y="3404"/>
                      </a:lnTo>
                      <a:lnTo>
                        <a:pt x="118325" y="11063"/>
                      </a:lnTo>
                      <a:lnTo>
                        <a:pt x="120000" y="18723"/>
                      </a:lnTo>
                      <a:lnTo>
                        <a:pt x="120000" y="34042"/>
                      </a:lnTo>
                      <a:lnTo>
                        <a:pt x="117209" y="45957"/>
                      </a:lnTo>
                      <a:lnTo>
                        <a:pt x="114976" y="53617"/>
                      </a:lnTo>
                      <a:lnTo>
                        <a:pt x="113302" y="56170"/>
                      </a:lnTo>
                      <a:lnTo>
                        <a:pt x="113302" y="54468"/>
                      </a:lnTo>
                      <a:lnTo>
                        <a:pt x="112186" y="50212"/>
                      </a:lnTo>
                      <a:lnTo>
                        <a:pt x="110511" y="44255"/>
                      </a:lnTo>
                      <a:lnTo>
                        <a:pt x="108837" y="38297"/>
                      </a:lnTo>
                      <a:lnTo>
                        <a:pt x="105488" y="33191"/>
                      </a:lnTo>
                      <a:lnTo>
                        <a:pt x="102139" y="32340"/>
                      </a:lnTo>
                      <a:lnTo>
                        <a:pt x="98232" y="34042"/>
                      </a:lnTo>
                      <a:lnTo>
                        <a:pt x="93767" y="42553"/>
                      </a:lnTo>
                      <a:lnTo>
                        <a:pt x="87627" y="54468"/>
                      </a:lnTo>
                      <a:lnTo>
                        <a:pt x="78697" y="67234"/>
                      </a:lnTo>
                      <a:lnTo>
                        <a:pt x="68093" y="80851"/>
                      </a:lnTo>
                      <a:lnTo>
                        <a:pt x="56930" y="92765"/>
                      </a:lnTo>
                      <a:lnTo>
                        <a:pt x="44093" y="103829"/>
                      </a:lnTo>
                      <a:lnTo>
                        <a:pt x="30139" y="112340"/>
                      </a:lnTo>
                      <a:lnTo>
                        <a:pt x="14511" y="118297"/>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62" name="Google Shape;2762;p65"/>
                <p:cNvSpPr/>
                <p:nvPr/>
              </p:nvSpPr>
              <p:spPr>
                <a:xfrm>
                  <a:off x="4791075" y="6164262"/>
                  <a:ext cx="130175" cy="23812"/>
                </a:xfrm>
                <a:custGeom>
                  <a:avLst/>
                  <a:gdLst/>
                  <a:ahLst/>
                  <a:cxnLst/>
                  <a:rect l="l" t="t" r="r" b="b"/>
                  <a:pathLst>
                    <a:path w="120000" h="120000" extrusionOk="0">
                      <a:moveTo>
                        <a:pt x="120000" y="120000"/>
                      </a:moveTo>
                      <a:lnTo>
                        <a:pt x="119514" y="120000"/>
                      </a:lnTo>
                      <a:lnTo>
                        <a:pt x="117570" y="117272"/>
                      </a:lnTo>
                      <a:lnTo>
                        <a:pt x="114655" y="109090"/>
                      </a:lnTo>
                      <a:lnTo>
                        <a:pt x="110283" y="103636"/>
                      </a:lnTo>
                      <a:lnTo>
                        <a:pt x="104453" y="92727"/>
                      </a:lnTo>
                      <a:lnTo>
                        <a:pt x="98137" y="84545"/>
                      </a:lnTo>
                      <a:lnTo>
                        <a:pt x="91336" y="73636"/>
                      </a:lnTo>
                      <a:lnTo>
                        <a:pt x="83076" y="65454"/>
                      </a:lnTo>
                      <a:lnTo>
                        <a:pt x="74817" y="54545"/>
                      </a:lnTo>
                      <a:lnTo>
                        <a:pt x="65587" y="40909"/>
                      </a:lnTo>
                      <a:lnTo>
                        <a:pt x="55384" y="32727"/>
                      </a:lnTo>
                      <a:lnTo>
                        <a:pt x="45182" y="21818"/>
                      </a:lnTo>
                      <a:lnTo>
                        <a:pt x="34008" y="16363"/>
                      </a:lnTo>
                      <a:lnTo>
                        <a:pt x="23319" y="10909"/>
                      </a:lnTo>
                      <a:lnTo>
                        <a:pt x="11659" y="2727"/>
                      </a:lnTo>
                      <a:lnTo>
                        <a:pt x="0" y="0"/>
                      </a:lnTo>
                      <a:lnTo>
                        <a:pt x="0" y="87272"/>
                      </a:lnTo>
                      <a:lnTo>
                        <a:pt x="971" y="87272"/>
                      </a:lnTo>
                      <a:lnTo>
                        <a:pt x="1943" y="87272"/>
                      </a:lnTo>
                      <a:lnTo>
                        <a:pt x="3886" y="84545"/>
                      </a:lnTo>
                      <a:lnTo>
                        <a:pt x="6315" y="84545"/>
                      </a:lnTo>
                      <a:lnTo>
                        <a:pt x="10202" y="81818"/>
                      </a:lnTo>
                      <a:lnTo>
                        <a:pt x="14574" y="81818"/>
                      </a:lnTo>
                      <a:lnTo>
                        <a:pt x="20404" y="81818"/>
                      </a:lnTo>
                      <a:lnTo>
                        <a:pt x="26720" y="79090"/>
                      </a:lnTo>
                      <a:lnTo>
                        <a:pt x="34008" y="81818"/>
                      </a:lnTo>
                      <a:lnTo>
                        <a:pt x="42753" y="81818"/>
                      </a:lnTo>
                      <a:lnTo>
                        <a:pt x="52955" y="84545"/>
                      </a:lnTo>
                      <a:lnTo>
                        <a:pt x="63643" y="87272"/>
                      </a:lnTo>
                      <a:lnTo>
                        <a:pt x="75789" y="92727"/>
                      </a:lnTo>
                      <a:lnTo>
                        <a:pt x="89878" y="100909"/>
                      </a:lnTo>
                      <a:lnTo>
                        <a:pt x="103967" y="109090"/>
                      </a:ln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63" name="Google Shape;2763;p65"/>
                <p:cNvSpPr/>
                <p:nvPr/>
              </p:nvSpPr>
              <p:spPr>
                <a:xfrm>
                  <a:off x="4630737" y="6162675"/>
                  <a:ext cx="125412" cy="28575"/>
                </a:xfrm>
                <a:custGeom>
                  <a:avLst/>
                  <a:gdLst/>
                  <a:ahLst/>
                  <a:cxnLst/>
                  <a:rect l="l" t="t" r="r" b="b"/>
                  <a:pathLst>
                    <a:path w="120000" h="120000" extrusionOk="0">
                      <a:moveTo>
                        <a:pt x="120000" y="0"/>
                      </a:moveTo>
                      <a:lnTo>
                        <a:pt x="119495" y="0"/>
                      </a:lnTo>
                      <a:lnTo>
                        <a:pt x="116974" y="0"/>
                      </a:lnTo>
                      <a:lnTo>
                        <a:pt x="113949" y="0"/>
                      </a:lnTo>
                      <a:lnTo>
                        <a:pt x="109411" y="4528"/>
                      </a:lnTo>
                      <a:lnTo>
                        <a:pt x="103361" y="4528"/>
                      </a:lnTo>
                      <a:lnTo>
                        <a:pt x="96806" y="6792"/>
                      </a:lnTo>
                      <a:lnTo>
                        <a:pt x="89747" y="11320"/>
                      </a:lnTo>
                      <a:lnTo>
                        <a:pt x="81176" y="13584"/>
                      </a:lnTo>
                      <a:lnTo>
                        <a:pt x="72100" y="22641"/>
                      </a:lnTo>
                      <a:lnTo>
                        <a:pt x="62521" y="29433"/>
                      </a:lnTo>
                      <a:lnTo>
                        <a:pt x="52436" y="38490"/>
                      </a:lnTo>
                      <a:lnTo>
                        <a:pt x="42352" y="52075"/>
                      </a:lnTo>
                      <a:lnTo>
                        <a:pt x="31260" y="65660"/>
                      </a:lnTo>
                      <a:lnTo>
                        <a:pt x="21176" y="79245"/>
                      </a:lnTo>
                      <a:lnTo>
                        <a:pt x="10588" y="97358"/>
                      </a:lnTo>
                      <a:lnTo>
                        <a:pt x="0" y="120000"/>
                      </a:lnTo>
                      <a:lnTo>
                        <a:pt x="1008" y="120000"/>
                      </a:lnTo>
                      <a:lnTo>
                        <a:pt x="3529" y="117735"/>
                      </a:lnTo>
                      <a:lnTo>
                        <a:pt x="7563" y="113207"/>
                      </a:lnTo>
                      <a:lnTo>
                        <a:pt x="13613" y="108679"/>
                      </a:lnTo>
                      <a:lnTo>
                        <a:pt x="20672" y="104150"/>
                      </a:lnTo>
                      <a:lnTo>
                        <a:pt x="28739" y="97358"/>
                      </a:lnTo>
                      <a:lnTo>
                        <a:pt x="36806" y="92830"/>
                      </a:lnTo>
                      <a:lnTo>
                        <a:pt x="46386" y="86037"/>
                      </a:lnTo>
                      <a:lnTo>
                        <a:pt x="55966" y="81509"/>
                      </a:lnTo>
                      <a:lnTo>
                        <a:pt x="66050" y="76981"/>
                      </a:lnTo>
                      <a:lnTo>
                        <a:pt x="76638" y="74716"/>
                      </a:lnTo>
                      <a:lnTo>
                        <a:pt x="86218" y="67924"/>
                      </a:lnTo>
                      <a:lnTo>
                        <a:pt x="95798" y="67924"/>
                      </a:lnTo>
                      <a:lnTo>
                        <a:pt x="104369" y="67924"/>
                      </a:lnTo>
                      <a:lnTo>
                        <a:pt x="112941" y="70188"/>
                      </a:lnTo>
                      <a:lnTo>
                        <a:pt x="120000" y="74716"/>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64" name="Google Shape;2764;p65"/>
                <p:cNvSpPr/>
                <p:nvPr/>
              </p:nvSpPr>
              <p:spPr>
                <a:xfrm>
                  <a:off x="4760912" y="5807075"/>
                  <a:ext cx="12700" cy="185737"/>
                </a:xfrm>
                <a:custGeom>
                  <a:avLst/>
                  <a:gdLst/>
                  <a:ahLst/>
                  <a:cxnLst/>
                  <a:rect l="l" t="t" r="r" b="b"/>
                  <a:pathLst>
                    <a:path w="120000" h="120000" extrusionOk="0">
                      <a:moveTo>
                        <a:pt x="36521" y="119999"/>
                      </a:moveTo>
                      <a:lnTo>
                        <a:pt x="0" y="113504"/>
                      </a:lnTo>
                      <a:lnTo>
                        <a:pt x="120000" y="0"/>
                      </a:lnTo>
                      <a:lnTo>
                        <a:pt x="99130" y="113504"/>
                      </a:lnTo>
                      <a:lnTo>
                        <a:pt x="36521" y="11999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65" name="Google Shape;2765;p65"/>
                <p:cNvSpPr/>
                <p:nvPr/>
              </p:nvSpPr>
              <p:spPr>
                <a:xfrm>
                  <a:off x="4787900" y="5624512"/>
                  <a:ext cx="12700" cy="106362"/>
                </a:xfrm>
                <a:custGeom>
                  <a:avLst/>
                  <a:gdLst/>
                  <a:ahLst/>
                  <a:cxnLst/>
                  <a:rect l="l" t="t" r="r" b="b"/>
                  <a:pathLst>
                    <a:path w="120000" h="120000" extrusionOk="0">
                      <a:moveTo>
                        <a:pt x="0" y="105812"/>
                      </a:moveTo>
                      <a:lnTo>
                        <a:pt x="62608" y="0"/>
                      </a:lnTo>
                      <a:lnTo>
                        <a:pt x="120000" y="120000"/>
                      </a:lnTo>
                      <a:lnTo>
                        <a:pt x="0" y="10581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766" name="Google Shape;2766;p65"/>
              <p:cNvGrpSpPr/>
              <p:nvPr/>
            </p:nvGrpSpPr>
            <p:grpSpPr>
              <a:xfrm>
                <a:off x="3746500" y="4640262"/>
                <a:ext cx="776287" cy="1252538"/>
                <a:chOff x="4387850" y="5011737"/>
                <a:chExt cx="776287" cy="1252538"/>
              </a:xfrm>
            </p:grpSpPr>
            <p:sp>
              <p:nvSpPr>
                <p:cNvPr id="2767" name="Google Shape;2767;p65"/>
                <p:cNvSpPr/>
                <p:nvPr/>
              </p:nvSpPr>
              <p:spPr>
                <a:xfrm>
                  <a:off x="4549775" y="6172200"/>
                  <a:ext cx="449262" cy="92075"/>
                </a:xfrm>
                <a:custGeom>
                  <a:avLst/>
                  <a:gdLst/>
                  <a:ahLst/>
                  <a:cxnLst/>
                  <a:rect l="l" t="t" r="r" b="b"/>
                  <a:pathLst>
                    <a:path w="120000" h="120000" extrusionOk="0">
                      <a:moveTo>
                        <a:pt x="120000" y="59657"/>
                      </a:moveTo>
                      <a:lnTo>
                        <a:pt x="119576" y="65828"/>
                      </a:lnTo>
                      <a:lnTo>
                        <a:pt x="118729" y="72000"/>
                      </a:lnTo>
                      <a:lnTo>
                        <a:pt x="117317" y="77485"/>
                      </a:lnTo>
                      <a:lnTo>
                        <a:pt x="115341" y="82971"/>
                      </a:lnTo>
                      <a:lnTo>
                        <a:pt x="112800" y="88457"/>
                      </a:lnTo>
                      <a:lnTo>
                        <a:pt x="109694" y="93257"/>
                      </a:lnTo>
                      <a:lnTo>
                        <a:pt x="106164" y="98057"/>
                      </a:lnTo>
                      <a:lnTo>
                        <a:pt x="102352" y="102171"/>
                      </a:lnTo>
                      <a:lnTo>
                        <a:pt x="97976" y="106285"/>
                      </a:lnTo>
                      <a:lnTo>
                        <a:pt x="93458" y="109714"/>
                      </a:lnTo>
                      <a:lnTo>
                        <a:pt x="88376" y="112457"/>
                      </a:lnTo>
                      <a:lnTo>
                        <a:pt x="83294" y="115199"/>
                      </a:lnTo>
                      <a:lnTo>
                        <a:pt x="77647" y="117257"/>
                      </a:lnTo>
                      <a:lnTo>
                        <a:pt x="72000" y="119314"/>
                      </a:lnTo>
                      <a:lnTo>
                        <a:pt x="65929" y="119999"/>
                      </a:lnTo>
                      <a:lnTo>
                        <a:pt x="60000" y="119999"/>
                      </a:lnTo>
                      <a:lnTo>
                        <a:pt x="53929" y="119999"/>
                      </a:lnTo>
                      <a:lnTo>
                        <a:pt x="47858" y="119314"/>
                      </a:lnTo>
                      <a:lnTo>
                        <a:pt x="42211" y="117257"/>
                      </a:lnTo>
                      <a:lnTo>
                        <a:pt x="36564" y="115199"/>
                      </a:lnTo>
                      <a:lnTo>
                        <a:pt x="31482" y="112457"/>
                      </a:lnTo>
                      <a:lnTo>
                        <a:pt x="26400" y="109714"/>
                      </a:lnTo>
                      <a:lnTo>
                        <a:pt x="21882" y="106285"/>
                      </a:lnTo>
                      <a:lnTo>
                        <a:pt x="17647" y="102171"/>
                      </a:lnTo>
                      <a:lnTo>
                        <a:pt x="13835" y="98057"/>
                      </a:lnTo>
                      <a:lnTo>
                        <a:pt x="10305" y="93257"/>
                      </a:lnTo>
                      <a:lnTo>
                        <a:pt x="7341" y="88457"/>
                      </a:lnTo>
                      <a:lnTo>
                        <a:pt x="4800" y="82971"/>
                      </a:lnTo>
                      <a:lnTo>
                        <a:pt x="2682" y="77485"/>
                      </a:lnTo>
                      <a:lnTo>
                        <a:pt x="1270" y="72000"/>
                      </a:lnTo>
                      <a:lnTo>
                        <a:pt x="423" y="65828"/>
                      </a:lnTo>
                      <a:lnTo>
                        <a:pt x="0" y="59657"/>
                      </a:lnTo>
                      <a:lnTo>
                        <a:pt x="423" y="54171"/>
                      </a:lnTo>
                      <a:lnTo>
                        <a:pt x="1270" y="47314"/>
                      </a:lnTo>
                      <a:lnTo>
                        <a:pt x="2682" y="41828"/>
                      </a:lnTo>
                      <a:lnTo>
                        <a:pt x="4800" y="37028"/>
                      </a:lnTo>
                      <a:lnTo>
                        <a:pt x="7341" y="30857"/>
                      </a:lnTo>
                      <a:lnTo>
                        <a:pt x="10305" y="26057"/>
                      </a:lnTo>
                      <a:lnTo>
                        <a:pt x="13835" y="21942"/>
                      </a:lnTo>
                      <a:lnTo>
                        <a:pt x="17647" y="17142"/>
                      </a:lnTo>
                      <a:lnTo>
                        <a:pt x="21882" y="13714"/>
                      </a:lnTo>
                      <a:lnTo>
                        <a:pt x="26400" y="10971"/>
                      </a:lnTo>
                      <a:lnTo>
                        <a:pt x="31482" y="7542"/>
                      </a:lnTo>
                      <a:lnTo>
                        <a:pt x="36564" y="4800"/>
                      </a:lnTo>
                      <a:lnTo>
                        <a:pt x="42211" y="2742"/>
                      </a:lnTo>
                      <a:lnTo>
                        <a:pt x="47858" y="685"/>
                      </a:lnTo>
                      <a:lnTo>
                        <a:pt x="53929" y="0"/>
                      </a:lnTo>
                      <a:lnTo>
                        <a:pt x="60000" y="0"/>
                      </a:lnTo>
                      <a:lnTo>
                        <a:pt x="65929" y="0"/>
                      </a:lnTo>
                      <a:lnTo>
                        <a:pt x="72000" y="685"/>
                      </a:lnTo>
                      <a:lnTo>
                        <a:pt x="77647" y="2742"/>
                      </a:lnTo>
                      <a:lnTo>
                        <a:pt x="83294" y="4800"/>
                      </a:lnTo>
                      <a:lnTo>
                        <a:pt x="88376" y="7542"/>
                      </a:lnTo>
                      <a:lnTo>
                        <a:pt x="93458" y="10971"/>
                      </a:lnTo>
                      <a:lnTo>
                        <a:pt x="97976" y="13714"/>
                      </a:lnTo>
                      <a:lnTo>
                        <a:pt x="102352" y="17142"/>
                      </a:lnTo>
                      <a:lnTo>
                        <a:pt x="106164" y="21942"/>
                      </a:lnTo>
                      <a:lnTo>
                        <a:pt x="109694" y="26057"/>
                      </a:lnTo>
                      <a:lnTo>
                        <a:pt x="112800" y="30857"/>
                      </a:lnTo>
                      <a:lnTo>
                        <a:pt x="115341" y="37028"/>
                      </a:lnTo>
                      <a:lnTo>
                        <a:pt x="117317" y="41828"/>
                      </a:lnTo>
                      <a:lnTo>
                        <a:pt x="118729" y="47314"/>
                      </a:lnTo>
                      <a:lnTo>
                        <a:pt x="119576" y="54171"/>
                      </a:lnTo>
                      <a:lnTo>
                        <a:pt x="120000" y="59657"/>
                      </a:lnTo>
                      <a:close/>
                    </a:path>
                  </a:pathLst>
                </a:custGeom>
                <a:solidFill>
                  <a:srgbClr val="D3EA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68" name="Google Shape;2768;p65"/>
                <p:cNvSpPr/>
                <p:nvPr/>
              </p:nvSpPr>
              <p:spPr>
                <a:xfrm>
                  <a:off x="4560887" y="6173787"/>
                  <a:ext cx="427037" cy="84137"/>
                </a:xfrm>
                <a:custGeom>
                  <a:avLst/>
                  <a:gdLst/>
                  <a:ahLst/>
                  <a:cxnLst/>
                  <a:rect l="l" t="t" r="r" b="b"/>
                  <a:pathLst>
                    <a:path w="120000" h="120000" extrusionOk="0">
                      <a:moveTo>
                        <a:pt x="120000" y="60000"/>
                      </a:moveTo>
                      <a:lnTo>
                        <a:pt x="119702" y="66835"/>
                      </a:lnTo>
                      <a:lnTo>
                        <a:pt x="118808" y="72151"/>
                      </a:lnTo>
                      <a:lnTo>
                        <a:pt x="117320" y="77468"/>
                      </a:lnTo>
                      <a:lnTo>
                        <a:pt x="115235" y="82784"/>
                      </a:lnTo>
                      <a:lnTo>
                        <a:pt x="112853" y="88101"/>
                      </a:lnTo>
                      <a:lnTo>
                        <a:pt x="109727" y="93417"/>
                      </a:lnTo>
                      <a:lnTo>
                        <a:pt x="106302" y="97974"/>
                      </a:lnTo>
                      <a:lnTo>
                        <a:pt x="102580" y="101772"/>
                      </a:lnTo>
                      <a:lnTo>
                        <a:pt x="98114" y="106329"/>
                      </a:lnTo>
                      <a:lnTo>
                        <a:pt x="93498" y="110126"/>
                      </a:lnTo>
                      <a:lnTo>
                        <a:pt x="88585" y="112405"/>
                      </a:lnTo>
                      <a:lnTo>
                        <a:pt x="83225" y="115443"/>
                      </a:lnTo>
                      <a:lnTo>
                        <a:pt x="77717" y="116962"/>
                      </a:lnTo>
                      <a:lnTo>
                        <a:pt x="72059" y="119240"/>
                      </a:lnTo>
                      <a:lnTo>
                        <a:pt x="66104" y="120000"/>
                      </a:lnTo>
                      <a:lnTo>
                        <a:pt x="59851" y="120000"/>
                      </a:lnTo>
                      <a:lnTo>
                        <a:pt x="53895" y="120000"/>
                      </a:lnTo>
                      <a:lnTo>
                        <a:pt x="47940" y="119240"/>
                      </a:lnTo>
                      <a:lnTo>
                        <a:pt x="42282" y="116962"/>
                      </a:lnTo>
                      <a:lnTo>
                        <a:pt x="36774" y="115443"/>
                      </a:lnTo>
                      <a:lnTo>
                        <a:pt x="31414" y="112405"/>
                      </a:lnTo>
                      <a:lnTo>
                        <a:pt x="26501" y="110126"/>
                      </a:lnTo>
                      <a:lnTo>
                        <a:pt x="21885" y="106329"/>
                      </a:lnTo>
                      <a:lnTo>
                        <a:pt x="17568" y="101772"/>
                      </a:lnTo>
                      <a:lnTo>
                        <a:pt x="13697" y="97974"/>
                      </a:lnTo>
                      <a:lnTo>
                        <a:pt x="10272" y="93417"/>
                      </a:lnTo>
                      <a:lnTo>
                        <a:pt x="7146" y="88101"/>
                      </a:lnTo>
                      <a:lnTo>
                        <a:pt x="4764" y="82784"/>
                      </a:lnTo>
                      <a:lnTo>
                        <a:pt x="2531" y="77468"/>
                      </a:lnTo>
                      <a:lnTo>
                        <a:pt x="1191" y="72151"/>
                      </a:lnTo>
                      <a:lnTo>
                        <a:pt x="297" y="66835"/>
                      </a:lnTo>
                      <a:lnTo>
                        <a:pt x="0" y="60000"/>
                      </a:lnTo>
                      <a:lnTo>
                        <a:pt x="297" y="53924"/>
                      </a:lnTo>
                      <a:lnTo>
                        <a:pt x="1191" y="47848"/>
                      </a:lnTo>
                      <a:lnTo>
                        <a:pt x="2531" y="42531"/>
                      </a:lnTo>
                      <a:lnTo>
                        <a:pt x="4764" y="36455"/>
                      </a:lnTo>
                      <a:lnTo>
                        <a:pt x="7146" y="31139"/>
                      </a:lnTo>
                      <a:lnTo>
                        <a:pt x="10272" y="26582"/>
                      </a:lnTo>
                      <a:lnTo>
                        <a:pt x="13697" y="21265"/>
                      </a:lnTo>
                      <a:lnTo>
                        <a:pt x="17568" y="17468"/>
                      </a:lnTo>
                      <a:lnTo>
                        <a:pt x="21885" y="12911"/>
                      </a:lnTo>
                      <a:lnTo>
                        <a:pt x="26501" y="9873"/>
                      </a:lnTo>
                      <a:lnTo>
                        <a:pt x="31414" y="6835"/>
                      </a:lnTo>
                      <a:lnTo>
                        <a:pt x="36774" y="4556"/>
                      </a:lnTo>
                      <a:lnTo>
                        <a:pt x="42282" y="2278"/>
                      </a:lnTo>
                      <a:lnTo>
                        <a:pt x="47940" y="759"/>
                      </a:lnTo>
                      <a:lnTo>
                        <a:pt x="53895" y="0"/>
                      </a:lnTo>
                      <a:lnTo>
                        <a:pt x="59851" y="0"/>
                      </a:lnTo>
                      <a:lnTo>
                        <a:pt x="66104" y="0"/>
                      </a:lnTo>
                      <a:lnTo>
                        <a:pt x="72059" y="759"/>
                      </a:lnTo>
                      <a:lnTo>
                        <a:pt x="77717" y="2278"/>
                      </a:lnTo>
                      <a:lnTo>
                        <a:pt x="83225" y="4556"/>
                      </a:lnTo>
                      <a:lnTo>
                        <a:pt x="88585" y="6835"/>
                      </a:lnTo>
                      <a:lnTo>
                        <a:pt x="93498" y="9873"/>
                      </a:lnTo>
                      <a:lnTo>
                        <a:pt x="98114" y="12911"/>
                      </a:lnTo>
                      <a:lnTo>
                        <a:pt x="102580" y="17468"/>
                      </a:lnTo>
                      <a:lnTo>
                        <a:pt x="106302" y="21265"/>
                      </a:lnTo>
                      <a:lnTo>
                        <a:pt x="109727" y="26582"/>
                      </a:lnTo>
                      <a:lnTo>
                        <a:pt x="112853" y="31139"/>
                      </a:lnTo>
                      <a:lnTo>
                        <a:pt x="115235" y="36455"/>
                      </a:lnTo>
                      <a:lnTo>
                        <a:pt x="117320" y="42531"/>
                      </a:lnTo>
                      <a:lnTo>
                        <a:pt x="118808" y="47848"/>
                      </a:lnTo>
                      <a:lnTo>
                        <a:pt x="119702" y="53924"/>
                      </a:lnTo>
                      <a:lnTo>
                        <a:pt x="120000" y="60000"/>
                      </a:lnTo>
                      <a:close/>
                    </a:path>
                  </a:pathLst>
                </a:custGeom>
                <a:solidFill>
                  <a:srgbClr val="BCE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69" name="Google Shape;2769;p65"/>
                <p:cNvSpPr/>
                <p:nvPr/>
              </p:nvSpPr>
              <p:spPr>
                <a:xfrm>
                  <a:off x="4572000" y="6175375"/>
                  <a:ext cx="404812" cy="74612"/>
                </a:xfrm>
                <a:custGeom>
                  <a:avLst/>
                  <a:gdLst/>
                  <a:ahLst/>
                  <a:cxnLst/>
                  <a:rect l="l" t="t" r="r" b="b"/>
                  <a:pathLst>
                    <a:path w="120000" h="120000" extrusionOk="0">
                      <a:moveTo>
                        <a:pt x="120000" y="60845"/>
                      </a:moveTo>
                      <a:lnTo>
                        <a:pt x="119528" y="66760"/>
                      </a:lnTo>
                      <a:lnTo>
                        <a:pt x="118743" y="72676"/>
                      </a:lnTo>
                      <a:lnTo>
                        <a:pt x="117329" y="77746"/>
                      </a:lnTo>
                      <a:lnTo>
                        <a:pt x="115287" y="83661"/>
                      </a:lnTo>
                      <a:lnTo>
                        <a:pt x="112774" y="88732"/>
                      </a:lnTo>
                      <a:lnTo>
                        <a:pt x="109633" y="93802"/>
                      </a:lnTo>
                      <a:lnTo>
                        <a:pt x="106335" y="98028"/>
                      </a:lnTo>
                      <a:lnTo>
                        <a:pt x="102408" y="101408"/>
                      </a:lnTo>
                      <a:lnTo>
                        <a:pt x="98167" y="105633"/>
                      </a:lnTo>
                      <a:lnTo>
                        <a:pt x="93455" y="109859"/>
                      </a:lnTo>
                      <a:lnTo>
                        <a:pt x="88586" y="112394"/>
                      </a:lnTo>
                      <a:lnTo>
                        <a:pt x="83246" y="114929"/>
                      </a:lnTo>
                      <a:lnTo>
                        <a:pt x="77748" y="116619"/>
                      </a:lnTo>
                      <a:lnTo>
                        <a:pt x="72094" y="119154"/>
                      </a:lnTo>
                      <a:lnTo>
                        <a:pt x="66125" y="120000"/>
                      </a:lnTo>
                      <a:lnTo>
                        <a:pt x="59842" y="120000"/>
                      </a:lnTo>
                      <a:lnTo>
                        <a:pt x="53717" y="120000"/>
                      </a:lnTo>
                      <a:lnTo>
                        <a:pt x="47748" y="119154"/>
                      </a:lnTo>
                      <a:lnTo>
                        <a:pt x="42094" y="116619"/>
                      </a:lnTo>
                      <a:lnTo>
                        <a:pt x="36596" y="114929"/>
                      </a:lnTo>
                      <a:lnTo>
                        <a:pt x="31413" y="112394"/>
                      </a:lnTo>
                      <a:lnTo>
                        <a:pt x="26544" y="109859"/>
                      </a:lnTo>
                      <a:lnTo>
                        <a:pt x="21832" y="105633"/>
                      </a:lnTo>
                      <a:lnTo>
                        <a:pt x="17591" y="101408"/>
                      </a:lnTo>
                      <a:lnTo>
                        <a:pt x="13664" y="98028"/>
                      </a:lnTo>
                      <a:lnTo>
                        <a:pt x="10209" y="93802"/>
                      </a:lnTo>
                      <a:lnTo>
                        <a:pt x="7225" y="88732"/>
                      </a:lnTo>
                      <a:lnTo>
                        <a:pt x="4712" y="83661"/>
                      </a:lnTo>
                      <a:lnTo>
                        <a:pt x="2670" y="77746"/>
                      </a:lnTo>
                      <a:lnTo>
                        <a:pt x="1256" y="72676"/>
                      </a:lnTo>
                      <a:lnTo>
                        <a:pt x="314" y="66760"/>
                      </a:lnTo>
                      <a:lnTo>
                        <a:pt x="0" y="60845"/>
                      </a:lnTo>
                      <a:lnTo>
                        <a:pt x="314" y="54084"/>
                      </a:lnTo>
                      <a:lnTo>
                        <a:pt x="1256" y="48169"/>
                      </a:lnTo>
                      <a:lnTo>
                        <a:pt x="2670" y="42253"/>
                      </a:lnTo>
                      <a:lnTo>
                        <a:pt x="4712" y="37183"/>
                      </a:lnTo>
                      <a:lnTo>
                        <a:pt x="7225" y="31267"/>
                      </a:lnTo>
                      <a:lnTo>
                        <a:pt x="10209" y="27042"/>
                      </a:lnTo>
                      <a:lnTo>
                        <a:pt x="13664" y="21971"/>
                      </a:lnTo>
                      <a:lnTo>
                        <a:pt x="17591" y="18591"/>
                      </a:lnTo>
                      <a:lnTo>
                        <a:pt x="21832" y="14366"/>
                      </a:lnTo>
                      <a:lnTo>
                        <a:pt x="26544" y="10140"/>
                      </a:lnTo>
                      <a:lnTo>
                        <a:pt x="31413" y="7605"/>
                      </a:lnTo>
                      <a:lnTo>
                        <a:pt x="36596" y="5070"/>
                      </a:lnTo>
                      <a:lnTo>
                        <a:pt x="42094" y="3380"/>
                      </a:lnTo>
                      <a:lnTo>
                        <a:pt x="47748" y="845"/>
                      </a:lnTo>
                      <a:lnTo>
                        <a:pt x="53717" y="0"/>
                      </a:lnTo>
                      <a:lnTo>
                        <a:pt x="59842" y="0"/>
                      </a:lnTo>
                      <a:lnTo>
                        <a:pt x="66125" y="0"/>
                      </a:lnTo>
                      <a:lnTo>
                        <a:pt x="72094" y="845"/>
                      </a:lnTo>
                      <a:lnTo>
                        <a:pt x="77748" y="3380"/>
                      </a:lnTo>
                      <a:lnTo>
                        <a:pt x="83246" y="5070"/>
                      </a:lnTo>
                      <a:lnTo>
                        <a:pt x="88586" y="7605"/>
                      </a:lnTo>
                      <a:lnTo>
                        <a:pt x="93455" y="10140"/>
                      </a:lnTo>
                      <a:lnTo>
                        <a:pt x="98167" y="14366"/>
                      </a:lnTo>
                      <a:lnTo>
                        <a:pt x="102408" y="18591"/>
                      </a:lnTo>
                      <a:lnTo>
                        <a:pt x="106335" y="21971"/>
                      </a:lnTo>
                      <a:lnTo>
                        <a:pt x="109633" y="27042"/>
                      </a:lnTo>
                      <a:lnTo>
                        <a:pt x="112774" y="31267"/>
                      </a:lnTo>
                      <a:lnTo>
                        <a:pt x="115287" y="37183"/>
                      </a:lnTo>
                      <a:lnTo>
                        <a:pt x="117329" y="42253"/>
                      </a:lnTo>
                      <a:lnTo>
                        <a:pt x="118743" y="48169"/>
                      </a:lnTo>
                      <a:lnTo>
                        <a:pt x="119528" y="54084"/>
                      </a:lnTo>
                      <a:lnTo>
                        <a:pt x="120000" y="60845"/>
                      </a:lnTo>
                      <a:close/>
                    </a:path>
                  </a:pathLst>
                </a:custGeom>
                <a:solidFill>
                  <a:srgbClr val="A5D8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0" name="Google Shape;2770;p65"/>
                <p:cNvSpPr/>
                <p:nvPr/>
              </p:nvSpPr>
              <p:spPr>
                <a:xfrm>
                  <a:off x="4583112" y="6178550"/>
                  <a:ext cx="381000" cy="65087"/>
                </a:xfrm>
                <a:custGeom>
                  <a:avLst/>
                  <a:gdLst/>
                  <a:ahLst/>
                  <a:cxnLst/>
                  <a:rect l="l" t="t" r="r" b="b"/>
                  <a:pathLst>
                    <a:path w="120000" h="120000" extrusionOk="0">
                      <a:moveTo>
                        <a:pt x="120000" y="60000"/>
                      </a:moveTo>
                      <a:lnTo>
                        <a:pt x="119666" y="65806"/>
                      </a:lnTo>
                      <a:lnTo>
                        <a:pt x="118833" y="71612"/>
                      </a:lnTo>
                      <a:lnTo>
                        <a:pt x="117333" y="77419"/>
                      </a:lnTo>
                      <a:lnTo>
                        <a:pt x="115333" y="83225"/>
                      </a:lnTo>
                      <a:lnTo>
                        <a:pt x="112666" y="87096"/>
                      </a:lnTo>
                      <a:lnTo>
                        <a:pt x="109666" y="92903"/>
                      </a:lnTo>
                      <a:lnTo>
                        <a:pt x="106333" y="97741"/>
                      </a:lnTo>
                      <a:lnTo>
                        <a:pt x="102500" y="101612"/>
                      </a:lnTo>
                      <a:lnTo>
                        <a:pt x="98333" y="105483"/>
                      </a:lnTo>
                      <a:lnTo>
                        <a:pt x="93500" y="109354"/>
                      </a:lnTo>
                      <a:lnTo>
                        <a:pt x="88500" y="113225"/>
                      </a:lnTo>
                      <a:lnTo>
                        <a:pt x="83500" y="115161"/>
                      </a:lnTo>
                      <a:lnTo>
                        <a:pt x="77833" y="117096"/>
                      </a:lnTo>
                      <a:lnTo>
                        <a:pt x="72166" y="119032"/>
                      </a:lnTo>
                      <a:lnTo>
                        <a:pt x="66166" y="120000"/>
                      </a:lnTo>
                      <a:lnTo>
                        <a:pt x="60000" y="120000"/>
                      </a:lnTo>
                      <a:lnTo>
                        <a:pt x="54000" y="120000"/>
                      </a:lnTo>
                      <a:lnTo>
                        <a:pt x="48000" y="119032"/>
                      </a:lnTo>
                      <a:lnTo>
                        <a:pt x="42166" y="117096"/>
                      </a:lnTo>
                      <a:lnTo>
                        <a:pt x="36666" y="115161"/>
                      </a:lnTo>
                      <a:lnTo>
                        <a:pt x="31500" y="113225"/>
                      </a:lnTo>
                      <a:lnTo>
                        <a:pt x="26666" y="109354"/>
                      </a:lnTo>
                      <a:lnTo>
                        <a:pt x="21833" y="105483"/>
                      </a:lnTo>
                      <a:lnTo>
                        <a:pt x="17666" y="101612"/>
                      </a:lnTo>
                      <a:lnTo>
                        <a:pt x="13666" y="97741"/>
                      </a:lnTo>
                      <a:lnTo>
                        <a:pt x="10333" y="92903"/>
                      </a:lnTo>
                      <a:lnTo>
                        <a:pt x="7333" y="87096"/>
                      </a:lnTo>
                      <a:lnTo>
                        <a:pt x="4833" y="83225"/>
                      </a:lnTo>
                      <a:lnTo>
                        <a:pt x="2833" y="77419"/>
                      </a:lnTo>
                      <a:lnTo>
                        <a:pt x="1333" y="71612"/>
                      </a:lnTo>
                      <a:lnTo>
                        <a:pt x="500" y="65806"/>
                      </a:lnTo>
                      <a:lnTo>
                        <a:pt x="0" y="60000"/>
                      </a:lnTo>
                      <a:lnTo>
                        <a:pt x="500" y="54193"/>
                      </a:lnTo>
                      <a:lnTo>
                        <a:pt x="1333" y="47419"/>
                      </a:lnTo>
                      <a:lnTo>
                        <a:pt x="2833" y="41612"/>
                      </a:lnTo>
                      <a:lnTo>
                        <a:pt x="4833" y="36774"/>
                      </a:lnTo>
                      <a:lnTo>
                        <a:pt x="7333" y="30967"/>
                      </a:lnTo>
                      <a:lnTo>
                        <a:pt x="10333" y="26129"/>
                      </a:lnTo>
                      <a:lnTo>
                        <a:pt x="13666" y="22258"/>
                      </a:lnTo>
                      <a:lnTo>
                        <a:pt x="17666" y="17419"/>
                      </a:lnTo>
                      <a:lnTo>
                        <a:pt x="21833" y="13548"/>
                      </a:lnTo>
                      <a:lnTo>
                        <a:pt x="26666" y="10645"/>
                      </a:lnTo>
                      <a:lnTo>
                        <a:pt x="31500" y="6774"/>
                      </a:lnTo>
                      <a:lnTo>
                        <a:pt x="36666" y="4838"/>
                      </a:lnTo>
                      <a:lnTo>
                        <a:pt x="42166" y="1935"/>
                      </a:lnTo>
                      <a:lnTo>
                        <a:pt x="48000" y="967"/>
                      </a:lnTo>
                      <a:lnTo>
                        <a:pt x="54000" y="0"/>
                      </a:lnTo>
                      <a:lnTo>
                        <a:pt x="60000" y="0"/>
                      </a:lnTo>
                      <a:lnTo>
                        <a:pt x="66166" y="0"/>
                      </a:lnTo>
                      <a:lnTo>
                        <a:pt x="72166" y="967"/>
                      </a:lnTo>
                      <a:lnTo>
                        <a:pt x="77833" y="1935"/>
                      </a:lnTo>
                      <a:lnTo>
                        <a:pt x="83500" y="4838"/>
                      </a:lnTo>
                      <a:lnTo>
                        <a:pt x="88500" y="6774"/>
                      </a:lnTo>
                      <a:lnTo>
                        <a:pt x="93500" y="10645"/>
                      </a:lnTo>
                      <a:lnTo>
                        <a:pt x="98333" y="13548"/>
                      </a:lnTo>
                      <a:lnTo>
                        <a:pt x="102500" y="17419"/>
                      </a:lnTo>
                      <a:lnTo>
                        <a:pt x="106333" y="22258"/>
                      </a:lnTo>
                      <a:lnTo>
                        <a:pt x="109666" y="26129"/>
                      </a:lnTo>
                      <a:lnTo>
                        <a:pt x="112666" y="30967"/>
                      </a:lnTo>
                      <a:lnTo>
                        <a:pt x="115333" y="36774"/>
                      </a:lnTo>
                      <a:lnTo>
                        <a:pt x="117333" y="41612"/>
                      </a:lnTo>
                      <a:lnTo>
                        <a:pt x="118833" y="47419"/>
                      </a:lnTo>
                      <a:lnTo>
                        <a:pt x="119666" y="54193"/>
                      </a:lnTo>
                      <a:lnTo>
                        <a:pt x="120000" y="60000"/>
                      </a:lnTo>
                      <a:close/>
                    </a:path>
                  </a:pathLst>
                </a:custGeom>
                <a:solidFill>
                  <a:srgbClr val="91CE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1" name="Google Shape;2771;p65"/>
                <p:cNvSpPr/>
                <p:nvPr/>
              </p:nvSpPr>
              <p:spPr>
                <a:xfrm>
                  <a:off x="4594225" y="6180137"/>
                  <a:ext cx="358775" cy="57150"/>
                </a:xfrm>
                <a:custGeom>
                  <a:avLst/>
                  <a:gdLst/>
                  <a:ahLst/>
                  <a:cxnLst/>
                  <a:rect l="l" t="t" r="r" b="b"/>
                  <a:pathLst>
                    <a:path w="120000" h="120000" extrusionOk="0">
                      <a:moveTo>
                        <a:pt x="120000" y="59439"/>
                      </a:moveTo>
                      <a:lnTo>
                        <a:pt x="119822" y="65046"/>
                      </a:lnTo>
                      <a:lnTo>
                        <a:pt x="118759" y="71775"/>
                      </a:lnTo>
                      <a:lnTo>
                        <a:pt x="117163" y="77383"/>
                      </a:lnTo>
                      <a:lnTo>
                        <a:pt x="115391" y="81869"/>
                      </a:lnTo>
                      <a:lnTo>
                        <a:pt x="112555" y="87476"/>
                      </a:lnTo>
                      <a:lnTo>
                        <a:pt x="109719" y="93084"/>
                      </a:lnTo>
                      <a:lnTo>
                        <a:pt x="106351" y="96448"/>
                      </a:lnTo>
                      <a:lnTo>
                        <a:pt x="102274" y="100934"/>
                      </a:lnTo>
                      <a:lnTo>
                        <a:pt x="98020" y="105420"/>
                      </a:lnTo>
                      <a:lnTo>
                        <a:pt x="93412" y="108785"/>
                      </a:lnTo>
                      <a:lnTo>
                        <a:pt x="88449" y="111028"/>
                      </a:lnTo>
                      <a:lnTo>
                        <a:pt x="83131" y="114392"/>
                      </a:lnTo>
                      <a:lnTo>
                        <a:pt x="77636" y="116635"/>
                      </a:lnTo>
                      <a:lnTo>
                        <a:pt x="71964" y="117757"/>
                      </a:lnTo>
                      <a:lnTo>
                        <a:pt x="65937" y="120000"/>
                      </a:lnTo>
                      <a:lnTo>
                        <a:pt x="59734" y="120000"/>
                      </a:lnTo>
                      <a:lnTo>
                        <a:pt x="53707" y="120000"/>
                      </a:lnTo>
                      <a:lnTo>
                        <a:pt x="47680" y="117757"/>
                      </a:lnTo>
                      <a:lnTo>
                        <a:pt x="42008" y="116635"/>
                      </a:lnTo>
                      <a:lnTo>
                        <a:pt x="36514" y="114392"/>
                      </a:lnTo>
                      <a:lnTo>
                        <a:pt x="31373" y="111028"/>
                      </a:lnTo>
                      <a:lnTo>
                        <a:pt x="26410" y="108785"/>
                      </a:lnTo>
                      <a:lnTo>
                        <a:pt x="21802" y="105420"/>
                      </a:lnTo>
                      <a:lnTo>
                        <a:pt x="17725" y="100934"/>
                      </a:lnTo>
                      <a:lnTo>
                        <a:pt x="13648" y="96448"/>
                      </a:lnTo>
                      <a:lnTo>
                        <a:pt x="10280" y="93084"/>
                      </a:lnTo>
                      <a:lnTo>
                        <a:pt x="7090" y="87476"/>
                      </a:lnTo>
                      <a:lnTo>
                        <a:pt x="4608" y="81869"/>
                      </a:lnTo>
                      <a:lnTo>
                        <a:pt x="2658" y="77383"/>
                      </a:lnTo>
                      <a:lnTo>
                        <a:pt x="1240" y="71775"/>
                      </a:lnTo>
                      <a:lnTo>
                        <a:pt x="177" y="65046"/>
                      </a:lnTo>
                      <a:lnTo>
                        <a:pt x="0" y="59439"/>
                      </a:lnTo>
                      <a:lnTo>
                        <a:pt x="177" y="52710"/>
                      </a:lnTo>
                      <a:lnTo>
                        <a:pt x="1240" y="47102"/>
                      </a:lnTo>
                      <a:lnTo>
                        <a:pt x="2658" y="42616"/>
                      </a:lnTo>
                      <a:lnTo>
                        <a:pt x="4608" y="35887"/>
                      </a:lnTo>
                      <a:lnTo>
                        <a:pt x="7090" y="30280"/>
                      </a:lnTo>
                      <a:lnTo>
                        <a:pt x="10280" y="25794"/>
                      </a:lnTo>
                      <a:lnTo>
                        <a:pt x="13648" y="21308"/>
                      </a:lnTo>
                      <a:lnTo>
                        <a:pt x="17725" y="16822"/>
                      </a:lnTo>
                      <a:lnTo>
                        <a:pt x="21802" y="12336"/>
                      </a:lnTo>
                      <a:lnTo>
                        <a:pt x="26410" y="10093"/>
                      </a:lnTo>
                      <a:lnTo>
                        <a:pt x="31373" y="5607"/>
                      </a:lnTo>
                      <a:lnTo>
                        <a:pt x="36514" y="4485"/>
                      </a:lnTo>
                      <a:lnTo>
                        <a:pt x="42008" y="2242"/>
                      </a:lnTo>
                      <a:lnTo>
                        <a:pt x="47680" y="1121"/>
                      </a:lnTo>
                      <a:lnTo>
                        <a:pt x="53707" y="0"/>
                      </a:lnTo>
                      <a:lnTo>
                        <a:pt x="59734" y="0"/>
                      </a:lnTo>
                      <a:lnTo>
                        <a:pt x="65937" y="0"/>
                      </a:lnTo>
                      <a:lnTo>
                        <a:pt x="71964" y="1121"/>
                      </a:lnTo>
                      <a:lnTo>
                        <a:pt x="77636" y="2242"/>
                      </a:lnTo>
                      <a:lnTo>
                        <a:pt x="83131" y="4485"/>
                      </a:lnTo>
                      <a:lnTo>
                        <a:pt x="88449" y="5607"/>
                      </a:lnTo>
                      <a:lnTo>
                        <a:pt x="93412" y="10093"/>
                      </a:lnTo>
                      <a:lnTo>
                        <a:pt x="98020" y="12336"/>
                      </a:lnTo>
                      <a:lnTo>
                        <a:pt x="102274" y="16822"/>
                      </a:lnTo>
                      <a:lnTo>
                        <a:pt x="106351" y="21308"/>
                      </a:lnTo>
                      <a:lnTo>
                        <a:pt x="109719" y="25794"/>
                      </a:lnTo>
                      <a:lnTo>
                        <a:pt x="112555" y="30280"/>
                      </a:lnTo>
                      <a:lnTo>
                        <a:pt x="115391" y="35887"/>
                      </a:lnTo>
                      <a:lnTo>
                        <a:pt x="117163" y="42616"/>
                      </a:lnTo>
                      <a:lnTo>
                        <a:pt x="118759" y="47102"/>
                      </a:lnTo>
                      <a:lnTo>
                        <a:pt x="119822" y="52710"/>
                      </a:lnTo>
                      <a:lnTo>
                        <a:pt x="120000" y="59439"/>
                      </a:lnTo>
                      <a:close/>
                    </a:path>
                  </a:pathLst>
                </a:custGeom>
                <a:solidFill>
                  <a:srgbClr val="7CC46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2" name="Google Shape;2772;p65"/>
                <p:cNvSpPr/>
                <p:nvPr/>
              </p:nvSpPr>
              <p:spPr>
                <a:xfrm>
                  <a:off x="4754562" y="5983287"/>
                  <a:ext cx="42862" cy="215900"/>
                </a:xfrm>
                <a:custGeom>
                  <a:avLst/>
                  <a:gdLst/>
                  <a:ahLst/>
                  <a:cxnLst/>
                  <a:rect l="l" t="t" r="r" b="b"/>
                  <a:pathLst>
                    <a:path w="120000" h="120000" extrusionOk="0">
                      <a:moveTo>
                        <a:pt x="120000" y="119705"/>
                      </a:moveTo>
                      <a:lnTo>
                        <a:pt x="117000" y="119705"/>
                      </a:lnTo>
                      <a:lnTo>
                        <a:pt x="106500" y="120000"/>
                      </a:lnTo>
                      <a:lnTo>
                        <a:pt x="90000" y="120000"/>
                      </a:lnTo>
                      <a:lnTo>
                        <a:pt x="70500" y="120000"/>
                      </a:lnTo>
                      <a:lnTo>
                        <a:pt x="51000" y="120000"/>
                      </a:lnTo>
                      <a:lnTo>
                        <a:pt x="31500" y="119411"/>
                      </a:lnTo>
                      <a:lnTo>
                        <a:pt x="13500" y="117941"/>
                      </a:lnTo>
                      <a:lnTo>
                        <a:pt x="0" y="116176"/>
                      </a:lnTo>
                      <a:lnTo>
                        <a:pt x="4500" y="102352"/>
                      </a:lnTo>
                      <a:lnTo>
                        <a:pt x="15000" y="69117"/>
                      </a:lnTo>
                      <a:lnTo>
                        <a:pt x="24000" y="30588"/>
                      </a:lnTo>
                      <a:lnTo>
                        <a:pt x="19500" y="0"/>
                      </a:lnTo>
                      <a:lnTo>
                        <a:pt x="90000" y="2058"/>
                      </a:lnTo>
                      <a:lnTo>
                        <a:pt x="88500" y="6470"/>
                      </a:lnTo>
                      <a:lnTo>
                        <a:pt x="87000" y="17941"/>
                      </a:lnTo>
                      <a:lnTo>
                        <a:pt x="82500" y="34411"/>
                      </a:lnTo>
                      <a:lnTo>
                        <a:pt x="82500" y="54117"/>
                      </a:lnTo>
                      <a:lnTo>
                        <a:pt x="85500" y="74411"/>
                      </a:lnTo>
                      <a:lnTo>
                        <a:pt x="90000" y="93529"/>
                      </a:lnTo>
                      <a:lnTo>
                        <a:pt x="102000" y="109411"/>
                      </a:lnTo>
                      <a:lnTo>
                        <a:pt x="120000" y="119705"/>
                      </a:lnTo>
                      <a:close/>
                    </a:path>
                  </a:pathLst>
                </a:custGeom>
                <a:solidFill>
                  <a:srgbClr val="E8F4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3" name="Google Shape;2773;p65"/>
                <p:cNvSpPr/>
                <p:nvPr/>
              </p:nvSpPr>
              <p:spPr>
                <a:xfrm>
                  <a:off x="4398962" y="5024437"/>
                  <a:ext cx="703262" cy="1058862"/>
                </a:xfrm>
                <a:custGeom>
                  <a:avLst/>
                  <a:gdLst/>
                  <a:ahLst/>
                  <a:cxnLst/>
                  <a:rect l="l" t="t" r="r" b="b"/>
                  <a:pathLst>
                    <a:path w="120000" h="120000" extrusionOk="0">
                      <a:moveTo>
                        <a:pt x="72831" y="7732"/>
                      </a:moveTo>
                      <a:lnTo>
                        <a:pt x="73102" y="8091"/>
                      </a:lnTo>
                      <a:lnTo>
                        <a:pt x="74186" y="8151"/>
                      </a:lnTo>
                      <a:lnTo>
                        <a:pt x="75903" y="7972"/>
                      </a:lnTo>
                      <a:lnTo>
                        <a:pt x="77891" y="7732"/>
                      </a:lnTo>
                      <a:lnTo>
                        <a:pt x="79879" y="7552"/>
                      </a:lnTo>
                      <a:lnTo>
                        <a:pt x="81686" y="7372"/>
                      </a:lnTo>
                      <a:lnTo>
                        <a:pt x="83132" y="7492"/>
                      </a:lnTo>
                      <a:lnTo>
                        <a:pt x="83765" y="7912"/>
                      </a:lnTo>
                      <a:lnTo>
                        <a:pt x="83584" y="8751"/>
                      </a:lnTo>
                      <a:lnTo>
                        <a:pt x="82590" y="9830"/>
                      </a:lnTo>
                      <a:lnTo>
                        <a:pt x="80963" y="11088"/>
                      </a:lnTo>
                      <a:lnTo>
                        <a:pt x="79156" y="12527"/>
                      </a:lnTo>
                      <a:lnTo>
                        <a:pt x="77439" y="14025"/>
                      </a:lnTo>
                      <a:lnTo>
                        <a:pt x="76174" y="15644"/>
                      </a:lnTo>
                      <a:lnTo>
                        <a:pt x="75361" y="17322"/>
                      </a:lnTo>
                      <a:lnTo>
                        <a:pt x="75722" y="19000"/>
                      </a:lnTo>
                      <a:lnTo>
                        <a:pt x="76355" y="20379"/>
                      </a:lnTo>
                      <a:lnTo>
                        <a:pt x="76807" y="21518"/>
                      </a:lnTo>
                      <a:lnTo>
                        <a:pt x="77078" y="22537"/>
                      </a:lnTo>
                      <a:lnTo>
                        <a:pt x="77168" y="23376"/>
                      </a:lnTo>
                      <a:lnTo>
                        <a:pt x="77439" y="24155"/>
                      </a:lnTo>
                      <a:lnTo>
                        <a:pt x="77710" y="24995"/>
                      </a:lnTo>
                      <a:lnTo>
                        <a:pt x="78253" y="25954"/>
                      </a:lnTo>
                      <a:lnTo>
                        <a:pt x="79066" y="26913"/>
                      </a:lnTo>
                      <a:lnTo>
                        <a:pt x="79427" y="27152"/>
                      </a:lnTo>
                      <a:lnTo>
                        <a:pt x="80240" y="27212"/>
                      </a:lnTo>
                      <a:lnTo>
                        <a:pt x="81144" y="27092"/>
                      </a:lnTo>
                      <a:lnTo>
                        <a:pt x="82319" y="26733"/>
                      </a:lnTo>
                      <a:lnTo>
                        <a:pt x="83674" y="26373"/>
                      </a:lnTo>
                      <a:lnTo>
                        <a:pt x="85120" y="25894"/>
                      </a:lnTo>
                      <a:lnTo>
                        <a:pt x="86656" y="25294"/>
                      </a:lnTo>
                      <a:lnTo>
                        <a:pt x="88283" y="24755"/>
                      </a:lnTo>
                      <a:lnTo>
                        <a:pt x="89728" y="24095"/>
                      </a:lnTo>
                      <a:lnTo>
                        <a:pt x="91265" y="23616"/>
                      </a:lnTo>
                      <a:lnTo>
                        <a:pt x="92801" y="23076"/>
                      </a:lnTo>
                      <a:lnTo>
                        <a:pt x="94066" y="22657"/>
                      </a:lnTo>
                      <a:lnTo>
                        <a:pt x="95240" y="22357"/>
                      </a:lnTo>
                      <a:lnTo>
                        <a:pt x="96144" y="22237"/>
                      </a:lnTo>
                      <a:lnTo>
                        <a:pt x="96777" y="22297"/>
                      </a:lnTo>
                      <a:lnTo>
                        <a:pt x="97138" y="22537"/>
                      </a:lnTo>
                      <a:lnTo>
                        <a:pt x="97409" y="23796"/>
                      </a:lnTo>
                      <a:lnTo>
                        <a:pt x="96596" y="24935"/>
                      </a:lnTo>
                      <a:lnTo>
                        <a:pt x="95331" y="26133"/>
                      </a:lnTo>
                      <a:lnTo>
                        <a:pt x="93704" y="27272"/>
                      </a:lnTo>
                      <a:lnTo>
                        <a:pt x="92259" y="28411"/>
                      </a:lnTo>
                      <a:lnTo>
                        <a:pt x="91174" y="29550"/>
                      </a:lnTo>
                      <a:lnTo>
                        <a:pt x="90813" y="30809"/>
                      </a:lnTo>
                      <a:lnTo>
                        <a:pt x="91626" y="32007"/>
                      </a:lnTo>
                      <a:lnTo>
                        <a:pt x="92530" y="32247"/>
                      </a:lnTo>
                      <a:lnTo>
                        <a:pt x="94518" y="32127"/>
                      </a:lnTo>
                      <a:lnTo>
                        <a:pt x="96957" y="31948"/>
                      </a:lnTo>
                      <a:lnTo>
                        <a:pt x="99759" y="31588"/>
                      </a:lnTo>
                      <a:lnTo>
                        <a:pt x="102560" y="31288"/>
                      </a:lnTo>
                      <a:lnTo>
                        <a:pt x="104909" y="31048"/>
                      </a:lnTo>
                      <a:lnTo>
                        <a:pt x="106716" y="31048"/>
                      </a:lnTo>
                      <a:lnTo>
                        <a:pt x="107620" y="31348"/>
                      </a:lnTo>
                      <a:lnTo>
                        <a:pt x="107620" y="31948"/>
                      </a:lnTo>
                      <a:lnTo>
                        <a:pt x="107168" y="32547"/>
                      </a:lnTo>
                      <a:lnTo>
                        <a:pt x="106174" y="33206"/>
                      </a:lnTo>
                      <a:lnTo>
                        <a:pt x="104819" y="33986"/>
                      </a:lnTo>
                      <a:lnTo>
                        <a:pt x="103192" y="34765"/>
                      </a:lnTo>
                      <a:lnTo>
                        <a:pt x="101385" y="35664"/>
                      </a:lnTo>
                      <a:lnTo>
                        <a:pt x="99307" y="36563"/>
                      </a:lnTo>
                      <a:lnTo>
                        <a:pt x="97409" y="37642"/>
                      </a:lnTo>
                      <a:lnTo>
                        <a:pt x="95421" y="38781"/>
                      </a:lnTo>
                      <a:lnTo>
                        <a:pt x="93614" y="39980"/>
                      </a:lnTo>
                      <a:lnTo>
                        <a:pt x="92168" y="41358"/>
                      </a:lnTo>
                      <a:lnTo>
                        <a:pt x="90813" y="42797"/>
                      </a:lnTo>
                      <a:lnTo>
                        <a:pt x="90000" y="44355"/>
                      </a:lnTo>
                      <a:lnTo>
                        <a:pt x="89638" y="46033"/>
                      </a:lnTo>
                      <a:lnTo>
                        <a:pt x="90000" y="47892"/>
                      </a:lnTo>
                      <a:lnTo>
                        <a:pt x="90813" y="49930"/>
                      </a:lnTo>
                      <a:lnTo>
                        <a:pt x="91445" y="51488"/>
                      </a:lnTo>
                      <a:lnTo>
                        <a:pt x="91445" y="52807"/>
                      </a:lnTo>
                      <a:lnTo>
                        <a:pt x="90813" y="53946"/>
                      </a:lnTo>
                      <a:lnTo>
                        <a:pt x="90000" y="54905"/>
                      </a:lnTo>
                      <a:lnTo>
                        <a:pt x="88915" y="55684"/>
                      </a:lnTo>
                      <a:lnTo>
                        <a:pt x="88012" y="56343"/>
                      </a:lnTo>
                      <a:lnTo>
                        <a:pt x="87379" y="56883"/>
                      </a:lnTo>
                      <a:lnTo>
                        <a:pt x="87289" y="57422"/>
                      </a:lnTo>
                      <a:lnTo>
                        <a:pt x="87740" y="57842"/>
                      </a:lnTo>
                      <a:lnTo>
                        <a:pt x="88734" y="58081"/>
                      </a:lnTo>
                      <a:lnTo>
                        <a:pt x="90090" y="58381"/>
                      </a:lnTo>
                      <a:lnTo>
                        <a:pt x="91897" y="58621"/>
                      </a:lnTo>
                      <a:lnTo>
                        <a:pt x="93975" y="58741"/>
                      </a:lnTo>
                      <a:lnTo>
                        <a:pt x="96234" y="58921"/>
                      </a:lnTo>
                      <a:lnTo>
                        <a:pt x="98674" y="58981"/>
                      </a:lnTo>
                      <a:lnTo>
                        <a:pt x="101114" y="59040"/>
                      </a:lnTo>
                      <a:lnTo>
                        <a:pt x="103734" y="59100"/>
                      </a:lnTo>
                      <a:lnTo>
                        <a:pt x="106084" y="59280"/>
                      </a:lnTo>
                      <a:lnTo>
                        <a:pt x="108343" y="59340"/>
                      </a:lnTo>
                      <a:lnTo>
                        <a:pt x="110512" y="59520"/>
                      </a:lnTo>
                      <a:lnTo>
                        <a:pt x="112228" y="59760"/>
                      </a:lnTo>
                      <a:lnTo>
                        <a:pt x="113584" y="59940"/>
                      </a:lnTo>
                      <a:lnTo>
                        <a:pt x="114578" y="60299"/>
                      </a:lnTo>
                      <a:lnTo>
                        <a:pt x="115030" y="60779"/>
                      </a:lnTo>
                      <a:lnTo>
                        <a:pt x="115030" y="61558"/>
                      </a:lnTo>
                      <a:lnTo>
                        <a:pt x="114668" y="62277"/>
                      </a:lnTo>
                      <a:lnTo>
                        <a:pt x="114036" y="63116"/>
                      </a:lnTo>
                      <a:lnTo>
                        <a:pt x="112951" y="63896"/>
                      </a:lnTo>
                      <a:lnTo>
                        <a:pt x="111777" y="64735"/>
                      </a:lnTo>
                      <a:lnTo>
                        <a:pt x="110331" y="65574"/>
                      </a:lnTo>
                      <a:lnTo>
                        <a:pt x="108885" y="66473"/>
                      </a:lnTo>
                      <a:lnTo>
                        <a:pt x="107349" y="67252"/>
                      </a:lnTo>
                      <a:lnTo>
                        <a:pt x="105722" y="68091"/>
                      </a:lnTo>
                      <a:lnTo>
                        <a:pt x="104277" y="68931"/>
                      </a:lnTo>
                      <a:lnTo>
                        <a:pt x="103012" y="69830"/>
                      </a:lnTo>
                      <a:lnTo>
                        <a:pt x="101746" y="70669"/>
                      </a:lnTo>
                      <a:lnTo>
                        <a:pt x="100843" y="71448"/>
                      </a:lnTo>
                      <a:lnTo>
                        <a:pt x="100030" y="72287"/>
                      </a:lnTo>
                      <a:lnTo>
                        <a:pt x="99759" y="73006"/>
                      </a:lnTo>
                      <a:lnTo>
                        <a:pt x="99849" y="73786"/>
                      </a:lnTo>
                      <a:lnTo>
                        <a:pt x="100301" y="74445"/>
                      </a:lnTo>
                      <a:lnTo>
                        <a:pt x="101114" y="74925"/>
                      </a:lnTo>
                      <a:lnTo>
                        <a:pt x="102198" y="75224"/>
                      </a:lnTo>
                      <a:lnTo>
                        <a:pt x="103463" y="75524"/>
                      </a:lnTo>
                      <a:lnTo>
                        <a:pt x="105000" y="75644"/>
                      </a:lnTo>
                      <a:lnTo>
                        <a:pt x="106626" y="75824"/>
                      </a:lnTo>
                      <a:lnTo>
                        <a:pt x="108253" y="75824"/>
                      </a:lnTo>
                      <a:lnTo>
                        <a:pt x="110060" y="75884"/>
                      </a:lnTo>
                      <a:lnTo>
                        <a:pt x="111777" y="75884"/>
                      </a:lnTo>
                      <a:lnTo>
                        <a:pt x="113493" y="75944"/>
                      </a:lnTo>
                      <a:lnTo>
                        <a:pt x="115120" y="76003"/>
                      </a:lnTo>
                      <a:lnTo>
                        <a:pt x="116475" y="76243"/>
                      </a:lnTo>
                      <a:lnTo>
                        <a:pt x="117740" y="76423"/>
                      </a:lnTo>
                      <a:lnTo>
                        <a:pt x="118825" y="76783"/>
                      </a:lnTo>
                      <a:lnTo>
                        <a:pt x="119638" y="77202"/>
                      </a:lnTo>
                      <a:lnTo>
                        <a:pt x="119999" y="77862"/>
                      </a:lnTo>
                      <a:lnTo>
                        <a:pt x="119999" y="79000"/>
                      </a:lnTo>
                      <a:lnTo>
                        <a:pt x="119096" y="80079"/>
                      </a:lnTo>
                      <a:lnTo>
                        <a:pt x="117469" y="81158"/>
                      </a:lnTo>
                      <a:lnTo>
                        <a:pt x="115120" y="82177"/>
                      </a:lnTo>
                      <a:lnTo>
                        <a:pt x="112319" y="83136"/>
                      </a:lnTo>
                      <a:lnTo>
                        <a:pt x="109066" y="84155"/>
                      </a:lnTo>
                      <a:lnTo>
                        <a:pt x="105632" y="85054"/>
                      </a:lnTo>
                      <a:lnTo>
                        <a:pt x="102018" y="86073"/>
                      </a:lnTo>
                      <a:lnTo>
                        <a:pt x="98313" y="87092"/>
                      </a:lnTo>
                      <a:lnTo>
                        <a:pt x="94698" y="88051"/>
                      </a:lnTo>
                      <a:lnTo>
                        <a:pt x="91355" y="89070"/>
                      </a:lnTo>
                      <a:lnTo>
                        <a:pt x="88283" y="90149"/>
                      </a:lnTo>
                      <a:lnTo>
                        <a:pt x="85662" y="91288"/>
                      </a:lnTo>
                      <a:lnTo>
                        <a:pt x="83674" y="92427"/>
                      </a:lnTo>
                      <a:lnTo>
                        <a:pt x="82319" y="93626"/>
                      </a:lnTo>
                      <a:lnTo>
                        <a:pt x="81867" y="94945"/>
                      </a:lnTo>
                      <a:lnTo>
                        <a:pt x="82138" y="95544"/>
                      </a:lnTo>
                      <a:lnTo>
                        <a:pt x="83132" y="95964"/>
                      </a:lnTo>
                      <a:lnTo>
                        <a:pt x="84578" y="96263"/>
                      </a:lnTo>
                      <a:lnTo>
                        <a:pt x="86656" y="96443"/>
                      </a:lnTo>
                      <a:lnTo>
                        <a:pt x="88915" y="96443"/>
                      </a:lnTo>
                      <a:lnTo>
                        <a:pt x="91445" y="96323"/>
                      </a:lnTo>
                      <a:lnTo>
                        <a:pt x="94246" y="96203"/>
                      </a:lnTo>
                      <a:lnTo>
                        <a:pt x="97048" y="96083"/>
                      </a:lnTo>
                      <a:lnTo>
                        <a:pt x="99849" y="95904"/>
                      </a:lnTo>
                      <a:lnTo>
                        <a:pt x="102560" y="95724"/>
                      </a:lnTo>
                      <a:lnTo>
                        <a:pt x="105000" y="95604"/>
                      </a:lnTo>
                      <a:lnTo>
                        <a:pt x="107168" y="95544"/>
                      </a:lnTo>
                      <a:lnTo>
                        <a:pt x="108885" y="95604"/>
                      </a:lnTo>
                      <a:lnTo>
                        <a:pt x="110060" y="95784"/>
                      </a:lnTo>
                      <a:lnTo>
                        <a:pt x="110692" y="96083"/>
                      </a:lnTo>
                      <a:lnTo>
                        <a:pt x="110692" y="96563"/>
                      </a:lnTo>
                      <a:lnTo>
                        <a:pt x="109608" y="97762"/>
                      </a:lnTo>
                      <a:lnTo>
                        <a:pt x="108433" y="98901"/>
                      </a:lnTo>
                      <a:lnTo>
                        <a:pt x="106897" y="100039"/>
                      </a:lnTo>
                      <a:lnTo>
                        <a:pt x="105451" y="100999"/>
                      </a:lnTo>
                      <a:lnTo>
                        <a:pt x="103825" y="101898"/>
                      </a:lnTo>
                      <a:lnTo>
                        <a:pt x="102198" y="102737"/>
                      </a:lnTo>
                      <a:lnTo>
                        <a:pt x="100572" y="103576"/>
                      </a:lnTo>
                      <a:lnTo>
                        <a:pt x="99126" y="104235"/>
                      </a:lnTo>
                      <a:lnTo>
                        <a:pt x="97680" y="104835"/>
                      </a:lnTo>
                      <a:lnTo>
                        <a:pt x="96415" y="105374"/>
                      </a:lnTo>
                      <a:lnTo>
                        <a:pt x="95421" y="105914"/>
                      </a:lnTo>
                      <a:lnTo>
                        <a:pt x="94608" y="106273"/>
                      </a:lnTo>
                      <a:lnTo>
                        <a:pt x="94066" y="106633"/>
                      </a:lnTo>
                      <a:lnTo>
                        <a:pt x="93975" y="106813"/>
                      </a:lnTo>
                      <a:lnTo>
                        <a:pt x="94156" y="107052"/>
                      </a:lnTo>
                      <a:lnTo>
                        <a:pt x="94789" y="107112"/>
                      </a:lnTo>
                      <a:lnTo>
                        <a:pt x="97048" y="107352"/>
                      </a:lnTo>
                      <a:lnTo>
                        <a:pt x="99216" y="107532"/>
                      </a:lnTo>
                      <a:lnTo>
                        <a:pt x="101295" y="107712"/>
                      </a:lnTo>
                      <a:lnTo>
                        <a:pt x="103283" y="107892"/>
                      </a:lnTo>
                      <a:lnTo>
                        <a:pt x="105180" y="108131"/>
                      </a:lnTo>
                      <a:lnTo>
                        <a:pt x="107078" y="108371"/>
                      </a:lnTo>
                      <a:lnTo>
                        <a:pt x="108795" y="108611"/>
                      </a:lnTo>
                      <a:lnTo>
                        <a:pt x="110240" y="108851"/>
                      </a:lnTo>
                      <a:lnTo>
                        <a:pt x="111686" y="109030"/>
                      </a:lnTo>
                      <a:lnTo>
                        <a:pt x="112951" y="109270"/>
                      </a:lnTo>
                      <a:lnTo>
                        <a:pt x="114036" y="109450"/>
                      </a:lnTo>
                      <a:lnTo>
                        <a:pt x="115030" y="109690"/>
                      </a:lnTo>
                      <a:lnTo>
                        <a:pt x="115662" y="109870"/>
                      </a:lnTo>
                      <a:lnTo>
                        <a:pt x="116204" y="110109"/>
                      </a:lnTo>
                      <a:lnTo>
                        <a:pt x="116475" y="110229"/>
                      </a:lnTo>
                      <a:lnTo>
                        <a:pt x="116475" y="110469"/>
                      </a:lnTo>
                      <a:lnTo>
                        <a:pt x="114849" y="112987"/>
                      </a:lnTo>
                      <a:lnTo>
                        <a:pt x="112861" y="114965"/>
                      </a:lnTo>
                      <a:lnTo>
                        <a:pt x="110331" y="116463"/>
                      </a:lnTo>
                      <a:lnTo>
                        <a:pt x="107620" y="117662"/>
                      </a:lnTo>
                      <a:lnTo>
                        <a:pt x="104457" y="118441"/>
                      </a:lnTo>
                      <a:lnTo>
                        <a:pt x="101114" y="118981"/>
                      </a:lnTo>
                      <a:lnTo>
                        <a:pt x="97500" y="119220"/>
                      </a:lnTo>
                      <a:lnTo>
                        <a:pt x="93704" y="119220"/>
                      </a:lnTo>
                      <a:lnTo>
                        <a:pt x="89728" y="119160"/>
                      </a:lnTo>
                      <a:lnTo>
                        <a:pt x="85753" y="118861"/>
                      </a:lnTo>
                      <a:lnTo>
                        <a:pt x="81686" y="118501"/>
                      </a:lnTo>
                      <a:lnTo>
                        <a:pt x="77530" y="118201"/>
                      </a:lnTo>
                      <a:lnTo>
                        <a:pt x="73554" y="117842"/>
                      </a:lnTo>
                      <a:lnTo>
                        <a:pt x="69578" y="117482"/>
                      </a:lnTo>
                      <a:lnTo>
                        <a:pt x="65692" y="117242"/>
                      </a:lnTo>
                      <a:lnTo>
                        <a:pt x="62078" y="117182"/>
                      </a:lnTo>
                      <a:lnTo>
                        <a:pt x="59006" y="117242"/>
                      </a:lnTo>
                      <a:lnTo>
                        <a:pt x="55662" y="117362"/>
                      </a:lnTo>
                      <a:lnTo>
                        <a:pt x="52048" y="117662"/>
                      </a:lnTo>
                      <a:lnTo>
                        <a:pt x="48343" y="117962"/>
                      </a:lnTo>
                      <a:lnTo>
                        <a:pt x="44457" y="118321"/>
                      </a:lnTo>
                      <a:lnTo>
                        <a:pt x="40481" y="118681"/>
                      </a:lnTo>
                      <a:lnTo>
                        <a:pt x="36415" y="119100"/>
                      </a:lnTo>
                      <a:lnTo>
                        <a:pt x="32439" y="119400"/>
                      </a:lnTo>
                      <a:lnTo>
                        <a:pt x="28373" y="119700"/>
                      </a:lnTo>
                      <a:lnTo>
                        <a:pt x="24487" y="119880"/>
                      </a:lnTo>
                      <a:lnTo>
                        <a:pt x="20602" y="120000"/>
                      </a:lnTo>
                      <a:lnTo>
                        <a:pt x="16987" y="120000"/>
                      </a:lnTo>
                      <a:lnTo>
                        <a:pt x="13463" y="119880"/>
                      </a:lnTo>
                      <a:lnTo>
                        <a:pt x="10210" y="119520"/>
                      </a:lnTo>
                      <a:lnTo>
                        <a:pt x="7228" y="119040"/>
                      </a:lnTo>
                      <a:lnTo>
                        <a:pt x="4518" y="118321"/>
                      </a:lnTo>
                      <a:lnTo>
                        <a:pt x="3614" y="117962"/>
                      </a:lnTo>
                      <a:lnTo>
                        <a:pt x="2620" y="117542"/>
                      </a:lnTo>
                      <a:lnTo>
                        <a:pt x="1897" y="117122"/>
                      </a:lnTo>
                      <a:lnTo>
                        <a:pt x="1174" y="116703"/>
                      </a:lnTo>
                      <a:lnTo>
                        <a:pt x="722" y="116163"/>
                      </a:lnTo>
                      <a:lnTo>
                        <a:pt x="361" y="115684"/>
                      </a:lnTo>
                      <a:lnTo>
                        <a:pt x="180" y="115084"/>
                      </a:lnTo>
                      <a:lnTo>
                        <a:pt x="0" y="114605"/>
                      </a:lnTo>
                      <a:lnTo>
                        <a:pt x="0" y="114005"/>
                      </a:lnTo>
                      <a:lnTo>
                        <a:pt x="271" y="113526"/>
                      </a:lnTo>
                      <a:lnTo>
                        <a:pt x="722" y="112987"/>
                      </a:lnTo>
                      <a:lnTo>
                        <a:pt x="1174" y="112447"/>
                      </a:lnTo>
                      <a:lnTo>
                        <a:pt x="1897" y="111968"/>
                      </a:lnTo>
                      <a:lnTo>
                        <a:pt x="2801" y="111368"/>
                      </a:lnTo>
                      <a:lnTo>
                        <a:pt x="3885" y="110949"/>
                      </a:lnTo>
                      <a:lnTo>
                        <a:pt x="5150" y="110469"/>
                      </a:lnTo>
                      <a:lnTo>
                        <a:pt x="7048" y="110049"/>
                      </a:lnTo>
                      <a:lnTo>
                        <a:pt x="9307" y="109810"/>
                      </a:lnTo>
                      <a:lnTo>
                        <a:pt x="11746" y="109690"/>
                      </a:lnTo>
                      <a:lnTo>
                        <a:pt x="14186" y="109630"/>
                      </a:lnTo>
                      <a:lnTo>
                        <a:pt x="16536" y="109450"/>
                      </a:lnTo>
                      <a:lnTo>
                        <a:pt x="18795" y="109090"/>
                      </a:lnTo>
                      <a:lnTo>
                        <a:pt x="20512" y="108611"/>
                      </a:lnTo>
                      <a:lnTo>
                        <a:pt x="21867" y="107832"/>
                      </a:lnTo>
                      <a:lnTo>
                        <a:pt x="21957" y="107472"/>
                      </a:lnTo>
                      <a:lnTo>
                        <a:pt x="21506" y="107232"/>
                      </a:lnTo>
                      <a:lnTo>
                        <a:pt x="20783" y="107052"/>
                      </a:lnTo>
                      <a:lnTo>
                        <a:pt x="19608" y="106873"/>
                      </a:lnTo>
                      <a:lnTo>
                        <a:pt x="18162" y="106753"/>
                      </a:lnTo>
                      <a:lnTo>
                        <a:pt x="16536" y="106633"/>
                      </a:lnTo>
                      <a:lnTo>
                        <a:pt x="14728" y="106453"/>
                      </a:lnTo>
                      <a:lnTo>
                        <a:pt x="12921" y="106273"/>
                      </a:lnTo>
                      <a:lnTo>
                        <a:pt x="11024" y="106033"/>
                      </a:lnTo>
                      <a:lnTo>
                        <a:pt x="9036" y="105734"/>
                      </a:lnTo>
                      <a:lnTo>
                        <a:pt x="7228" y="105374"/>
                      </a:lnTo>
                      <a:lnTo>
                        <a:pt x="5512" y="104895"/>
                      </a:lnTo>
                      <a:lnTo>
                        <a:pt x="4156" y="104415"/>
                      </a:lnTo>
                      <a:lnTo>
                        <a:pt x="2891" y="103696"/>
                      </a:lnTo>
                      <a:lnTo>
                        <a:pt x="2078" y="102857"/>
                      </a:lnTo>
                      <a:lnTo>
                        <a:pt x="1626" y="101838"/>
                      </a:lnTo>
                      <a:lnTo>
                        <a:pt x="1897" y="101478"/>
                      </a:lnTo>
                      <a:lnTo>
                        <a:pt x="2620" y="101178"/>
                      </a:lnTo>
                      <a:lnTo>
                        <a:pt x="3795" y="100939"/>
                      </a:lnTo>
                      <a:lnTo>
                        <a:pt x="5331" y="100639"/>
                      </a:lnTo>
                      <a:lnTo>
                        <a:pt x="7228" y="100399"/>
                      </a:lnTo>
                      <a:lnTo>
                        <a:pt x="9307" y="100219"/>
                      </a:lnTo>
                      <a:lnTo>
                        <a:pt x="11475" y="99980"/>
                      </a:lnTo>
                      <a:lnTo>
                        <a:pt x="13915" y="99740"/>
                      </a:lnTo>
                      <a:lnTo>
                        <a:pt x="16265" y="99560"/>
                      </a:lnTo>
                      <a:lnTo>
                        <a:pt x="18524" y="99440"/>
                      </a:lnTo>
                      <a:lnTo>
                        <a:pt x="20512" y="99200"/>
                      </a:lnTo>
                      <a:lnTo>
                        <a:pt x="22500" y="98961"/>
                      </a:lnTo>
                      <a:lnTo>
                        <a:pt x="24216" y="98781"/>
                      </a:lnTo>
                      <a:lnTo>
                        <a:pt x="25391" y="98541"/>
                      </a:lnTo>
                      <a:lnTo>
                        <a:pt x="26204" y="98361"/>
                      </a:lnTo>
                      <a:lnTo>
                        <a:pt x="26566" y="98121"/>
                      </a:lnTo>
                      <a:lnTo>
                        <a:pt x="26475" y="97342"/>
                      </a:lnTo>
                      <a:lnTo>
                        <a:pt x="25933" y="96683"/>
                      </a:lnTo>
                      <a:lnTo>
                        <a:pt x="24939" y="96203"/>
                      </a:lnTo>
                      <a:lnTo>
                        <a:pt x="23674" y="95784"/>
                      </a:lnTo>
                      <a:lnTo>
                        <a:pt x="22048" y="95424"/>
                      </a:lnTo>
                      <a:lnTo>
                        <a:pt x="20150" y="95064"/>
                      </a:lnTo>
                      <a:lnTo>
                        <a:pt x="18162" y="94765"/>
                      </a:lnTo>
                      <a:lnTo>
                        <a:pt x="15993" y="94405"/>
                      </a:lnTo>
                      <a:lnTo>
                        <a:pt x="13915" y="94105"/>
                      </a:lnTo>
                      <a:lnTo>
                        <a:pt x="11746" y="93806"/>
                      </a:lnTo>
                      <a:lnTo>
                        <a:pt x="9668" y="93326"/>
                      </a:lnTo>
                      <a:lnTo>
                        <a:pt x="7861" y="92907"/>
                      </a:lnTo>
                      <a:lnTo>
                        <a:pt x="6144" y="92367"/>
                      </a:lnTo>
                      <a:lnTo>
                        <a:pt x="4789" y="91648"/>
                      </a:lnTo>
                      <a:lnTo>
                        <a:pt x="3704" y="90869"/>
                      </a:lnTo>
                      <a:lnTo>
                        <a:pt x="3072" y="89850"/>
                      </a:lnTo>
                      <a:lnTo>
                        <a:pt x="2620" y="88411"/>
                      </a:lnTo>
                      <a:lnTo>
                        <a:pt x="2530" y="86913"/>
                      </a:lnTo>
                      <a:lnTo>
                        <a:pt x="2620" y="85414"/>
                      </a:lnTo>
                      <a:lnTo>
                        <a:pt x="2891" y="83976"/>
                      </a:lnTo>
                      <a:lnTo>
                        <a:pt x="3614" y="82417"/>
                      </a:lnTo>
                      <a:lnTo>
                        <a:pt x="4337" y="80919"/>
                      </a:lnTo>
                      <a:lnTo>
                        <a:pt x="5331" y="79360"/>
                      </a:lnTo>
                      <a:lnTo>
                        <a:pt x="6325" y="77802"/>
                      </a:lnTo>
                      <a:lnTo>
                        <a:pt x="7409" y="76243"/>
                      </a:lnTo>
                      <a:lnTo>
                        <a:pt x="8584" y="74745"/>
                      </a:lnTo>
                      <a:lnTo>
                        <a:pt x="9759" y="73186"/>
                      </a:lnTo>
                      <a:lnTo>
                        <a:pt x="11024" y="71688"/>
                      </a:lnTo>
                      <a:lnTo>
                        <a:pt x="11656" y="71028"/>
                      </a:lnTo>
                      <a:lnTo>
                        <a:pt x="12560" y="70669"/>
                      </a:lnTo>
                      <a:lnTo>
                        <a:pt x="13734" y="70549"/>
                      </a:lnTo>
                      <a:lnTo>
                        <a:pt x="15180" y="70549"/>
                      </a:lnTo>
                      <a:lnTo>
                        <a:pt x="16626" y="70669"/>
                      </a:lnTo>
                      <a:lnTo>
                        <a:pt x="18433" y="70909"/>
                      </a:lnTo>
                      <a:lnTo>
                        <a:pt x="19969" y="71208"/>
                      </a:lnTo>
                      <a:lnTo>
                        <a:pt x="21867" y="71688"/>
                      </a:lnTo>
                      <a:lnTo>
                        <a:pt x="23403" y="72167"/>
                      </a:lnTo>
                      <a:lnTo>
                        <a:pt x="25120" y="72647"/>
                      </a:lnTo>
                      <a:lnTo>
                        <a:pt x="26656" y="73066"/>
                      </a:lnTo>
                      <a:lnTo>
                        <a:pt x="28012" y="73546"/>
                      </a:lnTo>
                      <a:lnTo>
                        <a:pt x="29367" y="73846"/>
                      </a:lnTo>
                      <a:lnTo>
                        <a:pt x="30451" y="74145"/>
                      </a:lnTo>
                      <a:lnTo>
                        <a:pt x="31174" y="74325"/>
                      </a:lnTo>
                      <a:lnTo>
                        <a:pt x="31626" y="74325"/>
                      </a:lnTo>
                      <a:lnTo>
                        <a:pt x="32801" y="73786"/>
                      </a:lnTo>
                      <a:lnTo>
                        <a:pt x="33524" y="73306"/>
                      </a:lnTo>
                      <a:lnTo>
                        <a:pt x="33704" y="72707"/>
                      </a:lnTo>
                      <a:lnTo>
                        <a:pt x="33524" y="72167"/>
                      </a:lnTo>
                      <a:lnTo>
                        <a:pt x="33072" y="71448"/>
                      </a:lnTo>
                      <a:lnTo>
                        <a:pt x="32259" y="70789"/>
                      </a:lnTo>
                      <a:lnTo>
                        <a:pt x="31265" y="70009"/>
                      </a:lnTo>
                      <a:lnTo>
                        <a:pt x="29999" y="69230"/>
                      </a:lnTo>
                      <a:lnTo>
                        <a:pt x="28734" y="68391"/>
                      </a:lnTo>
                      <a:lnTo>
                        <a:pt x="27289" y="67552"/>
                      </a:lnTo>
                      <a:lnTo>
                        <a:pt x="25753" y="66533"/>
                      </a:lnTo>
                      <a:lnTo>
                        <a:pt x="24397" y="65514"/>
                      </a:lnTo>
                      <a:lnTo>
                        <a:pt x="23132" y="64435"/>
                      </a:lnTo>
                      <a:lnTo>
                        <a:pt x="22048" y="63416"/>
                      </a:lnTo>
                      <a:lnTo>
                        <a:pt x="21054" y="62157"/>
                      </a:lnTo>
                      <a:lnTo>
                        <a:pt x="20331" y="60959"/>
                      </a:lnTo>
                      <a:lnTo>
                        <a:pt x="19879" y="59880"/>
                      </a:lnTo>
                      <a:lnTo>
                        <a:pt x="19427" y="58801"/>
                      </a:lnTo>
                      <a:lnTo>
                        <a:pt x="19156" y="57842"/>
                      </a:lnTo>
                      <a:lnTo>
                        <a:pt x="18885" y="56763"/>
                      </a:lnTo>
                      <a:lnTo>
                        <a:pt x="19066" y="55924"/>
                      </a:lnTo>
                      <a:lnTo>
                        <a:pt x="19337" y="55024"/>
                      </a:lnTo>
                      <a:lnTo>
                        <a:pt x="19969" y="54245"/>
                      </a:lnTo>
                      <a:lnTo>
                        <a:pt x="20963" y="53466"/>
                      </a:lnTo>
                      <a:lnTo>
                        <a:pt x="22228" y="52807"/>
                      </a:lnTo>
                      <a:lnTo>
                        <a:pt x="23945" y="52267"/>
                      </a:lnTo>
                      <a:lnTo>
                        <a:pt x="26204" y="51788"/>
                      </a:lnTo>
                      <a:lnTo>
                        <a:pt x="29006" y="51308"/>
                      </a:lnTo>
                      <a:lnTo>
                        <a:pt x="29999" y="51248"/>
                      </a:lnTo>
                      <a:lnTo>
                        <a:pt x="31084" y="51308"/>
                      </a:lnTo>
                      <a:lnTo>
                        <a:pt x="32259" y="51488"/>
                      </a:lnTo>
                      <a:lnTo>
                        <a:pt x="33524" y="51608"/>
                      </a:lnTo>
                      <a:lnTo>
                        <a:pt x="34789" y="51848"/>
                      </a:lnTo>
                      <a:lnTo>
                        <a:pt x="36234" y="52027"/>
                      </a:lnTo>
                      <a:lnTo>
                        <a:pt x="37680" y="52327"/>
                      </a:lnTo>
                      <a:lnTo>
                        <a:pt x="39126" y="52627"/>
                      </a:lnTo>
                      <a:lnTo>
                        <a:pt x="40481" y="52927"/>
                      </a:lnTo>
                      <a:lnTo>
                        <a:pt x="41927" y="53106"/>
                      </a:lnTo>
                      <a:lnTo>
                        <a:pt x="43192" y="53346"/>
                      </a:lnTo>
                      <a:lnTo>
                        <a:pt x="44457" y="53466"/>
                      </a:lnTo>
                      <a:lnTo>
                        <a:pt x="45542" y="53526"/>
                      </a:lnTo>
                      <a:lnTo>
                        <a:pt x="46626" y="53526"/>
                      </a:lnTo>
                      <a:lnTo>
                        <a:pt x="47439" y="53466"/>
                      </a:lnTo>
                      <a:lnTo>
                        <a:pt x="48162" y="53286"/>
                      </a:lnTo>
                      <a:lnTo>
                        <a:pt x="48795" y="52807"/>
                      </a:lnTo>
                      <a:lnTo>
                        <a:pt x="48975" y="52267"/>
                      </a:lnTo>
                      <a:lnTo>
                        <a:pt x="48795" y="51608"/>
                      </a:lnTo>
                      <a:lnTo>
                        <a:pt x="48253" y="50829"/>
                      </a:lnTo>
                      <a:lnTo>
                        <a:pt x="47349" y="50049"/>
                      </a:lnTo>
                      <a:lnTo>
                        <a:pt x="46445" y="49150"/>
                      </a:lnTo>
                      <a:lnTo>
                        <a:pt x="45090" y="48191"/>
                      </a:lnTo>
                      <a:lnTo>
                        <a:pt x="43825" y="47292"/>
                      </a:lnTo>
                      <a:lnTo>
                        <a:pt x="42469" y="46273"/>
                      </a:lnTo>
                      <a:lnTo>
                        <a:pt x="41114" y="45254"/>
                      </a:lnTo>
                      <a:lnTo>
                        <a:pt x="39939" y="44355"/>
                      </a:lnTo>
                      <a:lnTo>
                        <a:pt x="38855" y="43336"/>
                      </a:lnTo>
                      <a:lnTo>
                        <a:pt x="38042" y="42497"/>
                      </a:lnTo>
                      <a:lnTo>
                        <a:pt x="37409" y="41658"/>
                      </a:lnTo>
                      <a:lnTo>
                        <a:pt x="37138" y="40879"/>
                      </a:lnTo>
                      <a:lnTo>
                        <a:pt x="37319" y="40159"/>
                      </a:lnTo>
                      <a:lnTo>
                        <a:pt x="37590" y="39980"/>
                      </a:lnTo>
                      <a:lnTo>
                        <a:pt x="38313" y="39980"/>
                      </a:lnTo>
                      <a:lnTo>
                        <a:pt x="39307" y="40039"/>
                      </a:lnTo>
                      <a:lnTo>
                        <a:pt x="40572" y="40339"/>
                      </a:lnTo>
                      <a:lnTo>
                        <a:pt x="42018" y="40639"/>
                      </a:lnTo>
                      <a:lnTo>
                        <a:pt x="43644" y="40999"/>
                      </a:lnTo>
                      <a:lnTo>
                        <a:pt x="45361" y="41418"/>
                      </a:lnTo>
                      <a:lnTo>
                        <a:pt x="47078" y="41778"/>
                      </a:lnTo>
                      <a:lnTo>
                        <a:pt x="48885" y="42197"/>
                      </a:lnTo>
                      <a:lnTo>
                        <a:pt x="50512" y="42617"/>
                      </a:lnTo>
                      <a:lnTo>
                        <a:pt x="52048" y="42977"/>
                      </a:lnTo>
                      <a:lnTo>
                        <a:pt x="53584" y="43276"/>
                      </a:lnTo>
                      <a:lnTo>
                        <a:pt x="54759" y="43576"/>
                      </a:lnTo>
                      <a:lnTo>
                        <a:pt x="55753" y="43636"/>
                      </a:lnTo>
                      <a:lnTo>
                        <a:pt x="56385" y="43636"/>
                      </a:lnTo>
                      <a:lnTo>
                        <a:pt x="56746" y="43516"/>
                      </a:lnTo>
                      <a:lnTo>
                        <a:pt x="56927" y="42497"/>
                      </a:lnTo>
                      <a:lnTo>
                        <a:pt x="56475" y="41538"/>
                      </a:lnTo>
                      <a:lnTo>
                        <a:pt x="55662" y="40759"/>
                      </a:lnTo>
                      <a:lnTo>
                        <a:pt x="54578" y="39920"/>
                      </a:lnTo>
                      <a:lnTo>
                        <a:pt x="53493" y="39140"/>
                      </a:lnTo>
                      <a:lnTo>
                        <a:pt x="52500" y="38181"/>
                      </a:lnTo>
                      <a:lnTo>
                        <a:pt x="51867" y="37222"/>
                      </a:lnTo>
                      <a:lnTo>
                        <a:pt x="51777" y="36083"/>
                      </a:lnTo>
                      <a:lnTo>
                        <a:pt x="51596" y="34765"/>
                      </a:lnTo>
                      <a:lnTo>
                        <a:pt x="50783" y="33266"/>
                      </a:lnTo>
                      <a:lnTo>
                        <a:pt x="49608" y="31708"/>
                      </a:lnTo>
                      <a:lnTo>
                        <a:pt x="48343" y="30149"/>
                      </a:lnTo>
                      <a:lnTo>
                        <a:pt x="46897" y="28531"/>
                      </a:lnTo>
                      <a:lnTo>
                        <a:pt x="45722" y="26913"/>
                      </a:lnTo>
                      <a:lnTo>
                        <a:pt x="45000" y="25414"/>
                      </a:lnTo>
                      <a:lnTo>
                        <a:pt x="44909" y="24095"/>
                      </a:lnTo>
                      <a:lnTo>
                        <a:pt x="45451" y="23316"/>
                      </a:lnTo>
                      <a:lnTo>
                        <a:pt x="46626" y="22597"/>
                      </a:lnTo>
                      <a:lnTo>
                        <a:pt x="48253" y="21938"/>
                      </a:lnTo>
                      <a:lnTo>
                        <a:pt x="50060" y="21398"/>
                      </a:lnTo>
                      <a:lnTo>
                        <a:pt x="51957" y="20799"/>
                      </a:lnTo>
                      <a:lnTo>
                        <a:pt x="53674" y="20139"/>
                      </a:lnTo>
                      <a:lnTo>
                        <a:pt x="55030" y="19540"/>
                      </a:lnTo>
                      <a:lnTo>
                        <a:pt x="55753" y="18821"/>
                      </a:lnTo>
                      <a:lnTo>
                        <a:pt x="55753" y="17682"/>
                      </a:lnTo>
                      <a:lnTo>
                        <a:pt x="55120" y="16123"/>
                      </a:lnTo>
                      <a:lnTo>
                        <a:pt x="54036" y="14325"/>
                      </a:lnTo>
                      <a:lnTo>
                        <a:pt x="52771" y="12467"/>
                      </a:lnTo>
                      <a:lnTo>
                        <a:pt x="51325" y="10549"/>
                      </a:lnTo>
                      <a:lnTo>
                        <a:pt x="50150" y="8751"/>
                      </a:lnTo>
                      <a:lnTo>
                        <a:pt x="49337" y="7192"/>
                      </a:lnTo>
                      <a:lnTo>
                        <a:pt x="48975" y="5994"/>
                      </a:lnTo>
                      <a:lnTo>
                        <a:pt x="49427" y="4255"/>
                      </a:lnTo>
                      <a:lnTo>
                        <a:pt x="50331" y="2997"/>
                      </a:lnTo>
                      <a:lnTo>
                        <a:pt x="51867" y="1978"/>
                      </a:lnTo>
                      <a:lnTo>
                        <a:pt x="53765" y="1198"/>
                      </a:lnTo>
                      <a:lnTo>
                        <a:pt x="55933" y="719"/>
                      </a:lnTo>
                      <a:lnTo>
                        <a:pt x="58283" y="419"/>
                      </a:lnTo>
                      <a:lnTo>
                        <a:pt x="60722" y="179"/>
                      </a:lnTo>
                      <a:lnTo>
                        <a:pt x="62891" y="119"/>
                      </a:lnTo>
                      <a:lnTo>
                        <a:pt x="63704" y="119"/>
                      </a:lnTo>
                      <a:lnTo>
                        <a:pt x="64427" y="59"/>
                      </a:lnTo>
                      <a:lnTo>
                        <a:pt x="65060" y="59"/>
                      </a:lnTo>
                      <a:lnTo>
                        <a:pt x="65873" y="59"/>
                      </a:lnTo>
                      <a:lnTo>
                        <a:pt x="66325" y="59"/>
                      </a:lnTo>
                      <a:lnTo>
                        <a:pt x="67048" y="59"/>
                      </a:lnTo>
                      <a:lnTo>
                        <a:pt x="67590" y="0"/>
                      </a:lnTo>
                      <a:lnTo>
                        <a:pt x="67951" y="0"/>
                      </a:lnTo>
                      <a:lnTo>
                        <a:pt x="68945" y="0"/>
                      </a:lnTo>
                      <a:lnTo>
                        <a:pt x="70120" y="239"/>
                      </a:lnTo>
                      <a:lnTo>
                        <a:pt x="71204" y="839"/>
                      </a:lnTo>
                      <a:lnTo>
                        <a:pt x="72289" y="1618"/>
                      </a:lnTo>
                      <a:lnTo>
                        <a:pt x="73102" y="2697"/>
                      </a:lnTo>
                      <a:lnTo>
                        <a:pt x="73554" y="4015"/>
                      </a:lnTo>
                      <a:lnTo>
                        <a:pt x="73463" y="5754"/>
                      </a:lnTo>
                      <a:lnTo>
                        <a:pt x="72831" y="773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4" name="Google Shape;2774;p65"/>
                <p:cNvSpPr/>
                <p:nvPr/>
              </p:nvSpPr>
              <p:spPr>
                <a:xfrm>
                  <a:off x="4422775" y="5048250"/>
                  <a:ext cx="654050" cy="1030287"/>
                </a:xfrm>
                <a:custGeom>
                  <a:avLst/>
                  <a:gdLst/>
                  <a:ahLst/>
                  <a:cxnLst/>
                  <a:rect l="l" t="t" r="r" b="b"/>
                  <a:pathLst>
                    <a:path w="120000" h="120000" extrusionOk="0">
                      <a:moveTo>
                        <a:pt x="81809" y="94866"/>
                      </a:moveTo>
                      <a:lnTo>
                        <a:pt x="81906" y="95359"/>
                      </a:lnTo>
                      <a:lnTo>
                        <a:pt x="82487" y="95728"/>
                      </a:lnTo>
                      <a:lnTo>
                        <a:pt x="83263" y="96036"/>
                      </a:lnTo>
                      <a:lnTo>
                        <a:pt x="84426" y="96283"/>
                      </a:lnTo>
                      <a:lnTo>
                        <a:pt x="85686" y="96406"/>
                      </a:lnTo>
                      <a:lnTo>
                        <a:pt x="87237" y="96529"/>
                      </a:lnTo>
                      <a:lnTo>
                        <a:pt x="88885" y="96529"/>
                      </a:lnTo>
                      <a:lnTo>
                        <a:pt x="90726" y="96529"/>
                      </a:lnTo>
                      <a:lnTo>
                        <a:pt x="92762" y="96529"/>
                      </a:lnTo>
                      <a:lnTo>
                        <a:pt x="94701" y="96468"/>
                      </a:lnTo>
                      <a:lnTo>
                        <a:pt x="96639" y="96406"/>
                      </a:lnTo>
                      <a:lnTo>
                        <a:pt x="98675" y="96344"/>
                      </a:lnTo>
                      <a:lnTo>
                        <a:pt x="100516" y="96160"/>
                      </a:lnTo>
                      <a:lnTo>
                        <a:pt x="102358" y="96160"/>
                      </a:lnTo>
                      <a:lnTo>
                        <a:pt x="104103" y="96098"/>
                      </a:lnTo>
                      <a:lnTo>
                        <a:pt x="105751" y="96098"/>
                      </a:lnTo>
                      <a:lnTo>
                        <a:pt x="106914" y="96098"/>
                      </a:lnTo>
                      <a:lnTo>
                        <a:pt x="107786" y="96160"/>
                      </a:lnTo>
                      <a:lnTo>
                        <a:pt x="108562" y="96283"/>
                      </a:lnTo>
                      <a:lnTo>
                        <a:pt x="109337" y="96406"/>
                      </a:lnTo>
                      <a:lnTo>
                        <a:pt x="109919" y="96529"/>
                      </a:lnTo>
                      <a:lnTo>
                        <a:pt x="110113" y="96776"/>
                      </a:lnTo>
                      <a:lnTo>
                        <a:pt x="110210" y="96960"/>
                      </a:lnTo>
                      <a:lnTo>
                        <a:pt x="110113" y="97268"/>
                      </a:lnTo>
                      <a:lnTo>
                        <a:pt x="109434" y="98069"/>
                      </a:lnTo>
                      <a:lnTo>
                        <a:pt x="108756" y="98809"/>
                      </a:lnTo>
                      <a:lnTo>
                        <a:pt x="107883" y="99548"/>
                      </a:lnTo>
                      <a:lnTo>
                        <a:pt x="107011" y="100225"/>
                      </a:lnTo>
                      <a:lnTo>
                        <a:pt x="106042" y="100780"/>
                      </a:lnTo>
                      <a:lnTo>
                        <a:pt x="105169" y="101396"/>
                      </a:lnTo>
                      <a:lnTo>
                        <a:pt x="104200" y="101889"/>
                      </a:lnTo>
                      <a:lnTo>
                        <a:pt x="103327" y="102443"/>
                      </a:lnTo>
                      <a:lnTo>
                        <a:pt x="101195" y="103429"/>
                      </a:lnTo>
                      <a:lnTo>
                        <a:pt x="99256" y="104414"/>
                      </a:lnTo>
                      <a:lnTo>
                        <a:pt x="97512" y="105215"/>
                      </a:lnTo>
                      <a:lnTo>
                        <a:pt x="96058" y="105831"/>
                      </a:lnTo>
                      <a:lnTo>
                        <a:pt x="94894" y="106447"/>
                      </a:lnTo>
                      <a:lnTo>
                        <a:pt x="94313" y="106878"/>
                      </a:lnTo>
                      <a:lnTo>
                        <a:pt x="94410" y="107186"/>
                      </a:lnTo>
                      <a:lnTo>
                        <a:pt x="95282" y="107371"/>
                      </a:lnTo>
                      <a:lnTo>
                        <a:pt x="97415" y="107618"/>
                      </a:lnTo>
                      <a:lnTo>
                        <a:pt x="99644" y="107864"/>
                      </a:lnTo>
                      <a:lnTo>
                        <a:pt x="101680" y="108049"/>
                      </a:lnTo>
                      <a:lnTo>
                        <a:pt x="103812" y="108295"/>
                      </a:lnTo>
                      <a:lnTo>
                        <a:pt x="105654" y="108480"/>
                      </a:lnTo>
                      <a:lnTo>
                        <a:pt x="107495" y="108788"/>
                      </a:lnTo>
                      <a:lnTo>
                        <a:pt x="109143" y="109034"/>
                      </a:lnTo>
                      <a:lnTo>
                        <a:pt x="110791" y="109219"/>
                      </a:lnTo>
                      <a:lnTo>
                        <a:pt x="112148" y="109466"/>
                      </a:lnTo>
                      <a:lnTo>
                        <a:pt x="113408" y="109650"/>
                      </a:lnTo>
                      <a:lnTo>
                        <a:pt x="114571" y="109958"/>
                      </a:lnTo>
                      <a:lnTo>
                        <a:pt x="115541" y="110205"/>
                      </a:lnTo>
                      <a:lnTo>
                        <a:pt x="116219" y="110328"/>
                      </a:lnTo>
                      <a:lnTo>
                        <a:pt x="116704" y="110574"/>
                      </a:lnTo>
                      <a:lnTo>
                        <a:pt x="116995" y="110759"/>
                      </a:lnTo>
                      <a:lnTo>
                        <a:pt x="116995" y="110944"/>
                      </a:lnTo>
                      <a:lnTo>
                        <a:pt x="115444" y="113285"/>
                      </a:lnTo>
                      <a:lnTo>
                        <a:pt x="113311" y="115195"/>
                      </a:lnTo>
                      <a:lnTo>
                        <a:pt x="110888" y="116611"/>
                      </a:lnTo>
                      <a:lnTo>
                        <a:pt x="108077" y="117720"/>
                      </a:lnTo>
                      <a:lnTo>
                        <a:pt x="104878" y="118459"/>
                      </a:lnTo>
                      <a:lnTo>
                        <a:pt x="101583" y="118952"/>
                      </a:lnTo>
                      <a:lnTo>
                        <a:pt x="97899" y="119199"/>
                      </a:lnTo>
                      <a:lnTo>
                        <a:pt x="94119" y="119199"/>
                      </a:lnTo>
                      <a:lnTo>
                        <a:pt x="90145" y="119075"/>
                      </a:lnTo>
                      <a:lnTo>
                        <a:pt x="86074" y="118767"/>
                      </a:lnTo>
                      <a:lnTo>
                        <a:pt x="82003" y="118459"/>
                      </a:lnTo>
                      <a:lnTo>
                        <a:pt x="77835" y="118028"/>
                      </a:lnTo>
                      <a:lnTo>
                        <a:pt x="73861" y="117659"/>
                      </a:lnTo>
                      <a:lnTo>
                        <a:pt x="69886" y="117351"/>
                      </a:lnTo>
                      <a:lnTo>
                        <a:pt x="66106" y="117166"/>
                      </a:lnTo>
                      <a:lnTo>
                        <a:pt x="62423" y="117104"/>
                      </a:lnTo>
                      <a:lnTo>
                        <a:pt x="59321" y="117166"/>
                      </a:lnTo>
                      <a:lnTo>
                        <a:pt x="56025" y="117289"/>
                      </a:lnTo>
                      <a:lnTo>
                        <a:pt x="52439" y="117597"/>
                      </a:lnTo>
                      <a:lnTo>
                        <a:pt x="48756" y="117905"/>
                      </a:lnTo>
                      <a:lnTo>
                        <a:pt x="44781" y="118275"/>
                      </a:lnTo>
                      <a:lnTo>
                        <a:pt x="40807" y="118644"/>
                      </a:lnTo>
                      <a:lnTo>
                        <a:pt x="36639" y="119075"/>
                      </a:lnTo>
                      <a:lnTo>
                        <a:pt x="32568" y="119322"/>
                      </a:lnTo>
                      <a:lnTo>
                        <a:pt x="28594" y="119630"/>
                      </a:lnTo>
                      <a:lnTo>
                        <a:pt x="24523" y="119876"/>
                      </a:lnTo>
                      <a:lnTo>
                        <a:pt x="20646" y="120000"/>
                      </a:lnTo>
                      <a:lnTo>
                        <a:pt x="16962" y="120000"/>
                      </a:lnTo>
                      <a:lnTo>
                        <a:pt x="13376" y="119876"/>
                      </a:lnTo>
                      <a:lnTo>
                        <a:pt x="10080" y="119568"/>
                      </a:lnTo>
                      <a:lnTo>
                        <a:pt x="7075" y="119075"/>
                      </a:lnTo>
                      <a:lnTo>
                        <a:pt x="4361" y="118336"/>
                      </a:lnTo>
                      <a:lnTo>
                        <a:pt x="2810" y="117659"/>
                      </a:lnTo>
                      <a:lnTo>
                        <a:pt x="1550" y="116981"/>
                      </a:lnTo>
                      <a:lnTo>
                        <a:pt x="678" y="116180"/>
                      </a:lnTo>
                      <a:lnTo>
                        <a:pt x="193" y="115379"/>
                      </a:lnTo>
                      <a:lnTo>
                        <a:pt x="0" y="114517"/>
                      </a:lnTo>
                      <a:lnTo>
                        <a:pt x="387" y="113531"/>
                      </a:lnTo>
                      <a:lnTo>
                        <a:pt x="1163" y="112669"/>
                      </a:lnTo>
                      <a:lnTo>
                        <a:pt x="2423" y="111806"/>
                      </a:lnTo>
                      <a:lnTo>
                        <a:pt x="3004" y="111498"/>
                      </a:lnTo>
                      <a:lnTo>
                        <a:pt x="3877" y="111190"/>
                      </a:lnTo>
                      <a:lnTo>
                        <a:pt x="4555" y="110944"/>
                      </a:lnTo>
                      <a:lnTo>
                        <a:pt x="5428" y="110636"/>
                      </a:lnTo>
                      <a:lnTo>
                        <a:pt x="7269" y="110266"/>
                      </a:lnTo>
                      <a:lnTo>
                        <a:pt x="9596" y="110020"/>
                      </a:lnTo>
                      <a:lnTo>
                        <a:pt x="12019" y="109897"/>
                      </a:lnTo>
                      <a:lnTo>
                        <a:pt x="14636" y="109774"/>
                      </a:lnTo>
                      <a:lnTo>
                        <a:pt x="17059" y="109589"/>
                      </a:lnTo>
                      <a:lnTo>
                        <a:pt x="19289" y="109219"/>
                      </a:lnTo>
                      <a:lnTo>
                        <a:pt x="21130" y="108788"/>
                      </a:lnTo>
                      <a:lnTo>
                        <a:pt x="22390" y="107987"/>
                      </a:lnTo>
                      <a:lnTo>
                        <a:pt x="22487" y="107679"/>
                      </a:lnTo>
                      <a:lnTo>
                        <a:pt x="22100" y="107494"/>
                      </a:lnTo>
                      <a:lnTo>
                        <a:pt x="21324" y="107248"/>
                      </a:lnTo>
                      <a:lnTo>
                        <a:pt x="20161" y="107002"/>
                      </a:lnTo>
                      <a:lnTo>
                        <a:pt x="18610" y="106878"/>
                      </a:lnTo>
                      <a:lnTo>
                        <a:pt x="16768" y="106694"/>
                      </a:lnTo>
                      <a:lnTo>
                        <a:pt x="14636" y="106447"/>
                      </a:lnTo>
                      <a:lnTo>
                        <a:pt x="12504" y="106201"/>
                      </a:lnTo>
                      <a:lnTo>
                        <a:pt x="10274" y="105954"/>
                      </a:lnTo>
                      <a:lnTo>
                        <a:pt x="8239" y="105585"/>
                      </a:lnTo>
                      <a:lnTo>
                        <a:pt x="6397" y="105030"/>
                      </a:lnTo>
                      <a:lnTo>
                        <a:pt x="4749" y="104414"/>
                      </a:lnTo>
                      <a:lnTo>
                        <a:pt x="3974" y="103860"/>
                      </a:lnTo>
                      <a:lnTo>
                        <a:pt x="3295" y="103305"/>
                      </a:lnTo>
                      <a:lnTo>
                        <a:pt x="2810" y="102689"/>
                      </a:lnTo>
                      <a:lnTo>
                        <a:pt x="2714" y="101950"/>
                      </a:lnTo>
                      <a:lnTo>
                        <a:pt x="3004" y="101581"/>
                      </a:lnTo>
                      <a:lnTo>
                        <a:pt x="3974" y="101334"/>
                      </a:lnTo>
                      <a:lnTo>
                        <a:pt x="5428" y="100965"/>
                      </a:lnTo>
                      <a:lnTo>
                        <a:pt x="7269" y="100718"/>
                      </a:lnTo>
                      <a:lnTo>
                        <a:pt x="9402" y="100410"/>
                      </a:lnTo>
                      <a:lnTo>
                        <a:pt x="11631" y="100225"/>
                      </a:lnTo>
                      <a:lnTo>
                        <a:pt x="14151" y="99917"/>
                      </a:lnTo>
                      <a:lnTo>
                        <a:pt x="16575" y="99671"/>
                      </a:lnTo>
                      <a:lnTo>
                        <a:pt x="18610" y="99486"/>
                      </a:lnTo>
                      <a:lnTo>
                        <a:pt x="20549" y="99240"/>
                      </a:lnTo>
                      <a:lnTo>
                        <a:pt x="22294" y="99055"/>
                      </a:lnTo>
                      <a:lnTo>
                        <a:pt x="23844" y="98809"/>
                      </a:lnTo>
                      <a:lnTo>
                        <a:pt x="25105" y="98624"/>
                      </a:lnTo>
                      <a:lnTo>
                        <a:pt x="26171" y="98377"/>
                      </a:lnTo>
                      <a:lnTo>
                        <a:pt x="26849" y="98131"/>
                      </a:lnTo>
                      <a:lnTo>
                        <a:pt x="27043" y="97885"/>
                      </a:lnTo>
                      <a:lnTo>
                        <a:pt x="26849" y="97145"/>
                      </a:lnTo>
                      <a:lnTo>
                        <a:pt x="26171" y="96468"/>
                      </a:lnTo>
                      <a:lnTo>
                        <a:pt x="25105" y="95913"/>
                      </a:lnTo>
                      <a:lnTo>
                        <a:pt x="23844" y="95420"/>
                      </a:lnTo>
                      <a:lnTo>
                        <a:pt x="22100" y="95112"/>
                      </a:lnTo>
                      <a:lnTo>
                        <a:pt x="20452" y="94743"/>
                      </a:lnTo>
                      <a:lnTo>
                        <a:pt x="18319" y="94373"/>
                      </a:lnTo>
                      <a:lnTo>
                        <a:pt x="16381" y="94004"/>
                      </a:lnTo>
                      <a:lnTo>
                        <a:pt x="14151" y="93696"/>
                      </a:lnTo>
                      <a:lnTo>
                        <a:pt x="12213" y="93326"/>
                      </a:lnTo>
                      <a:lnTo>
                        <a:pt x="10177" y="92895"/>
                      </a:lnTo>
                      <a:lnTo>
                        <a:pt x="8432" y="92340"/>
                      </a:lnTo>
                      <a:lnTo>
                        <a:pt x="6785" y="91786"/>
                      </a:lnTo>
                      <a:lnTo>
                        <a:pt x="5428" y="91047"/>
                      </a:lnTo>
                      <a:lnTo>
                        <a:pt x="4361" y="90246"/>
                      </a:lnTo>
                      <a:lnTo>
                        <a:pt x="3877" y="89260"/>
                      </a:lnTo>
                      <a:lnTo>
                        <a:pt x="3295" y="87166"/>
                      </a:lnTo>
                      <a:lnTo>
                        <a:pt x="3295" y="85318"/>
                      </a:lnTo>
                      <a:lnTo>
                        <a:pt x="3683" y="83593"/>
                      </a:lnTo>
                      <a:lnTo>
                        <a:pt x="4652" y="81437"/>
                      </a:lnTo>
                      <a:lnTo>
                        <a:pt x="5234" y="80266"/>
                      </a:lnTo>
                      <a:lnTo>
                        <a:pt x="6009" y="79096"/>
                      </a:lnTo>
                      <a:lnTo>
                        <a:pt x="6785" y="77987"/>
                      </a:lnTo>
                      <a:lnTo>
                        <a:pt x="7754" y="76878"/>
                      </a:lnTo>
                      <a:lnTo>
                        <a:pt x="8820" y="75893"/>
                      </a:lnTo>
                      <a:lnTo>
                        <a:pt x="9693" y="74784"/>
                      </a:lnTo>
                      <a:lnTo>
                        <a:pt x="10662" y="73737"/>
                      </a:lnTo>
                      <a:lnTo>
                        <a:pt x="11534" y="72628"/>
                      </a:lnTo>
                      <a:lnTo>
                        <a:pt x="11728" y="72443"/>
                      </a:lnTo>
                      <a:lnTo>
                        <a:pt x="11922" y="72197"/>
                      </a:lnTo>
                      <a:lnTo>
                        <a:pt x="12116" y="72012"/>
                      </a:lnTo>
                      <a:lnTo>
                        <a:pt x="12213" y="71765"/>
                      </a:lnTo>
                      <a:lnTo>
                        <a:pt x="12891" y="71211"/>
                      </a:lnTo>
                      <a:lnTo>
                        <a:pt x="13861" y="70841"/>
                      </a:lnTo>
                      <a:lnTo>
                        <a:pt x="15024" y="70595"/>
                      </a:lnTo>
                      <a:lnTo>
                        <a:pt x="16284" y="70533"/>
                      </a:lnTo>
                      <a:lnTo>
                        <a:pt x="17641" y="70595"/>
                      </a:lnTo>
                      <a:lnTo>
                        <a:pt x="19289" y="70841"/>
                      </a:lnTo>
                      <a:lnTo>
                        <a:pt x="20840" y="71088"/>
                      </a:lnTo>
                      <a:lnTo>
                        <a:pt x="22487" y="71396"/>
                      </a:lnTo>
                      <a:lnTo>
                        <a:pt x="24135" y="71827"/>
                      </a:lnTo>
                      <a:lnTo>
                        <a:pt x="25589" y="72197"/>
                      </a:lnTo>
                      <a:lnTo>
                        <a:pt x="27043" y="72566"/>
                      </a:lnTo>
                      <a:lnTo>
                        <a:pt x="28400" y="72874"/>
                      </a:lnTo>
                      <a:lnTo>
                        <a:pt x="29466" y="73182"/>
                      </a:lnTo>
                      <a:lnTo>
                        <a:pt x="30533" y="73305"/>
                      </a:lnTo>
                      <a:lnTo>
                        <a:pt x="31211" y="73367"/>
                      </a:lnTo>
                      <a:lnTo>
                        <a:pt x="31696" y="73305"/>
                      </a:lnTo>
                      <a:lnTo>
                        <a:pt x="32180" y="73059"/>
                      </a:lnTo>
                      <a:lnTo>
                        <a:pt x="32762" y="72874"/>
                      </a:lnTo>
                      <a:lnTo>
                        <a:pt x="33053" y="72628"/>
                      </a:lnTo>
                      <a:lnTo>
                        <a:pt x="33441" y="72443"/>
                      </a:lnTo>
                      <a:lnTo>
                        <a:pt x="33731" y="71396"/>
                      </a:lnTo>
                      <a:lnTo>
                        <a:pt x="32956" y="70164"/>
                      </a:lnTo>
                      <a:lnTo>
                        <a:pt x="31308" y="68809"/>
                      </a:lnTo>
                      <a:lnTo>
                        <a:pt x="29176" y="67392"/>
                      </a:lnTo>
                      <a:lnTo>
                        <a:pt x="26752" y="65728"/>
                      </a:lnTo>
                      <a:lnTo>
                        <a:pt x="24426" y="64004"/>
                      </a:lnTo>
                      <a:lnTo>
                        <a:pt x="22584" y="62156"/>
                      </a:lnTo>
                      <a:lnTo>
                        <a:pt x="21324" y="60123"/>
                      </a:lnTo>
                      <a:lnTo>
                        <a:pt x="21033" y="59137"/>
                      </a:lnTo>
                      <a:lnTo>
                        <a:pt x="20646" y="58213"/>
                      </a:lnTo>
                      <a:lnTo>
                        <a:pt x="20452" y="57227"/>
                      </a:lnTo>
                      <a:lnTo>
                        <a:pt x="20452" y="56303"/>
                      </a:lnTo>
                      <a:lnTo>
                        <a:pt x="20549" y="55441"/>
                      </a:lnTo>
                      <a:lnTo>
                        <a:pt x="21033" y="54517"/>
                      </a:lnTo>
                      <a:lnTo>
                        <a:pt x="21712" y="53716"/>
                      </a:lnTo>
                      <a:lnTo>
                        <a:pt x="22875" y="52915"/>
                      </a:lnTo>
                      <a:lnTo>
                        <a:pt x="23360" y="52607"/>
                      </a:lnTo>
                      <a:lnTo>
                        <a:pt x="24135" y="52299"/>
                      </a:lnTo>
                      <a:lnTo>
                        <a:pt x="24911" y="51991"/>
                      </a:lnTo>
                      <a:lnTo>
                        <a:pt x="25686" y="51683"/>
                      </a:lnTo>
                      <a:lnTo>
                        <a:pt x="26752" y="51437"/>
                      </a:lnTo>
                      <a:lnTo>
                        <a:pt x="27819" y="51190"/>
                      </a:lnTo>
                      <a:lnTo>
                        <a:pt x="29079" y="50944"/>
                      </a:lnTo>
                      <a:lnTo>
                        <a:pt x="30339" y="50759"/>
                      </a:lnTo>
                      <a:lnTo>
                        <a:pt x="32277" y="50636"/>
                      </a:lnTo>
                      <a:lnTo>
                        <a:pt x="34604" y="50821"/>
                      </a:lnTo>
                      <a:lnTo>
                        <a:pt x="37124" y="51067"/>
                      </a:lnTo>
                      <a:lnTo>
                        <a:pt x="39741" y="51560"/>
                      </a:lnTo>
                      <a:lnTo>
                        <a:pt x="42358" y="51806"/>
                      </a:lnTo>
                      <a:lnTo>
                        <a:pt x="44684" y="52053"/>
                      </a:lnTo>
                      <a:lnTo>
                        <a:pt x="46623" y="52053"/>
                      </a:lnTo>
                      <a:lnTo>
                        <a:pt x="48174" y="51683"/>
                      </a:lnTo>
                      <a:lnTo>
                        <a:pt x="48756" y="51314"/>
                      </a:lnTo>
                      <a:lnTo>
                        <a:pt x="48949" y="50821"/>
                      </a:lnTo>
                      <a:lnTo>
                        <a:pt x="48852" y="50266"/>
                      </a:lnTo>
                      <a:lnTo>
                        <a:pt x="48659" y="49712"/>
                      </a:lnTo>
                      <a:lnTo>
                        <a:pt x="48174" y="49096"/>
                      </a:lnTo>
                      <a:lnTo>
                        <a:pt x="47495" y="48480"/>
                      </a:lnTo>
                      <a:lnTo>
                        <a:pt x="46623" y="47802"/>
                      </a:lnTo>
                      <a:lnTo>
                        <a:pt x="45751" y="47063"/>
                      </a:lnTo>
                      <a:lnTo>
                        <a:pt x="44394" y="46016"/>
                      </a:lnTo>
                      <a:lnTo>
                        <a:pt x="42843" y="44969"/>
                      </a:lnTo>
                      <a:lnTo>
                        <a:pt x="41486" y="43860"/>
                      </a:lnTo>
                      <a:lnTo>
                        <a:pt x="40323" y="42751"/>
                      </a:lnTo>
                      <a:lnTo>
                        <a:pt x="39256" y="41765"/>
                      </a:lnTo>
                      <a:lnTo>
                        <a:pt x="38675" y="40780"/>
                      </a:lnTo>
                      <a:lnTo>
                        <a:pt x="38481" y="39979"/>
                      </a:lnTo>
                      <a:lnTo>
                        <a:pt x="38675" y="39178"/>
                      </a:lnTo>
                      <a:lnTo>
                        <a:pt x="39159" y="38993"/>
                      </a:lnTo>
                      <a:lnTo>
                        <a:pt x="39741" y="38993"/>
                      </a:lnTo>
                      <a:lnTo>
                        <a:pt x="40710" y="39055"/>
                      </a:lnTo>
                      <a:lnTo>
                        <a:pt x="41873" y="39240"/>
                      </a:lnTo>
                      <a:lnTo>
                        <a:pt x="44006" y="39609"/>
                      </a:lnTo>
                      <a:lnTo>
                        <a:pt x="46332" y="40102"/>
                      </a:lnTo>
                      <a:lnTo>
                        <a:pt x="48852" y="40595"/>
                      </a:lnTo>
                      <a:lnTo>
                        <a:pt x="51373" y="41026"/>
                      </a:lnTo>
                      <a:lnTo>
                        <a:pt x="53602" y="41396"/>
                      </a:lnTo>
                      <a:lnTo>
                        <a:pt x="55444" y="41704"/>
                      </a:lnTo>
                      <a:lnTo>
                        <a:pt x="56801" y="41704"/>
                      </a:lnTo>
                      <a:lnTo>
                        <a:pt x="57382" y="41396"/>
                      </a:lnTo>
                      <a:lnTo>
                        <a:pt x="57479" y="40657"/>
                      </a:lnTo>
                      <a:lnTo>
                        <a:pt x="57382" y="40041"/>
                      </a:lnTo>
                      <a:lnTo>
                        <a:pt x="56898" y="39363"/>
                      </a:lnTo>
                      <a:lnTo>
                        <a:pt x="56316" y="38809"/>
                      </a:lnTo>
                      <a:lnTo>
                        <a:pt x="55735" y="38254"/>
                      </a:lnTo>
                      <a:lnTo>
                        <a:pt x="55056" y="37761"/>
                      </a:lnTo>
                      <a:lnTo>
                        <a:pt x="54474" y="37268"/>
                      </a:lnTo>
                      <a:lnTo>
                        <a:pt x="53796" y="36714"/>
                      </a:lnTo>
                      <a:lnTo>
                        <a:pt x="53311" y="36160"/>
                      </a:lnTo>
                      <a:lnTo>
                        <a:pt x="52924" y="35544"/>
                      </a:lnTo>
                      <a:lnTo>
                        <a:pt x="52633" y="34866"/>
                      </a:lnTo>
                      <a:lnTo>
                        <a:pt x="52536" y="34188"/>
                      </a:lnTo>
                      <a:lnTo>
                        <a:pt x="52342" y="32833"/>
                      </a:lnTo>
                      <a:lnTo>
                        <a:pt x="51470" y="31478"/>
                      </a:lnTo>
                      <a:lnTo>
                        <a:pt x="50306" y="29938"/>
                      </a:lnTo>
                      <a:lnTo>
                        <a:pt x="49046" y="28398"/>
                      </a:lnTo>
                      <a:lnTo>
                        <a:pt x="47689" y="26858"/>
                      </a:lnTo>
                      <a:lnTo>
                        <a:pt x="46526" y="25318"/>
                      </a:lnTo>
                      <a:lnTo>
                        <a:pt x="45848" y="23839"/>
                      </a:lnTo>
                      <a:lnTo>
                        <a:pt x="45654" y="22422"/>
                      </a:lnTo>
                      <a:lnTo>
                        <a:pt x="46235" y="21622"/>
                      </a:lnTo>
                      <a:lnTo>
                        <a:pt x="47399" y="20944"/>
                      </a:lnTo>
                      <a:lnTo>
                        <a:pt x="48949" y="20328"/>
                      </a:lnTo>
                      <a:lnTo>
                        <a:pt x="50791" y="19712"/>
                      </a:lnTo>
                      <a:lnTo>
                        <a:pt x="52633" y="19034"/>
                      </a:lnTo>
                      <a:lnTo>
                        <a:pt x="54281" y="18480"/>
                      </a:lnTo>
                      <a:lnTo>
                        <a:pt x="55541" y="17802"/>
                      </a:lnTo>
                      <a:lnTo>
                        <a:pt x="56219" y="17063"/>
                      </a:lnTo>
                      <a:lnTo>
                        <a:pt x="56219" y="15954"/>
                      </a:lnTo>
                      <a:lnTo>
                        <a:pt x="55638" y="14722"/>
                      </a:lnTo>
                      <a:lnTo>
                        <a:pt x="54571" y="13244"/>
                      </a:lnTo>
                      <a:lnTo>
                        <a:pt x="53311" y="11704"/>
                      </a:lnTo>
                      <a:lnTo>
                        <a:pt x="51954" y="10164"/>
                      </a:lnTo>
                      <a:lnTo>
                        <a:pt x="50791" y="8747"/>
                      </a:lnTo>
                      <a:lnTo>
                        <a:pt x="50016" y="7392"/>
                      </a:lnTo>
                      <a:lnTo>
                        <a:pt x="49628" y="6221"/>
                      </a:lnTo>
                      <a:lnTo>
                        <a:pt x="49725" y="4989"/>
                      </a:lnTo>
                      <a:lnTo>
                        <a:pt x="50210" y="3942"/>
                      </a:lnTo>
                      <a:lnTo>
                        <a:pt x="50888" y="3080"/>
                      </a:lnTo>
                      <a:lnTo>
                        <a:pt x="51857" y="2340"/>
                      </a:lnTo>
                      <a:lnTo>
                        <a:pt x="53311" y="1478"/>
                      </a:lnTo>
                      <a:lnTo>
                        <a:pt x="55056" y="862"/>
                      </a:lnTo>
                      <a:lnTo>
                        <a:pt x="56898" y="492"/>
                      </a:lnTo>
                      <a:lnTo>
                        <a:pt x="58739" y="308"/>
                      </a:lnTo>
                      <a:lnTo>
                        <a:pt x="60581" y="123"/>
                      </a:lnTo>
                      <a:lnTo>
                        <a:pt x="62326" y="61"/>
                      </a:lnTo>
                      <a:lnTo>
                        <a:pt x="63974" y="61"/>
                      </a:lnTo>
                      <a:lnTo>
                        <a:pt x="65234" y="0"/>
                      </a:lnTo>
                      <a:lnTo>
                        <a:pt x="66203" y="0"/>
                      </a:lnTo>
                      <a:lnTo>
                        <a:pt x="67463" y="61"/>
                      </a:lnTo>
                      <a:lnTo>
                        <a:pt x="69014" y="369"/>
                      </a:lnTo>
                      <a:lnTo>
                        <a:pt x="70371" y="862"/>
                      </a:lnTo>
                      <a:lnTo>
                        <a:pt x="71631" y="1601"/>
                      </a:lnTo>
                      <a:lnTo>
                        <a:pt x="72600" y="2710"/>
                      </a:lnTo>
                      <a:lnTo>
                        <a:pt x="72988" y="4127"/>
                      </a:lnTo>
                      <a:lnTo>
                        <a:pt x="72988" y="5913"/>
                      </a:lnTo>
                      <a:lnTo>
                        <a:pt x="72988" y="6221"/>
                      </a:lnTo>
                      <a:lnTo>
                        <a:pt x="73376" y="6529"/>
                      </a:lnTo>
                      <a:lnTo>
                        <a:pt x="73764" y="6776"/>
                      </a:lnTo>
                      <a:lnTo>
                        <a:pt x="74248" y="6899"/>
                      </a:lnTo>
                      <a:lnTo>
                        <a:pt x="75121" y="7022"/>
                      </a:lnTo>
                      <a:lnTo>
                        <a:pt x="75993" y="7268"/>
                      </a:lnTo>
                      <a:lnTo>
                        <a:pt x="77059" y="7392"/>
                      </a:lnTo>
                      <a:lnTo>
                        <a:pt x="78029" y="7577"/>
                      </a:lnTo>
                      <a:lnTo>
                        <a:pt x="78901" y="7761"/>
                      </a:lnTo>
                      <a:lnTo>
                        <a:pt x="79579" y="8008"/>
                      </a:lnTo>
                      <a:lnTo>
                        <a:pt x="80161" y="8377"/>
                      </a:lnTo>
                      <a:lnTo>
                        <a:pt x="80549" y="8747"/>
                      </a:lnTo>
                      <a:lnTo>
                        <a:pt x="80549" y="9609"/>
                      </a:lnTo>
                      <a:lnTo>
                        <a:pt x="80064" y="10657"/>
                      </a:lnTo>
                      <a:lnTo>
                        <a:pt x="79289" y="11704"/>
                      </a:lnTo>
                      <a:lnTo>
                        <a:pt x="78319" y="12997"/>
                      </a:lnTo>
                      <a:lnTo>
                        <a:pt x="77253" y="14168"/>
                      </a:lnTo>
                      <a:lnTo>
                        <a:pt x="76478" y="15338"/>
                      </a:lnTo>
                      <a:lnTo>
                        <a:pt x="75993" y="16447"/>
                      </a:lnTo>
                      <a:lnTo>
                        <a:pt x="75896" y="17371"/>
                      </a:lnTo>
                      <a:lnTo>
                        <a:pt x="75993" y="17741"/>
                      </a:lnTo>
                      <a:lnTo>
                        <a:pt x="75993" y="18110"/>
                      </a:lnTo>
                      <a:lnTo>
                        <a:pt x="76187" y="18542"/>
                      </a:lnTo>
                      <a:lnTo>
                        <a:pt x="76187" y="18911"/>
                      </a:lnTo>
                      <a:lnTo>
                        <a:pt x="76478" y="20821"/>
                      </a:lnTo>
                      <a:lnTo>
                        <a:pt x="77059" y="22238"/>
                      </a:lnTo>
                      <a:lnTo>
                        <a:pt x="77738" y="23593"/>
                      </a:lnTo>
                      <a:lnTo>
                        <a:pt x="78998" y="25195"/>
                      </a:lnTo>
                      <a:lnTo>
                        <a:pt x="79289" y="25379"/>
                      </a:lnTo>
                      <a:lnTo>
                        <a:pt x="79579" y="25503"/>
                      </a:lnTo>
                      <a:lnTo>
                        <a:pt x="79967" y="25503"/>
                      </a:lnTo>
                      <a:lnTo>
                        <a:pt x="80355" y="25503"/>
                      </a:lnTo>
                      <a:lnTo>
                        <a:pt x="80936" y="25503"/>
                      </a:lnTo>
                      <a:lnTo>
                        <a:pt x="81518" y="25441"/>
                      </a:lnTo>
                      <a:lnTo>
                        <a:pt x="82197" y="25318"/>
                      </a:lnTo>
                      <a:lnTo>
                        <a:pt x="82972" y="25133"/>
                      </a:lnTo>
                      <a:lnTo>
                        <a:pt x="84620" y="24702"/>
                      </a:lnTo>
                      <a:lnTo>
                        <a:pt x="86655" y="24147"/>
                      </a:lnTo>
                      <a:lnTo>
                        <a:pt x="88594" y="23470"/>
                      </a:lnTo>
                      <a:lnTo>
                        <a:pt x="90533" y="22977"/>
                      </a:lnTo>
                      <a:lnTo>
                        <a:pt x="92374" y="22422"/>
                      </a:lnTo>
                      <a:lnTo>
                        <a:pt x="93828" y="22238"/>
                      </a:lnTo>
                      <a:lnTo>
                        <a:pt x="94991" y="22238"/>
                      </a:lnTo>
                      <a:lnTo>
                        <a:pt x="95573" y="22484"/>
                      </a:lnTo>
                      <a:lnTo>
                        <a:pt x="95961" y="23655"/>
                      </a:lnTo>
                      <a:lnTo>
                        <a:pt x="95476" y="24640"/>
                      </a:lnTo>
                      <a:lnTo>
                        <a:pt x="94701" y="25564"/>
                      </a:lnTo>
                      <a:lnTo>
                        <a:pt x="93634" y="26365"/>
                      </a:lnTo>
                      <a:lnTo>
                        <a:pt x="92568" y="27351"/>
                      </a:lnTo>
                      <a:lnTo>
                        <a:pt x="91793" y="28275"/>
                      </a:lnTo>
                      <a:lnTo>
                        <a:pt x="91405" y="29383"/>
                      </a:lnTo>
                      <a:lnTo>
                        <a:pt x="91793" y="30739"/>
                      </a:lnTo>
                      <a:lnTo>
                        <a:pt x="92277" y="31170"/>
                      </a:lnTo>
                      <a:lnTo>
                        <a:pt x="93053" y="31478"/>
                      </a:lnTo>
                      <a:lnTo>
                        <a:pt x="94119" y="31601"/>
                      </a:lnTo>
                      <a:lnTo>
                        <a:pt x="95379" y="31663"/>
                      </a:lnTo>
                      <a:lnTo>
                        <a:pt x="96736" y="31663"/>
                      </a:lnTo>
                      <a:lnTo>
                        <a:pt x="98287" y="31601"/>
                      </a:lnTo>
                      <a:lnTo>
                        <a:pt x="99741" y="31540"/>
                      </a:lnTo>
                      <a:lnTo>
                        <a:pt x="101195" y="31478"/>
                      </a:lnTo>
                      <a:lnTo>
                        <a:pt x="102261" y="31478"/>
                      </a:lnTo>
                      <a:lnTo>
                        <a:pt x="103327" y="31355"/>
                      </a:lnTo>
                      <a:lnTo>
                        <a:pt x="104200" y="31355"/>
                      </a:lnTo>
                      <a:lnTo>
                        <a:pt x="105169" y="31355"/>
                      </a:lnTo>
                      <a:lnTo>
                        <a:pt x="105751" y="31355"/>
                      </a:lnTo>
                      <a:lnTo>
                        <a:pt x="106332" y="31478"/>
                      </a:lnTo>
                      <a:lnTo>
                        <a:pt x="106623" y="31540"/>
                      </a:lnTo>
                      <a:lnTo>
                        <a:pt x="106914" y="31724"/>
                      </a:lnTo>
                      <a:lnTo>
                        <a:pt x="106914" y="32279"/>
                      </a:lnTo>
                      <a:lnTo>
                        <a:pt x="106429" y="32833"/>
                      </a:lnTo>
                      <a:lnTo>
                        <a:pt x="105460" y="33326"/>
                      </a:lnTo>
                      <a:lnTo>
                        <a:pt x="104394" y="33942"/>
                      </a:lnTo>
                      <a:lnTo>
                        <a:pt x="102843" y="34620"/>
                      </a:lnTo>
                      <a:lnTo>
                        <a:pt x="101195" y="35236"/>
                      </a:lnTo>
                      <a:lnTo>
                        <a:pt x="99547" y="35975"/>
                      </a:lnTo>
                      <a:lnTo>
                        <a:pt x="97802" y="36776"/>
                      </a:lnTo>
                      <a:lnTo>
                        <a:pt x="96058" y="37700"/>
                      </a:lnTo>
                      <a:lnTo>
                        <a:pt x="94313" y="38624"/>
                      </a:lnTo>
                      <a:lnTo>
                        <a:pt x="92859" y="39733"/>
                      </a:lnTo>
                      <a:lnTo>
                        <a:pt x="91599" y="40903"/>
                      </a:lnTo>
                      <a:lnTo>
                        <a:pt x="90533" y="42135"/>
                      </a:lnTo>
                      <a:lnTo>
                        <a:pt x="89951" y="43552"/>
                      </a:lnTo>
                      <a:lnTo>
                        <a:pt x="89757" y="45092"/>
                      </a:lnTo>
                      <a:lnTo>
                        <a:pt x="89951" y="46755"/>
                      </a:lnTo>
                      <a:lnTo>
                        <a:pt x="90145" y="47310"/>
                      </a:lnTo>
                      <a:lnTo>
                        <a:pt x="90339" y="47802"/>
                      </a:lnTo>
                      <a:lnTo>
                        <a:pt x="90533" y="48295"/>
                      </a:lnTo>
                      <a:lnTo>
                        <a:pt x="90920" y="48850"/>
                      </a:lnTo>
                      <a:lnTo>
                        <a:pt x="91405" y="50390"/>
                      </a:lnTo>
                      <a:lnTo>
                        <a:pt x="91405" y="51683"/>
                      </a:lnTo>
                      <a:lnTo>
                        <a:pt x="90726" y="52792"/>
                      </a:lnTo>
                      <a:lnTo>
                        <a:pt x="89951" y="53655"/>
                      </a:lnTo>
                      <a:lnTo>
                        <a:pt x="88885" y="54455"/>
                      </a:lnTo>
                      <a:lnTo>
                        <a:pt x="88012" y="55071"/>
                      </a:lnTo>
                      <a:lnTo>
                        <a:pt x="87431" y="55626"/>
                      </a:lnTo>
                      <a:lnTo>
                        <a:pt x="87334" y="56180"/>
                      </a:lnTo>
                      <a:lnTo>
                        <a:pt x="87334" y="56242"/>
                      </a:lnTo>
                      <a:lnTo>
                        <a:pt x="87431" y="56365"/>
                      </a:lnTo>
                      <a:lnTo>
                        <a:pt x="87625" y="56427"/>
                      </a:lnTo>
                      <a:lnTo>
                        <a:pt x="87722" y="56550"/>
                      </a:lnTo>
                      <a:lnTo>
                        <a:pt x="88691" y="56858"/>
                      </a:lnTo>
                      <a:lnTo>
                        <a:pt x="89951" y="57166"/>
                      </a:lnTo>
                      <a:lnTo>
                        <a:pt x="91599" y="57412"/>
                      </a:lnTo>
                      <a:lnTo>
                        <a:pt x="93441" y="57597"/>
                      </a:lnTo>
                      <a:lnTo>
                        <a:pt x="95476" y="57782"/>
                      </a:lnTo>
                      <a:lnTo>
                        <a:pt x="97705" y="57905"/>
                      </a:lnTo>
                      <a:lnTo>
                        <a:pt x="99935" y="58090"/>
                      </a:lnTo>
                      <a:lnTo>
                        <a:pt x="102358" y="58213"/>
                      </a:lnTo>
                      <a:lnTo>
                        <a:pt x="104684" y="58336"/>
                      </a:lnTo>
                      <a:lnTo>
                        <a:pt x="106914" y="58521"/>
                      </a:lnTo>
                      <a:lnTo>
                        <a:pt x="108949" y="58644"/>
                      </a:lnTo>
                      <a:lnTo>
                        <a:pt x="110791" y="58891"/>
                      </a:lnTo>
                      <a:lnTo>
                        <a:pt x="112245" y="59075"/>
                      </a:lnTo>
                      <a:lnTo>
                        <a:pt x="113602" y="59383"/>
                      </a:lnTo>
                      <a:lnTo>
                        <a:pt x="114474" y="59691"/>
                      </a:lnTo>
                      <a:lnTo>
                        <a:pt x="114862" y="60123"/>
                      </a:lnTo>
                      <a:lnTo>
                        <a:pt x="114571" y="61601"/>
                      </a:lnTo>
                      <a:lnTo>
                        <a:pt x="113117" y="63018"/>
                      </a:lnTo>
                      <a:lnTo>
                        <a:pt x="110791" y="64558"/>
                      </a:lnTo>
                      <a:lnTo>
                        <a:pt x="107883" y="66098"/>
                      </a:lnTo>
                      <a:lnTo>
                        <a:pt x="105072" y="67761"/>
                      </a:lnTo>
                      <a:lnTo>
                        <a:pt x="102358" y="69301"/>
                      </a:lnTo>
                      <a:lnTo>
                        <a:pt x="100420" y="70841"/>
                      </a:lnTo>
                      <a:lnTo>
                        <a:pt x="99547" y="72258"/>
                      </a:lnTo>
                      <a:lnTo>
                        <a:pt x="99547" y="72505"/>
                      </a:lnTo>
                      <a:lnTo>
                        <a:pt x="99547" y="72628"/>
                      </a:lnTo>
                      <a:lnTo>
                        <a:pt x="99547" y="72874"/>
                      </a:lnTo>
                      <a:lnTo>
                        <a:pt x="99644" y="73059"/>
                      </a:lnTo>
                      <a:lnTo>
                        <a:pt x="100129" y="73737"/>
                      </a:lnTo>
                      <a:lnTo>
                        <a:pt x="100904" y="74168"/>
                      </a:lnTo>
                      <a:lnTo>
                        <a:pt x="101970" y="74537"/>
                      </a:lnTo>
                      <a:lnTo>
                        <a:pt x="103327" y="74845"/>
                      </a:lnTo>
                      <a:lnTo>
                        <a:pt x="104684" y="74969"/>
                      </a:lnTo>
                      <a:lnTo>
                        <a:pt x="106332" y="75154"/>
                      </a:lnTo>
                      <a:lnTo>
                        <a:pt x="108077" y="75215"/>
                      </a:lnTo>
                      <a:lnTo>
                        <a:pt x="109725" y="75277"/>
                      </a:lnTo>
                      <a:lnTo>
                        <a:pt x="111567" y="75338"/>
                      </a:lnTo>
                      <a:lnTo>
                        <a:pt x="113214" y="75462"/>
                      </a:lnTo>
                      <a:lnTo>
                        <a:pt x="114862" y="75585"/>
                      </a:lnTo>
                      <a:lnTo>
                        <a:pt x="116316" y="75831"/>
                      </a:lnTo>
                      <a:lnTo>
                        <a:pt x="117576" y="76016"/>
                      </a:lnTo>
                      <a:lnTo>
                        <a:pt x="118642" y="76447"/>
                      </a:lnTo>
                      <a:lnTo>
                        <a:pt x="119418" y="76878"/>
                      </a:lnTo>
                      <a:lnTo>
                        <a:pt x="119903" y="77556"/>
                      </a:lnTo>
                      <a:lnTo>
                        <a:pt x="119903" y="77618"/>
                      </a:lnTo>
                      <a:lnTo>
                        <a:pt x="120000" y="77802"/>
                      </a:lnTo>
                      <a:lnTo>
                        <a:pt x="120000" y="77864"/>
                      </a:lnTo>
                      <a:lnTo>
                        <a:pt x="120000" y="77987"/>
                      </a:lnTo>
                      <a:lnTo>
                        <a:pt x="119515" y="79096"/>
                      </a:lnTo>
                      <a:lnTo>
                        <a:pt x="118352" y="80205"/>
                      </a:lnTo>
                      <a:lnTo>
                        <a:pt x="116510" y="81252"/>
                      </a:lnTo>
                      <a:lnTo>
                        <a:pt x="114087" y="82176"/>
                      </a:lnTo>
                      <a:lnTo>
                        <a:pt x="111276" y="83223"/>
                      </a:lnTo>
                      <a:lnTo>
                        <a:pt x="108077" y="84147"/>
                      </a:lnTo>
                      <a:lnTo>
                        <a:pt x="104588" y="85133"/>
                      </a:lnTo>
                      <a:lnTo>
                        <a:pt x="101001" y="86057"/>
                      </a:lnTo>
                      <a:lnTo>
                        <a:pt x="97415" y="87043"/>
                      </a:lnTo>
                      <a:lnTo>
                        <a:pt x="94022" y="88028"/>
                      </a:lnTo>
                      <a:lnTo>
                        <a:pt x="90726" y="89075"/>
                      </a:lnTo>
                      <a:lnTo>
                        <a:pt x="87915" y="90184"/>
                      </a:lnTo>
                      <a:lnTo>
                        <a:pt x="85492" y="91293"/>
                      </a:lnTo>
                      <a:lnTo>
                        <a:pt x="83554" y="92340"/>
                      </a:lnTo>
                      <a:lnTo>
                        <a:pt x="82197" y="93634"/>
                      </a:lnTo>
                      <a:lnTo>
                        <a:pt x="81809" y="94866"/>
                      </a:lnTo>
                      <a:close/>
                    </a:path>
                  </a:pathLst>
                </a:custGeom>
                <a:solidFill>
                  <a:srgbClr val="E5F4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5" name="Google Shape;2775;p65"/>
                <p:cNvSpPr/>
                <p:nvPr/>
              </p:nvSpPr>
              <p:spPr>
                <a:xfrm>
                  <a:off x="4446587" y="5057775"/>
                  <a:ext cx="606425" cy="1017587"/>
                </a:xfrm>
                <a:custGeom>
                  <a:avLst/>
                  <a:gdLst/>
                  <a:ahLst/>
                  <a:cxnLst/>
                  <a:rect l="l" t="t" r="r" b="b"/>
                  <a:pathLst>
                    <a:path w="120000" h="120000" extrusionOk="0">
                      <a:moveTo>
                        <a:pt x="81818" y="95101"/>
                      </a:moveTo>
                      <a:lnTo>
                        <a:pt x="81923" y="95600"/>
                      </a:lnTo>
                      <a:lnTo>
                        <a:pt x="82552" y="96099"/>
                      </a:lnTo>
                      <a:lnTo>
                        <a:pt x="83286" y="96474"/>
                      </a:lnTo>
                      <a:lnTo>
                        <a:pt x="84440" y="96661"/>
                      </a:lnTo>
                      <a:lnTo>
                        <a:pt x="85804" y="96911"/>
                      </a:lnTo>
                      <a:lnTo>
                        <a:pt x="87272" y="96973"/>
                      </a:lnTo>
                      <a:lnTo>
                        <a:pt x="89055" y="97035"/>
                      </a:lnTo>
                      <a:lnTo>
                        <a:pt x="90944" y="97098"/>
                      </a:lnTo>
                      <a:lnTo>
                        <a:pt x="92832" y="97098"/>
                      </a:lnTo>
                      <a:lnTo>
                        <a:pt x="94825" y="97098"/>
                      </a:lnTo>
                      <a:lnTo>
                        <a:pt x="96818" y="97035"/>
                      </a:lnTo>
                      <a:lnTo>
                        <a:pt x="98811" y="97035"/>
                      </a:lnTo>
                      <a:lnTo>
                        <a:pt x="100594" y="96973"/>
                      </a:lnTo>
                      <a:lnTo>
                        <a:pt x="102482" y="96973"/>
                      </a:lnTo>
                      <a:lnTo>
                        <a:pt x="104160" y="96973"/>
                      </a:lnTo>
                      <a:lnTo>
                        <a:pt x="105629" y="97035"/>
                      </a:lnTo>
                      <a:lnTo>
                        <a:pt x="106573" y="97098"/>
                      </a:lnTo>
                      <a:lnTo>
                        <a:pt x="107622" y="97160"/>
                      </a:lnTo>
                      <a:lnTo>
                        <a:pt x="108356" y="97285"/>
                      </a:lnTo>
                      <a:lnTo>
                        <a:pt x="108986" y="97410"/>
                      </a:lnTo>
                      <a:lnTo>
                        <a:pt x="109510" y="97535"/>
                      </a:lnTo>
                      <a:lnTo>
                        <a:pt x="109720" y="97784"/>
                      </a:lnTo>
                      <a:lnTo>
                        <a:pt x="109720" y="98034"/>
                      </a:lnTo>
                      <a:lnTo>
                        <a:pt x="109615" y="98283"/>
                      </a:lnTo>
                      <a:lnTo>
                        <a:pt x="108881" y="99219"/>
                      </a:lnTo>
                      <a:lnTo>
                        <a:pt x="108146" y="99906"/>
                      </a:lnTo>
                      <a:lnTo>
                        <a:pt x="107202" y="100592"/>
                      </a:lnTo>
                      <a:lnTo>
                        <a:pt x="106363" y="101216"/>
                      </a:lnTo>
                      <a:lnTo>
                        <a:pt x="105419" y="101778"/>
                      </a:lnTo>
                      <a:lnTo>
                        <a:pt x="104475" y="102340"/>
                      </a:lnTo>
                      <a:lnTo>
                        <a:pt x="103636" y="102776"/>
                      </a:lnTo>
                      <a:lnTo>
                        <a:pt x="102797" y="103213"/>
                      </a:lnTo>
                      <a:lnTo>
                        <a:pt x="100909" y="104149"/>
                      </a:lnTo>
                      <a:lnTo>
                        <a:pt x="99125" y="105085"/>
                      </a:lnTo>
                      <a:lnTo>
                        <a:pt x="97552" y="105772"/>
                      </a:lnTo>
                      <a:lnTo>
                        <a:pt x="96188" y="106396"/>
                      </a:lnTo>
                      <a:lnTo>
                        <a:pt x="95244" y="106895"/>
                      </a:lnTo>
                      <a:lnTo>
                        <a:pt x="94825" y="107332"/>
                      </a:lnTo>
                      <a:lnTo>
                        <a:pt x="95034" y="107581"/>
                      </a:lnTo>
                      <a:lnTo>
                        <a:pt x="95874" y="107831"/>
                      </a:lnTo>
                      <a:lnTo>
                        <a:pt x="98181" y="108018"/>
                      </a:lnTo>
                      <a:lnTo>
                        <a:pt x="100279" y="108330"/>
                      </a:lnTo>
                      <a:lnTo>
                        <a:pt x="102377" y="108580"/>
                      </a:lnTo>
                      <a:lnTo>
                        <a:pt x="104475" y="108767"/>
                      </a:lnTo>
                      <a:lnTo>
                        <a:pt x="106363" y="109079"/>
                      </a:lnTo>
                      <a:lnTo>
                        <a:pt x="108251" y="109266"/>
                      </a:lnTo>
                      <a:lnTo>
                        <a:pt x="110034" y="109578"/>
                      </a:lnTo>
                      <a:lnTo>
                        <a:pt x="111608" y="109828"/>
                      </a:lnTo>
                      <a:lnTo>
                        <a:pt x="113076" y="110015"/>
                      </a:lnTo>
                      <a:lnTo>
                        <a:pt x="114335" y="110265"/>
                      </a:lnTo>
                      <a:lnTo>
                        <a:pt x="115489" y="110577"/>
                      </a:lnTo>
                      <a:lnTo>
                        <a:pt x="116433" y="110764"/>
                      </a:lnTo>
                      <a:lnTo>
                        <a:pt x="117062" y="110951"/>
                      </a:lnTo>
                      <a:lnTo>
                        <a:pt x="117587" y="111138"/>
                      </a:lnTo>
                      <a:lnTo>
                        <a:pt x="118006" y="111388"/>
                      </a:lnTo>
                      <a:lnTo>
                        <a:pt x="118006" y="111513"/>
                      </a:lnTo>
                      <a:lnTo>
                        <a:pt x="116328" y="113759"/>
                      </a:lnTo>
                      <a:lnTo>
                        <a:pt x="114230" y="115444"/>
                      </a:lnTo>
                      <a:lnTo>
                        <a:pt x="111713" y="116817"/>
                      </a:lnTo>
                      <a:lnTo>
                        <a:pt x="108776" y="117815"/>
                      </a:lnTo>
                      <a:lnTo>
                        <a:pt x="105629" y="118502"/>
                      </a:lnTo>
                      <a:lnTo>
                        <a:pt x="102167" y="118939"/>
                      </a:lnTo>
                      <a:lnTo>
                        <a:pt x="98496" y="119126"/>
                      </a:lnTo>
                      <a:lnTo>
                        <a:pt x="94615" y="119126"/>
                      </a:lnTo>
                      <a:lnTo>
                        <a:pt x="90629" y="118939"/>
                      </a:lnTo>
                      <a:lnTo>
                        <a:pt x="86538" y="118627"/>
                      </a:lnTo>
                      <a:lnTo>
                        <a:pt x="82447" y="118377"/>
                      </a:lnTo>
                      <a:lnTo>
                        <a:pt x="78461" y="118003"/>
                      </a:lnTo>
                      <a:lnTo>
                        <a:pt x="74370" y="117628"/>
                      </a:lnTo>
                      <a:lnTo>
                        <a:pt x="70489" y="117316"/>
                      </a:lnTo>
                      <a:lnTo>
                        <a:pt x="66608" y="117067"/>
                      </a:lnTo>
                      <a:lnTo>
                        <a:pt x="63041" y="117004"/>
                      </a:lnTo>
                      <a:lnTo>
                        <a:pt x="59895" y="117067"/>
                      </a:lnTo>
                      <a:lnTo>
                        <a:pt x="56538" y="117254"/>
                      </a:lnTo>
                      <a:lnTo>
                        <a:pt x="52867" y="117566"/>
                      </a:lnTo>
                      <a:lnTo>
                        <a:pt x="49195" y="117815"/>
                      </a:lnTo>
                      <a:lnTo>
                        <a:pt x="45209" y="118190"/>
                      </a:lnTo>
                      <a:lnTo>
                        <a:pt x="41118" y="118627"/>
                      </a:lnTo>
                      <a:lnTo>
                        <a:pt x="36923" y="119001"/>
                      </a:lnTo>
                      <a:lnTo>
                        <a:pt x="32727" y="119313"/>
                      </a:lnTo>
                      <a:lnTo>
                        <a:pt x="28636" y="119687"/>
                      </a:lnTo>
                      <a:lnTo>
                        <a:pt x="24545" y="119937"/>
                      </a:lnTo>
                      <a:lnTo>
                        <a:pt x="20559" y="120000"/>
                      </a:lnTo>
                      <a:lnTo>
                        <a:pt x="16783" y="120000"/>
                      </a:lnTo>
                      <a:lnTo>
                        <a:pt x="13216" y="119937"/>
                      </a:lnTo>
                      <a:lnTo>
                        <a:pt x="9965" y="119563"/>
                      </a:lnTo>
                      <a:lnTo>
                        <a:pt x="6818" y="119126"/>
                      </a:lnTo>
                      <a:lnTo>
                        <a:pt x="4195" y="118377"/>
                      </a:lnTo>
                      <a:lnTo>
                        <a:pt x="2622" y="117753"/>
                      </a:lnTo>
                      <a:lnTo>
                        <a:pt x="1468" y="117004"/>
                      </a:lnTo>
                      <a:lnTo>
                        <a:pt x="629" y="116255"/>
                      </a:lnTo>
                      <a:lnTo>
                        <a:pt x="104" y="115444"/>
                      </a:lnTo>
                      <a:lnTo>
                        <a:pt x="0" y="114633"/>
                      </a:lnTo>
                      <a:lnTo>
                        <a:pt x="314" y="113759"/>
                      </a:lnTo>
                      <a:lnTo>
                        <a:pt x="1258" y="112948"/>
                      </a:lnTo>
                      <a:lnTo>
                        <a:pt x="2622" y="112012"/>
                      </a:lnTo>
                      <a:lnTo>
                        <a:pt x="3251" y="111762"/>
                      </a:lnTo>
                      <a:lnTo>
                        <a:pt x="3986" y="111450"/>
                      </a:lnTo>
                      <a:lnTo>
                        <a:pt x="4720" y="111201"/>
                      </a:lnTo>
                      <a:lnTo>
                        <a:pt x="5559" y="110951"/>
                      </a:lnTo>
                      <a:lnTo>
                        <a:pt x="7447" y="110577"/>
                      </a:lnTo>
                      <a:lnTo>
                        <a:pt x="9755" y="110327"/>
                      </a:lnTo>
                      <a:lnTo>
                        <a:pt x="12272" y="110202"/>
                      </a:lnTo>
                      <a:lnTo>
                        <a:pt x="14895" y="110140"/>
                      </a:lnTo>
                      <a:lnTo>
                        <a:pt x="17412" y="109890"/>
                      </a:lnTo>
                      <a:lnTo>
                        <a:pt x="19615" y="109578"/>
                      </a:lnTo>
                      <a:lnTo>
                        <a:pt x="21503" y="109141"/>
                      </a:lnTo>
                      <a:lnTo>
                        <a:pt x="22867" y="108393"/>
                      </a:lnTo>
                      <a:lnTo>
                        <a:pt x="23181" y="108081"/>
                      </a:lnTo>
                      <a:lnTo>
                        <a:pt x="22762" y="107893"/>
                      </a:lnTo>
                      <a:lnTo>
                        <a:pt x="22132" y="107644"/>
                      </a:lnTo>
                      <a:lnTo>
                        <a:pt x="20979" y="107457"/>
                      </a:lnTo>
                      <a:lnTo>
                        <a:pt x="19510" y="107207"/>
                      </a:lnTo>
                      <a:lnTo>
                        <a:pt x="17622" y="107020"/>
                      </a:lnTo>
                      <a:lnTo>
                        <a:pt x="15524" y="106770"/>
                      </a:lnTo>
                      <a:lnTo>
                        <a:pt x="13321" y="106458"/>
                      </a:lnTo>
                      <a:lnTo>
                        <a:pt x="11013" y="106146"/>
                      </a:lnTo>
                      <a:lnTo>
                        <a:pt x="8916" y="105709"/>
                      </a:lnTo>
                      <a:lnTo>
                        <a:pt x="7027" y="105210"/>
                      </a:lnTo>
                      <a:lnTo>
                        <a:pt x="5454" y="104586"/>
                      </a:lnTo>
                      <a:lnTo>
                        <a:pt x="4615" y="104149"/>
                      </a:lnTo>
                      <a:lnTo>
                        <a:pt x="4090" y="103588"/>
                      </a:lnTo>
                      <a:lnTo>
                        <a:pt x="3671" y="102964"/>
                      </a:lnTo>
                      <a:lnTo>
                        <a:pt x="3671" y="102340"/>
                      </a:lnTo>
                      <a:lnTo>
                        <a:pt x="4090" y="101965"/>
                      </a:lnTo>
                      <a:lnTo>
                        <a:pt x="5244" y="101653"/>
                      </a:lnTo>
                      <a:lnTo>
                        <a:pt x="6713" y="101404"/>
                      </a:lnTo>
                      <a:lnTo>
                        <a:pt x="8601" y="101154"/>
                      </a:lnTo>
                      <a:lnTo>
                        <a:pt x="10804" y="100904"/>
                      </a:lnTo>
                      <a:lnTo>
                        <a:pt x="13216" y="100592"/>
                      </a:lnTo>
                      <a:lnTo>
                        <a:pt x="15524" y="100405"/>
                      </a:lnTo>
                      <a:lnTo>
                        <a:pt x="17937" y="100093"/>
                      </a:lnTo>
                      <a:lnTo>
                        <a:pt x="19825" y="99843"/>
                      </a:lnTo>
                      <a:lnTo>
                        <a:pt x="21503" y="99594"/>
                      </a:lnTo>
                      <a:lnTo>
                        <a:pt x="23181" y="99344"/>
                      </a:lnTo>
                      <a:lnTo>
                        <a:pt x="24650" y="99032"/>
                      </a:lnTo>
                      <a:lnTo>
                        <a:pt x="25804" y="98845"/>
                      </a:lnTo>
                      <a:lnTo>
                        <a:pt x="26748" y="98533"/>
                      </a:lnTo>
                      <a:lnTo>
                        <a:pt x="27272" y="98221"/>
                      </a:lnTo>
                      <a:lnTo>
                        <a:pt x="27482" y="97909"/>
                      </a:lnTo>
                      <a:lnTo>
                        <a:pt x="27272" y="97160"/>
                      </a:lnTo>
                      <a:lnTo>
                        <a:pt x="26538" y="96599"/>
                      </a:lnTo>
                      <a:lnTo>
                        <a:pt x="25384" y="95975"/>
                      </a:lnTo>
                      <a:lnTo>
                        <a:pt x="24020" y="95538"/>
                      </a:lnTo>
                      <a:lnTo>
                        <a:pt x="22342" y="95101"/>
                      </a:lnTo>
                      <a:lnTo>
                        <a:pt x="20664" y="94726"/>
                      </a:lnTo>
                      <a:lnTo>
                        <a:pt x="18671" y="94352"/>
                      </a:lnTo>
                      <a:lnTo>
                        <a:pt x="16678" y="93978"/>
                      </a:lnTo>
                      <a:lnTo>
                        <a:pt x="14685" y="93541"/>
                      </a:lnTo>
                      <a:lnTo>
                        <a:pt x="12587" y="93166"/>
                      </a:lnTo>
                      <a:lnTo>
                        <a:pt x="10699" y="92730"/>
                      </a:lnTo>
                      <a:lnTo>
                        <a:pt x="8916" y="92230"/>
                      </a:lnTo>
                      <a:lnTo>
                        <a:pt x="7447" y="91606"/>
                      </a:lnTo>
                      <a:lnTo>
                        <a:pt x="6083" y="90858"/>
                      </a:lnTo>
                      <a:lnTo>
                        <a:pt x="5244" y="90109"/>
                      </a:lnTo>
                      <a:lnTo>
                        <a:pt x="4615" y="89173"/>
                      </a:lnTo>
                      <a:lnTo>
                        <a:pt x="3776" y="87113"/>
                      </a:lnTo>
                      <a:lnTo>
                        <a:pt x="3776" y="85429"/>
                      </a:lnTo>
                      <a:lnTo>
                        <a:pt x="4300" y="83806"/>
                      </a:lnTo>
                      <a:lnTo>
                        <a:pt x="5349" y="81747"/>
                      </a:lnTo>
                      <a:lnTo>
                        <a:pt x="6083" y="80561"/>
                      </a:lnTo>
                      <a:lnTo>
                        <a:pt x="6818" y="79375"/>
                      </a:lnTo>
                      <a:lnTo>
                        <a:pt x="7762" y="78315"/>
                      </a:lnTo>
                      <a:lnTo>
                        <a:pt x="8811" y="77316"/>
                      </a:lnTo>
                      <a:lnTo>
                        <a:pt x="9755" y="76318"/>
                      </a:lnTo>
                      <a:lnTo>
                        <a:pt x="10804" y="75382"/>
                      </a:lnTo>
                      <a:lnTo>
                        <a:pt x="11958" y="74446"/>
                      </a:lnTo>
                      <a:lnTo>
                        <a:pt x="12797" y="73510"/>
                      </a:lnTo>
                      <a:lnTo>
                        <a:pt x="13006" y="73260"/>
                      </a:lnTo>
                      <a:lnTo>
                        <a:pt x="13216" y="73073"/>
                      </a:lnTo>
                      <a:lnTo>
                        <a:pt x="13426" y="72823"/>
                      </a:lnTo>
                      <a:lnTo>
                        <a:pt x="13531" y="72636"/>
                      </a:lnTo>
                      <a:lnTo>
                        <a:pt x="15209" y="71638"/>
                      </a:lnTo>
                      <a:lnTo>
                        <a:pt x="17517" y="71326"/>
                      </a:lnTo>
                      <a:lnTo>
                        <a:pt x="20244" y="71513"/>
                      </a:lnTo>
                      <a:lnTo>
                        <a:pt x="23391" y="72012"/>
                      </a:lnTo>
                      <a:lnTo>
                        <a:pt x="26223" y="72511"/>
                      </a:lnTo>
                      <a:lnTo>
                        <a:pt x="28846" y="72948"/>
                      </a:lnTo>
                      <a:lnTo>
                        <a:pt x="30839" y="73198"/>
                      </a:lnTo>
                      <a:lnTo>
                        <a:pt x="31888" y="72948"/>
                      </a:lnTo>
                      <a:lnTo>
                        <a:pt x="32412" y="72761"/>
                      </a:lnTo>
                      <a:lnTo>
                        <a:pt x="32832" y="72511"/>
                      </a:lnTo>
                      <a:lnTo>
                        <a:pt x="33251" y="72324"/>
                      </a:lnTo>
                      <a:lnTo>
                        <a:pt x="33461" y="72074"/>
                      </a:lnTo>
                      <a:lnTo>
                        <a:pt x="33776" y="70951"/>
                      </a:lnTo>
                      <a:lnTo>
                        <a:pt x="32937" y="69765"/>
                      </a:lnTo>
                      <a:lnTo>
                        <a:pt x="31468" y="68455"/>
                      </a:lnTo>
                      <a:lnTo>
                        <a:pt x="29475" y="66957"/>
                      </a:lnTo>
                      <a:lnTo>
                        <a:pt x="27272" y="65397"/>
                      </a:lnTo>
                      <a:lnTo>
                        <a:pt x="25174" y="63712"/>
                      </a:lnTo>
                      <a:lnTo>
                        <a:pt x="23391" y="61903"/>
                      </a:lnTo>
                      <a:lnTo>
                        <a:pt x="22342" y="60031"/>
                      </a:lnTo>
                      <a:lnTo>
                        <a:pt x="22027" y="58346"/>
                      </a:lnTo>
                      <a:lnTo>
                        <a:pt x="22027" y="56661"/>
                      </a:lnTo>
                      <a:lnTo>
                        <a:pt x="22762" y="55039"/>
                      </a:lnTo>
                      <a:lnTo>
                        <a:pt x="24650" y="53478"/>
                      </a:lnTo>
                      <a:lnTo>
                        <a:pt x="25279" y="53166"/>
                      </a:lnTo>
                      <a:lnTo>
                        <a:pt x="25909" y="52854"/>
                      </a:lnTo>
                      <a:lnTo>
                        <a:pt x="26643" y="52542"/>
                      </a:lnTo>
                      <a:lnTo>
                        <a:pt x="27482" y="52230"/>
                      </a:lnTo>
                      <a:lnTo>
                        <a:pt x="28321" y="51981"/>
                      </a:lnTo>
                      <a:lnTo>
                        <a:pt x="29370" y="51669"/>
                      </a:lnTo>
                      <a:lnTo>
                        <a:pt x="30524" y="51357"/>
                      </a:lnTo>
                      <a:lnTo>
                        <a:pt x="31783" y="51170"/>
                      </a:lnTo>
                      <a:lnTo>
                        <a:pt x="33461" y="50920"/>
                      </a:lnTo>
                      <a:lnTo>
                        <a:pt x="35559" y="50982"/>
                      </a:lnTo>
                      <a:lnTo>
                        <a:pt x="37972" y="51170"/>
                      </a:lnTo>
                      <a:lnTo>
                        <a:pt x="40489" y="51294"/>
                      </a:lnTo>
                      <a:lnTo>
                        <a:pt x="42797" y="51544"/>
                      </a:lnTo>
                      <a:lnTo>
                        <a:pt x="45104" y="51544"/>
                      </a:lnTo>
                      <a:lnTo>
                        <a:pt x="46783" y="51419"/>
                      </a:lnTo>
                      <a:lnTo>
                        <a:pt x="48146" y="50982"/>
                      </a:lnTo>
                      <a:lnTo>
                        <a:pt x="48671" y="50608"/>
                      </a:lnTo>
                      <a:lnTo>
                        <a:pt x="48776" y="50171"/>
                      </a:lnTo>
                      <a:lnTo>
                        <a:pt x="48776" y="49672"/>
                      </a:lnTo>
                      <a:lnTo>
                        <a:pt x="48461" y="49048"/>
                      </a:lnTo>
                      <a:lnTo>
                        <a:pt x="48041" y="48486"/>
                      </a:lnTo>
                      <a:lnTo>
                        <a:pt x="47307" y="47862"/>
                      </a:lnTo>
                      <a:lnTo>
                        <a:pt x="46573" y="47238"/>
                      </a:lnTo>
                      <a:lnTo>
                        <a:pt x="45734" y="46552"/>
                      </a:lnTo>
                      <a:lnTo>
                        <a:pt x="44475" y="45553"/>
                      </a:lnTo>
                      <a:lnTo>
                        <a:pt x="43216" y="44555"/>
                      </a:lnTo>
                      <a:lnTo>
                        <a:pt x="42062" y="43556"/>
                      </a:lnTo>
                      <a:lnTo>
                        <a:pt x="41118" y="42620"/>
                      </a:lnTo>
                      <a:lnTo>
                        <a:pt x="40384" y="41684"/>
                      </a:lnTo>
                      <a:lnTo>
                        <a:pt x="39965" y="40811"/>
                      </a:lnTo>
                      <a:lnTo>
                        <a:pt x="39965" y="40062"/>
                      </a:lnTo>
                      <a:lnTo>
                        <a:pt x="40489" y="39438"/>
                      </a:lnTo>
                      <a:lnTo>
                        <a:pt x="40804" y="39251"/>
                      </a:lnTo>
                      <a:lnTo>
                        <a:pt x="41538" y="39251"/>
                      </a:lnTo>
                      <a:lnTo>
                        <a:pt x="42482" y="39313"/>
                      </a:lnTo>
                      <a:lnTo>
                        <a:pt x="43531" y="39438"/>
                      </a:lnTo>
                      <a:lnTo>
                        <a:pt x="45524" y="39625"/>
                      </a:lnTo>
                      <a:lnTo>
                        <a:pt x="47832" y="40000"/>
                      </a:lnTo>
                      <a:lnTo>
                        <a:pt x="50139" y="40374"/>
                      </a:lnTo>
                      <a:lnTo>
                        <a:pt x="52552" y="40686"/>
                      </a:lnTo>
                      <a:lnTo>
                        <a:pt x="54650" y="40873"/>
                      </a:lnTo>
                      <a:lnTo>
                        <a:pt x="56433" y="40998"/>
                      </a:lnTo>
                      <a:lnTo>
                        <a:pt x="57482" y="40873"/>
                      </a:lnTo>
                      <a:lnTo>
                        <a:pt x="58111" y="40499"/>
                      </a:lnTo>
                      <a:lnTo>
                        <a:pt x="58426" y="39875"/>
                      </a:lnTo>
                      <a:lnTo>
                        <a:pt x="58321" y="39188"/>
                      </a:lnTo>
                      <a:lnTo>
                        <a:pt x="57902" y="38502"/>
                      </a:lnTo>
                      <a:lnTo>
                        <a:pt x="57272" y="37940"/>
                      </a:lnTo>
                      <a:lnTo>
                        <a:pt x="56643" y="37503"/>
                      </a:lnTo>
                      <a:lnTo>
                        <a:pt x="56013" y="36942"/>
                      </a:lnTo>
                      <a:lnTo>
                        <a:pt x="55384" y="36443"/>
                      </a:lnTo>
                      <a:lnTo>
                        <a:pt x="54755" y="35943"/>
                      </a:lnTo>
                      <a:lnTo>
                        <a:pt x="54335" y="35382"/>
                      </a:lnTo>
                      <a:lnTo>
                        <a:pt x="53916" y="34820"/>
                      </a:lnTo>
                      <a:lnTo>
                        <a:pt x="53706" y="34134"/>
                      </a:lnTo>
                      <a:lnTo>
                        <a:pt x="53496" y="33447"/>
                      </a:lnTo>
                      <a:lnTo>
                        <a:pt x="53286" y="32199"/>
                      </a:lnTo>
                      <a:lnTo>
                        <a:pt x="52447" y="30889"/>
                      </a:lnTo>
                      <a:lnTo>
                        <a:pt x="51293" y="29391"/>
                      </a:lnTo>
                      <a:lnTo>
                        <a:pt x="49930" y="27893"/>
                      </a:lnTo>
                      <a:lnTo>
                        <a:pt x="48566" y="26396"/>
                      </a:lnTo>
                      <a:lnTo>
                        <a:pt x="47412" y="24960"/>
                      </a:lnTo>
                      <a:lnTo>
                        <a:pt x="46678" y="23525"/>
                      </a:lnTo>
                      <a:lnTo>
                        <a:pt x="46573" y="22277"/>
                      </a:lnTo>
                      <a:lnTo>
                        <a:pt x="47097" y="21466"/>
                      </a:lnTo>
                      <a:lnTo>
                        <a:pt x="48146" y="20780"/>
                      </a:lnTo>
                      <a:lnTo>
                        <a:pt x="49825" y="20093"/>
                      </a:lnTo>
                      <a:lnTo>
                        <a:pt x="51503" y="19531"/>
                      </a:lnTo>
                      <a:lnTo>
                        <a:pt x="53286" y="18845"/>
                      </a:lnTo>
                      <a:lnTo>
                        <a:pt x="55069" y="18221"/>
                      </a:lnTo>
                      <a:lnTo>
                        <a:pt x="56328" y="17597"/>
                      </a:lnTo>
                      <a:lnTo>
                        <a:pt x="56958" y="16848"/>
                      </a:lnTo>
                      <a:lnTo>
                        <a:pt x="56958" y="15787"/>
                      </a:lnTo>
                      <a:lnTo>
                        <a:pt x="56433" y="14602"/>
                      </a:lnTo>
                      <a:lnTo>
                        <a:pt x="55384" y="13229"/>
                      </a:lnTo>
                      <a:lnTo>
                        <a:pt x="54125" y="11731"/>
                      </a:lnTo>
                      <a:lnTo>
                        <a:pt x="52867" y="10234"/>
                      </a:lnTo>
                      <a:lnTo>
                        <a:pt x="51713" y="8798"/>
                      </a:lnTo>
                      <a:lnTo>
                        <a:pt x="50874" y="7488"/>
                      </a:lnTo>
                      <a:lnTo>
                        <a:pt x="50559" y="6365"/>
                      </a:lnTo>
                      <a:lnTo>
                        <a:pt x="50664" y="5179"/>
                      </a:lnTo>
                      <a:lnTo>
                        <a:pt x="51188" y="4118"/>
                      </a:lnTo>
                      <a:lnTo>
                        <a:pt x="51818" y="3307"/>
                      </a:lnTo>
                      <a:lnTo>
                        <a:pt x="52552" y="2558"/>
                      </a:lnTo>
                      <a:lnTo>
                        <a:pt x="54020" y="1622"/>
                      </a:lnTo>
                      <a:lnTo>
                        <a:pt x="55699" y="936"/>
                      </a:lnTo>
                      <a:lnTo>
                        <a:pt x="57377" y="499"/>
                      </a:lnTo>
                      <a:lnTo>
                        <a:pt x="59265" y="249"/>
                      </a:lnTo>
                      <a:lnTo>
                        <a:pt x="61048" y="124"/>
                      </a:lnTo>
                      <a:lnTo>
                        <a:pt x="62622" y="62"/>
                      </a:lnTo>
                      <a:lnTo>
                        <a:pt x="64300" y="62"/>
                      </a:lnTo>
                      <a:lnTo>
                        <a:pt x="65454" y="0"/>
                      </a:lnTo>
                      <a:lnTo>
                        <a:pt x="66503" y="0"/>
                      </a:lnTo>
                      <a:lnTo>
                        <a:pt x="67867" y="62"/>
                      </a:lnTo>
                      <a:lnTo>
                        <a:pt x="69230" y="249"/>
                      </a:lnTo>
                      <a:lnTo>
                        <a:pt x="70594" y="811"/>
                      </a:lnTo>
                      <a:lnTo>
                        <a:pt x="71853" y="1560"/>
                      </a:lnTo>
                      <a:lnTo>
                        <a:pt x="72692" y="2558"/>
                      </a:lnTo>
                      <a:lnTo>
                        <a:pt x="73216" y="3993"/>
                      </a:lnTo>
                      <a:lnTo>
                        <a:pt x="73216" y="5803"/>
                      </a:lnTo>
                      <a:lnTo>
                        <a:pt x="73321" y="6053"/>
                      </a:lnTo>
                      <a:lnTo>
                        <a:pt x="73636" y="6302"/>
                      </a:lnTo>
                      <a:lnTo>
                        <a:pt x="73951" y="6489"/>
                      </a:lnTo>
                      <a:lnTo>
                        <a:pt x="74475" y="6739"/>
                      </a:lnTo>
                      <a:lnTo>
                        <a:pt x="75209" y="6989"/>
                      </a:lnTo>
                      <a:lnTo>
                        <a:pt x="76258" y="7113"/>
                      </a:lnTo>
                      <a:lnTo>
                        <a:pt x="77097" y="7238"/>
                      </a:lnTo>
                      <a:lnTo>
                        <a:pt x="78041" y="7488"/>
                      </a:lnTo>
                      <a:lnTo>
                        <a:pt x="78986" y="7613"/>
                      </a:lnTo>
                      <a:lnTo>
                        <a:pt x="79825" y="7925"/>
                      </a:lnTo>
                      <a:lnTo>
                        <a:pt x="80349" y="8237"/>
                      </a:lnTo>
                      <a:lnTo>
                        <a:pt x="80664" y="8673"/>
                      </a:lnTo>
                      <a:lnTo>
                        <a:pt x="80664" y="9485"/>
                      </a:lnTo>
                      <a:lnTo>
                        <a:pt x="80244" y="10546"/>
                      </a:lnTo>
                      <a:lnTo>
                        <a:pt x="79510" y="11669"/>
                      </a:lnTo>
                      <a:lnTo>
                        <a:pt x="78566" y="12854"/>
                      </a:lnTo>
                      <a:lnTo>
                        <a:pt x="77622" y="14040"/>
                      </a:lnTo>
                      <a:lnTo>
                        <a:pt x="76678" y="15101"/>
                      </a:lnTo>
                      <a:lnTo>
                        <a:pt x="76258" y="16224"/>
                      </a:lnTo>
                      <a:lnTo>
                        <a:pt x="76048" y="17160"/>
                      </a:lnTo>
                      <a:lnTo>
                        <a:pt x="76258" y="17535"/>
                      </a:lnTo>
                      <a:lnTo>
                        <a:pt x="76258" y="17847"/>
                      </a:lnTo>
                      <a:lnTo>
                        <a:pt x="76363" y="18221"/>
                      </a:lnTo>
                      <a:lnTo>
                        <a:pt x="76363" y="18595"/>
                      </a:lnTo>
                      <a:lnTo>
                        <a:pt x="76678" y="20468"/>
                      </a:lnTo>
                      <a:lnTo>
                        <a:pt x="77202" y="21903"/>
                      </a:lnTo>
                      <a:lnTo>
                        <a:pt x="77937" y="23213"/>
                      </a:lnTo>
                      <a:lnTo>
                        <a:pt x="79195" y="24836"/>
                      </a:lnTo>
                      <a:lnTo>
                        <a:pt x="79510" y="25023"/>
                      </a:lnTo>
                      <a:lnTo>
                        <a:pt x="79720" y="25148"/>
                      </a:lnTo>
                      <a:lnTo>
                        <a:pt x="80034" y="25210"/>
                      </a:lnTo>
                      <a:lnTo>
                        <a:pt x="80559" y="25210"/>
                      </a:lnTo>
                      <a:lnTo>
                        <a:pt x="81083" y="25210"/>
                      </a:lnTo>
                      <a:lnTo>
                        <a:pt x="81608" y="25210"/>
                      </a:lnTo>
                      <a:lnTo>
                        <a:pt x="82342" y="25148"/>
                      </a:lnTo>
                      <a:lnTo>
                        <a:pt x="82972" y="25023"/>
                      </a:lnTo>
                      <a:lnTo>
                        <a:pt x="84650" y="24648"/>
                      </a:lnTo>
                      <a:lnTo>
                        <a:pt x="86643" y="24212"/>
                      </a:lnTo>
                      <a:lnTo>
                        <a:pt x="88636" y="23650"/>
                      </a:lnTo>
                      <a:lnTo>
                        <a:pt x="90839" y="23088"/>
                      </a:lnTo>
                      <a:lnTo>
                        <a:pt x="92622" y="22714"/>
                      </a:lnTo>
                      <a:lnTo>
                        <a:pt x="94300" y="22402"/>
                      </a:lnTo>
                      <a:lnTo>
                        <a:pt x="95559" y="22402"/>
                      </a:lnTo>
                      <a:lnTo>
                        <a:pt x="96188" y="22776"/>
                      </a:lnTo>
                      <a:lnTo>
                        <a:pt x="96503" y="23900"/>
                      </a:lnTo>
                      <a:lnTo>
                        <a:pt x="95979" y="24836"/>
                      </a:lnTo>
                      <a:lnTo>
                        <a:pt x="95139" y="25647"/>
                      </a:lnTo>
                      <a:lnTo>
                        <a:pt x="94195" y="26583"/>
                      </a:lnTo>
                      <a:lnTo>
                        <a:pt x="93041" y="27457"/>
                      </a:lnTo>
                      <a:lnTo>
                        <a:pt x="92202" y="28393"/>
                      </a:lnTo>
                      <a:lnTo>
                        <a:pt x="91678" y="29453"/>
                      </a:lnTo>
                      <a:lnTo>
                        <a:pt x="91993" y="30702"/>
                      </a:lnTo>
                      <a:lnTo>
                        <a:pt x="92517" y="31201"/>
                      </a:lnTo>
                      <a:lnTo>
                        <a:pt x="93461" y="31388"/>
                      </a:lnTo>
                      <a:lnTo>
                        <a:pt x="94405" y="31638"/>
                      </a:lnTo>
                      <a:lnTo>
                        <a:pt x="95769" y="31700"/>
                      </a:lnTo>
                      <a:lnTo>
                        <a:pt x="97237" y="31700"/>
                      </a:lnTo>
                      <a:lnTo>
                        <a:pt x="98811" y="31700"/>
                      </a:lnTo>
                      <a:lnTo>
                        <a:pt x="100279" y="31638"/>
                      </a:lnTo>
                      <a:lnTo>
                        <a:pt x="101748" y="31638"/>
                      </a:lnTo>
                      <a:lnTo>
                        <a:pt x="102797" y="31638"/>
                      </a:lnTo>
                      <a:lnTo>
                        <a:pt x="103741" y="31513"/>
                      </a:lnTo>
                      <a:lnTo>
                        <a:pt x="104580" y="31513"/>
                      </a:lnTo>
                      <a:lnTo>
                        <a:pt x="105419" y="31638"/>
                      </a:lnTo>
                      <a:lnTo>
                        <a:pt x="106048" y="31638"/>
                      </a:lnTo>
                      <a:lnTo>
                        <a:pt x="106363" y="31762"/>
                      </a:lnTo>
                      <a:lnTo>
                        <a:pt x="106783" y="31825"/>
                      </a:lnTo>
                      <a:lnTo>
                        <a:pt x="106888" y="32074"/>
                      </a:lnTo>
                      <a:lnTo>
                        <a:pt x="106783" y="32574"/>
                      </a:lnTo>
                      <a:lnTo>
                        <a:pt x="106153" y="33073"/>
                      </a:lnTo>
                      <a:lnTo>
                        <a:pt x="105209" y="33634"/>
                      </a:lnTo>
                      <a:lnTo>
                        <a:pt x="104055" y="34196"/>
                      </a:lnTo>
                      <a:lnTo>
                        <a:pt x="102587" y="34820"/>
                      </a:lnTo>
                      <a:lnTo>
                        <a:pt x="101013" y="35507"/>
                      </a:lnTo>
                      <a:lnTo>
                        <a:pt x="99230" y="36193"/>
                      </a:lnTo>
                      <a:lnTo>
                        <a:pt x="97552" y="36942"/>
                      </a:lnTo>
                      <a:lnTo>
                        <a:pt x="95874" y="37878"/>
                      </a:lnTo>
                      <a:lnTo>
                        <a:pt x="94300" y="38814"/>
                      </a:lnTo>
                      <a:lnTo>
                        <a:pt x="92832" y="39875"/>
                      </a:lnTo>
                      <a:lnTo>
                        <a:pt x="91573" y="40998"/>
                      </a:lnTo>
                      <a:lnTo>
                        <a:pt x="90524" y="42246"/>
                      </a:lnTo>
                      <a:lnTo>
                        <a:pt x="89895" y="43619"/>
                      </a:lnTo>
                      <a:lnTo>
                        <a:pt x="89790" y="45117"/>
                      </a:lnTo>
                      <a:lnTo>
                        <a:pt x="90000" y="46739"/>
                      </a:lnTo>
                      <a:lnTo>
                        <a:pt x="90314" y="47301"/>
                      </a:lnTo>
                      <a:lnTo>
                        <a:pt x="90419" y="47737"/>
                      </a:lnTo>
                      <a:lnTo>
                        <a:pt x="90629" y="48237"/>
                      </a:lnTo>
                      <a:lnTo>
                        <a:pt x="91048" y="48798"/>
                      </a:lnTo>
                      <a:lnTo>
                        <a:pt x="91678" y="50234"/>
                      </a:lnTo>
                      <a:lnTo>
                        <a:pt x="91573" y="51544"/>
                      </a:lnTo>
                      <a:lnTo>
                        <a:pt x="90944" y="52542"/>
                      </a:lnTo>
                      <a:lnTo>
                        <a:pt x="90000" y="53478"/>
                      </a:lnTo>
                      <a:lnTo>
                        <a:pt x="89055" y="54165"/>
                      </a:lnTo>
                      <a:lnTo>
                        <a:pt x="88216" y="54789"/>
                      </a:lnTo>
                      <a:lnTo>
                        <a:pt x="87587" y="55288"/>
                      </a:lnTo>
                      <a:lnTo>
                        <a:pt x="87482" y="55850"/>
                      </a:lnTo>
                      <a:lnTo>
                        <a:pt x="87482" y="55912"/>
                      </a:lnTo>
                      <a:lnTo>
                        <a:pt x="87587" y="56037"/>
                      </a:lnTo>
                      <a:lnTo>
                        <a:pt x="87692" y="56099"/>
                      </a:lnTo>
                      <a:lnTo>
                        <a:pt x="87797" y="56287"/>
                      </a:lnTo>
                      <a:lnTo>
                        <a:pt x="88636" y="56661"/>
                      </a:lnTo>
                      <a:lnTo>
                        <a:pt x="89895" y="56911"/>
                      </a:lnTo>
                      <a:lnTo>
                        <a:pt x="91573" y="57160"/>
                      </a:lnTo>
                      <a:lnTo>
                        <a:pt x="93461" y="57410"/>
                      </a:lnTo>
                      <a:lnTo>
                        <a:pt x="95559" y="57597"/>
                      </a:lnTo>
                      <a:lnTo>
                        <a:pt x="97657" y="57847"/>
                      </a:lnTo>
                      <a:lnTo>
                        <a:pt x="100069" y="57971"/>
                      </a:lnTo>
                      <a:lnTo>
                        <a:pt x="102377" y="58221"/>
                      </a:lnTo>
                      <a:lnTo>
                        <a:pt x="104580" y="58346"/>
                      </a:lnTo>
                      <a:lnTo>
                        <a:pt x="106888" y="58595"/>
                      </a:lnTo>
                      <a:lnTo>
                        <a:pt x="108986" y="58783"/>
                      </a:lnTo>
                      <a:lnTo>
                        <a:pt x="110874" y="59032"/>
                      </a:lnTo>
                      <a:lnTo>
                        <a:pt x="112342" y="59344"/>
                      </a:lnTo>
                      <a:lnTo>
                        <a:pt x="113601" y="59594"/>
                      </a:lnTo>
                      <a:lnTo>
                        <a:pt x="114440" y="59968"/>
                      </a:lnTo>
                      <a:lnTo>
                        <a:pt x="114860" y="60405"/>
                      </a:lnTo>
                      <a:lnTo>
                        <a:pt x="114545" y="61840"/>
                      </a:lnTo>
                      <a:lnTo>
                        <a:pt x="113076" y="63338"/>
                      </a:lnTo>
                      <a:lnTo>
                        <a:pt x="110769" y="64836"/>
                      </a:lnTo>
                      <a:lnTo>
                        <a:pt x="107832" y="66271"/>
                      </a:lnTo>
                      <a:lnTo>
                        <a:pt x="104895" y="67769"/>
                      </a:lnTo>
                      <a:lnTo>
                        <a:pt x="102272" y="69266"/>
                      </a:lnTo>
                      <a:lnTo>
                        <a:pt x="100279" y="70764"/>
                      </a:lnTo>
                      <a:lnTo>
                        <a:pt x="99440" y="72262"/>
                      </a:lnTo>
                      <a:lnTo>
                        <a:pt x="99440" y="72386"/>
                      </a:lnTo>
                      <a:lnTo>
                        <a:pt x="99440" y="72636"/>
                      </a:lnTo>
                      <a:lnTo>
                        <a:pt x="99440" y="72823"/>
                      </a:lnTo>
                      <a:lnTo>
                        <a:pt x="99545" y="72948"/>
                      </a:lnTo>
                      <a:lnTo>
                        <a:pt x="100069" y="73572"/>
                      </a:lnTo>
                      <a:lnTo>
                        <a:pt x="100804" y="74071"/>
                      </a:lnTo>
                      <a:lnTo>
                        <a:pt x="101853" y="74446"/>
                      </a:lnTo>
                      <a:lnTo>
                        <a:pt x="103111" y="74758"/>
                      </a:lnTo>
                      <a:lnTo>
                        <a:pt x="104580" y="75007"/>
                      </a:lnTo>
                      <a:lnTo>
                        <a:pt x="106258" y="75132"/>
                      </a:lnTo>
                      <a:lnTo>
                        <a:pt x="108041" y="75257"/>
                      </a:lnTo>
                      <a:lnTo>
                        <a:pt x="109720" y="75382"/>
                      </a:lnTo>
                      <a:lnTo>
                        <a:pt x="111608" y="75507"/>
                      </a:lnTo>
                      <a:lnTo>
                        <a:pt x="113181" y="75631"/>
                      </a:lnTo>
                      <a:lnTo>
                        <a:pt x="114860" y="75819"/>
                      </a:lnTo>
                      <a:lnTo>
                        <a:pt x="116328" y="76006"/>
                      </a:lnTo>
                      <a:lnTo>
                        <a:pt x="117692" y="76318"/>
                      </a:lnTo>
                      <a:lnTo>
                        <a:pt x="118741" y="76692"/>
                      </a:lnTo>
                      <a:lnTo>
                        <a:pt x="119475" y="77191"/>
                      </a:lnTo>
                      <a:lnTo>
                        <a:pt x="120000" y="77815"/>
                      </a:lnTo>
                      <a:lnTo>
                        <a:pt x="120000" y="77878"/>
                      </a:lnTo>
                      <a:lnTo>
                        <a:pt x="120000" y="78003"/>
                      </a:lnTo>
                      <a:lnTo>
                        <a:pt x="120000" y="78127"/>
                      </a:lnTo>
                      <a:lnTo>
                        <a:pt x="120000" y="78252"/>
                      </a:lnTo>
                      <a:lnTo>
                        <a:pt x="119580" y="79375"/>
                      </a:lnTo>
                      <a:lnTo>
                        <a:pt x="118426" y="80436"/>
                      </a:lnTo>
                      <a:lnTo>
                        <a:pt x="116538" y="81435"/>
                      </a:lnTo>
                      <a:lnTo>
                        <a:pt x="114125" y="82433"/>
                      </a:lnTo>
                      <a:lnTo>
                        <a:pt x="111398" y="83432"/>
                      </a:lnTo>
                      <a:lnTo>
                        <a:pt x="108146" y="84430"/>
                      </a:lnTo>
                      <a:lnTo>
                        <a:pt x="104580" y="85366"/>
                      </a:lnTo>
                      <a:lnTo>
                        <a:pt x="101118" y="86365"/>
                      </a:lnTo>
                      <a:lnTo>
                        <a:pt x="97552" y="87301"/>
                      </a:lnTo>
                      <a:lnTo>
                        <a:pt x="94195" y="88361"/>
                      </a:lnTo>
                      <a:lnTo>
                        <a:pt x="90944" y="89360"/>
                      </a:lnTo>
                      <a:lnTo>
                        <a:pt x="87902" y="90421"/>
                      </a:lnTo>
                      <a:lnTo>
                        <a:pt x="85594" y="91544"/>
                      </a:lnTo>
                      <a:lnTo>
                        <a:pt x="83601" y="92667"/>
                      </a:lnTo>
                      <a:lnTo>
                        <a:pt x="82342" y="93853"/>
                      </a:lnTo>
                      <a:lnTo>
                        <a:pt x="81818" y="95101"/>
                      </a:lnTo>
                      <a:close/>
                    </a:path>
                  </a:pathLst>
                </a:custGeom>
                <a:solidFill>
                  <a:srgbClr val="CEE8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6" name="Google Shape;2776;p65"/>
                <p:cNvSpPr/>
                <p:nvPr/>
              </p:nvSpPr>
              <p:spPr>
                <a:xfrm>
                  <a:off x="4471987" y="5065712"/>
                  <a:ext cx="555625" cy="1004887"/>
                </a:xfrm>
                <a:custGeom>
                  <a:avLst/>
                  <a:gdLst/>
                  <a:ahLst/>
                  <a:cxnLst/>
                  <a:rect l="l" t="t" r="r" b="b"/>
                  <a:pathLst>
                    <a:path w="120000" h="120000" extrusionOk="0">
                      <a:moveTo>
                        <a:pt x="81750" y="95444"/>
                      </a:moveTo>
                      <a:lnTo>
                        <a:pt x="81864" y="95949"/>
                      </a:lnTo>
                      <a:lnTo>
                        <a:pt x="82435" y="96391"/>
                      </a:lnTo>
                      <a:lnTo>
                        <a:pt x="83235" y="96770"/>
                      </a:lnTo>
                      <a:lnTo>
                        <a:pt x="84490" y="97085"/>
                      </a:lnTo>
                      <a:lnTo>
                        <a:pt x="85861" y="97275"/>
                      </a:lnTo>
                      <a:lnTo>
                        <a:pt x="87459" y="97464"/>
                      </a:lnTo>
                      <a:lnTo>
                        <a:pt x="89286" y="97527"/>
                      </a:lnTo>
                      <a:lnTo>
                        <a:pt x="90999" y="97590"/>
                      </a:lnTo>
                      <a:lnTo>
                        <a:pt x="93054" y="97653"/>
                      </a:lnTo>
                      <a:lnTo>
                        <a:pt x="94881" y="97653"/>
                      </a:lnTo>
                      <a:lnTo>
                        <a:pt x="96936" y="97716"/>
                      </a:lnTo>
                      <a:lnTo>
                        <a:pt x="98877" y="97716"/>
                      </a:lnTo>
                      <a:lnTo>
                        <a:pt x="100818" y="97716"/>
                      </a:lnTo>
                      <a:lnTo>
                        <a:pt x="102530" y="97843"/>
                      </a:lnTo>
                      <a:lnTo>
                        <a:pt x="104129" y="97906"/>
                      </a:lnTo>
                      <a:lnTo>
                        <a:pt x="105499" y="97969"/>
                      </a:lnTo>
                      <a:lnTo>
                        <a:pt x="106412" y="98095"/>
                      </a:lnTo>
                      <a:lnTo>
                        <a:pt x="107326" y="98221"/>
                      </a:lnTo>
                      <a:lnTo>
                        <a:pt x="108125" y="98348"/>
                      </a:lnTo>
                      <a:lnTo>
                        <a:pt x="108582" y="98474"/>
                      </a:lnTo>
                      <a:lnTo>
                        <a:pt x="109039" y="98663"/>
                      </a:lnTo>
                      <a:lnTo>
                        <a:pt x="109267" y="98853"/>
                      </a:lnTo>
                      <a:lnTo>
                        <a:pt x="109267" y="99105"/>
                      </a:lnTo>
                      <a:lnTo>
                        <a:pt x="109153" y="99421"/>
                      </a:lnTo>
                      <a:lnTo>
                        <a:pt x="108353" y="100305"/>
                      </a:lnTo>
                      <a:lnTo>
                        <a:pt x="107440" y="101062"/>
                      </a:lnTo>
                      <a:lnTo>
                        <a:pt x="106412" y="101693"/>
                      </a:lnTo>
                      <a:lnTo>
                        <a:pt x="105499" y="102261"/>
                      </a:lnTo>
                      <a:lnTo>
                        <a:pt x="104586" y="102766"/>
                      </a:lnTo>
                      <a:lnTo>
                        <a:pt x="103672" y="103145"/>
                      </a:lnTo>
                      <a:lnTo>
                        <a:pt x="102759" y="103587"/>
                      </a:lnTo>
                      <a:lnTo>
                        <a:pt x="102074" y="103966"/>
                      </a:lnTo>
                      <a:lnTo>
                        <a:pt x="100475" y="104850"/>
                      </a:lnTo>
                      <a:lnTo>
                        <a:pt x="98991" y="105607"/>
                      </a:lnTo>
                      <a:lnTo>
                        <a:pt x="97621" y="106301"/>
                      </a:lnTo>
                      <a:lnTo>
                        <a:pt x="96479" y="106933"/>
                      </a:lnTo>
                      <a:lnTo>
                        <a:pt x="95794" y="107375"/>
                      </a:lnTo>
                      <a:lnTo>
                        <a:pt x="95451" y="107753"/>
                      </a:lnTo>
                      <a:lnTo>
                        <a:pt x="95794" y="108006"/>
                      </a:lnTo>
                      <a:lnTo>
                        <a:pt x="96707" y="108258"/>
                      </a:lnTo>
                      <a:lnTo>
                        <a:pt x="98877" y="108511"/>
                      </a:lnTo>
                      <a:lnTo>
                        <a:pt x="101160" y="108763"/>
                      </a:lnTo>
                      <a:lnTo>
                        <a:pt x="103215" y="109016"/>
                      </a:lnTo>
                      <a:lnTo>
                        <a:pt x="105271" y="109205"/>
                      </a:lnTo>
                      <a:lnTo>
                        <a:pt x="107326" y="109521"/>
                      </a:lnTo>
                      <a:lnTo>
                        <a:pt x="109153" y="109773"/>
                      </a:lnTo>
                      <a:lnTo>
                        <a:pt x="110980" y="110089"/>
                      </a:lnTo>
                      <a:lnTo>
                        <a:pt x="112578" y="110278"/>
                      </a:lnTo>
                      <a:lnTo>
                        <a:pt x="114062" y="110594"/>
                      </a:lnTo>
                      <a:lnTo>
                        <a:pt x="115432" y="110783"/>
                      </a:lnTo>
                      <a:lnTo>
                        <a:pt x="116460" y="111036"/>
                      </a:lnTo>
                      <a:lnTo>
                        <a:pt x="117488" y="111288"/>
                      </a:lnTo>
                      <a:lnTo>
                        <a:pt x="118287" y="111478"/>
                      </a:lnTo>
                      <a:lnTo>
                        <a:pt x="118858" y="111667"/>
                      </a:lnTo>
                      <a:lnTo>
                        <a:pt x="119086" y="111856"/>
                      </a:lnTo>
                      <a:lnTo>
                        <a:pt x="119086" y="112046"/>
                      </a:lnTo>
                      <a:lnTo>
                        <a:pt x="117259" y="114066"/>
                      </a:lnTo>
                      <a:lnTo>
                        <a:pt x="115090" y="115707"/>
                      </a:lnTo>
                      <a:lnTo>
                        <a:pt x="112578" y="116970"/>
                      </a:lnTo>
                      <a:lnTo>
                        <a:pt x="109724" y="117853"/>
                      </a:lnTo>
                      <a:lnTo>
                        <a:pt x="106412" y="118485"/>
                      </a:lnTo>
                      <a:lnTo>
                        <a:pt x="102987" y="118863"/>
                      </a:lnTo>
                      <a:lnTo>
                        <a:pt x="99219" y="118990"/>
                      </a:lnTo>
                      <a:lnTo>
                        <a:pt x="95337" y="118990"/>
                      </a:lnTo>
                      <a:lnTo>
                        <a:pt x="91455" y="118863"/>
                      </a:lnTo>
                      <a:lnTo>
                        <a:pt x="87345" y="118548"/>
                      </a:lnTo>
                      <a:lnTo>
                        <a:pt x="83120" y="118169"/>
                      </a:lnTo>
                      <a:lnTo>
                        <a:pt x="79124" y="117790"/>
                      </a:lnTo>
                      <a:lnTo>
                        <a:pt x="75014" y="117475"/>
                      </a:lnTo>
                      <a:lnTo>
                        <a:pt x="71018" y="117222"/>
                      </a:lnTo>
                      <a:lnTo>
                        <a:pt x="67250" y="116970"/>
                      </a:lnTo>
                      <a:lnTo>
                        <a:pt x="63710" y="116906"/>
                      </a:lnTo>
                      <a:lnTo>
                        <a:pt x="60742" y="116970"/>
                      </a:lnTo>
                      <a:lnTo>
                        <a:pt x="57316" y="117096"/>
                      </a:lnTo>
                      <a:lnTo>
                        <a:pt x="53663" y="117411"/>
                      </a:lnTo>
                      <a:lnTo>
                        <a:pt x="49781" y="117727"/>
                      </a:lnTo>
                      <a:lnTo>
                        <a:pt x="45670" y="118106"/>
                      </a:lnTo>
                      <a:lnTo>
                        <a:pt x="41674" y="118548"/>
                      </a:lnTo>
                      <a:lnTo>
                        <a:pt x="37335" y="118926"/>
                      </a:lnTo>
                      <a:lnTo>
                        <a:pt x="33111" y="119305"/>
                      </a:lnTo>
                      <a:lnTo>
                        <a:pt x="28772" y="119621"/>
                      </a:lnTo>
                      <a:lnTo>
                        <a:pt x="24548" y="119810"/>
                      </a:lnTo>
                      <a:lnTo>
                        <a:pt x="20437" y="120000"/>
                      </a:lnTo>
                      <a:lnTo>
                        <a:pt x="16669" y="120000"/>
                      </a:lnTo>
                      <a:lnTo>
                        <a:pt x="13016" y="119810"/>
                      </a:lnTo>
                      <a:lnTo>
                        <a:pt x="9590" y="119558"/>
                      </a:lnTo>
                      <a:lnTo>
                        <a:pt x="6622" y="119053"/>
                      </a:lnTo>
                      <a:lnTo>
                        <a:pt x="3882" y="118295"/>
                      </a:lnTo>
                      <a:lnTo>
                        <a:pt x="2397" y="117727"/>
                      </a:lnTo>
                      <a:lnTo>
                        <a:pt x="1255" y="117033"/>
                      </a:lnTo>
                      <a:lnTo>
                        <a:pt x="456" y="116275"/>
                      </a:lnTo>
                      <a:lnTo>
                        <a:pt x="0" y="115518"/>
                      </a:lnTo>
                      <a:lnTo>
                        <a:pt x="0" y="114823"/>
                      </a:lnTo>
                      <a:lnTo>
                        <a:pt x="570" y="113940"/>
                      </a:lnTo>
                      <a:lnTo>
                        <a:pt x="1370" y="113119"/>
                      </a:lnTo>
                      <a:lnTo>
                        <a:pt x="2854" y="112235"/>
                      </a:lnTo>
                      <a:lnTo>
                        <a:pt x="3425" y="111920"/>
                      </a:lnTo>
                      <a:lnTo>
                        <a:pt x="4224" y="111730"/>
                      </a:lnTo>
                      <a:lnTo>
                        <a:pt x="4909" y="111478"/>
                      </a:lnTo>
                      <a:lnTo>
                        <a:pt x="5823" y="111162"/>
                      </a:lnTo>
                      <a:lnTo>
                        <a:pt x="7878" y="110783"/>
                      </a:lnTo>
                      <a:lnTo>
                        <a:pt x="10161" y="110657"/>
                      </a:lnTo>
                      <a:lnTo>
                        <a:pt x="12787" y="110531"/>
                      </a:lnTo>
                      <a:lnTo>
                        <a:pt x="15299" y="110341"/>
                      </a:lnTo>
                      <a:lnTo>
                        <a:pt x="17925" y="110152"/>
                      </a:lnTo>
                      <a:lnTo>
                        <a:pt x="20209" y="109836"/>
                      </a:lnTo>
                      <a:lnTo>
                        <a:pt x="22264" y="109395"/>
                      </a:lnTo>
                      <a:lnTo>
                        <a:pt x="23634" y="108700"/>
                      </a:lnTo>
                      <a:lnTo>
                        <a:pt x="23862" y="108385"/>
                      </a:lnTo>
                      <a:lnTo>
                        <a:pt x="23634" y="108195"/>
                      </a:lnTo>
                      <a:lnTo>
                        <a:pt x="23063" y="107943"/>
                      </a:lnTo>
                      <a:lnTo>
                        <a:pt x="22150" y="107753"/>
                      </a:lnTo>
                      <a:lnTo>
                        <a:pt x="20666" y="107438"/>
                      </a:lnTo>
                      <a:lnTo>
                        <a:pt x="18725" y="107185"/>
                      </a:lnTo>
                      <a:lnTo>
                        <a:pt x="16669" y="106996"/>
                      </a:lnTo>
                      <a:lnTo>
                        <a:pt x="14386" y="106680"/>
                      </a:lnTo>
                      <a:lnTo>
                        <a:pt x="12102" y="106365"/>
                      </a:lnTo>
                      <a:lnTo>
                        <a:pt x="9933" y="105923"/>
                      </a:lnTo>
                      <a:lnTo>
                        <a:pt x="7878" y="105418"/>
                      </a:lnTo>
                      <a:lnTo>
                        <a:pt x="6393" y="104786"/>
                      </a:lnTo>
                      <a:lnTo>
                        <a:pt x="5594" y="104345"/>
                      </a:lnTo>
                      <a:lnTo>
                        <a:pt x="5023" y="103840"/>
                      </a:lnTo>
                      <a:lnTo>
                        <a:pt x="4909" y="103271"/>
                      </a:lnTo>
                      <a:lnTo>
                        <a:pt x="5023" y="102703"/>
                      </a:lnTo>
                      <a:lnTo>
                        <a:pt x="5594" y="102325"/>
                      </a:lnTo>
                      <a:lnTo>
                        <a:pt x="6736" y="102072"/>
                      </a:lnTo>
                      <a:lnTo>
                        <a:pt x="8449" y="101820"/>
                      </a:lnTo>
                      <a:lnTo>
                        <a:pt x="10390" y="101567"/>
                      </a:lnTo>
                      <a:lnTo>
                        <a:pt x="12559" y="101251"/>
                      </a:lnTo>
                      <a:lnTo>
                        <a:pt x="14957" y="101062"/>
                      </a:lnTo>
                      <a:lnTo>
                        <a:pt x="17354" y="100746"/>
                      </a:lnTo>
                      <a:lnTo>
                        <a:pt x="19524" y="100431"/>
                      </a:lnTo>
                      <a:lnTo>
                        <a:pt x="21236" y="100115"/>
                      </a:lnTo>
                      <a:lnTo>
                        <a:pt x="22949" y="99863"/>
                      </a:lnTo>
                      <a:lnTo>
                        <a:pt x="24433" y="99610"/>
                      </a:lnTo>
                      <a:lnTo>
                        <a:pt x="25803" y="99295"/>
                      </a:lnTo>
                      <a:lnTo>
                        <a:pt x="26717" y="99042"/>
                      </a:lnTo>
                      <a:lnTo>
                        <a:pt x="27516" y="98663"/>
                      </a:lnTo>
                      <a:lnTo>
                        <a:pt x="27973" y="98348"/>
                      </a:lnTo>
                      <a:lnTo>
                        <a:pt x="28087" y="97969"/>
                      </a:lnTo>
                      <a:lnTo>
                        <a:pt x="27630" y="97275"/>
                      </a:lnTo>
                      <a:lnTo>
                        <a:pt x="26831" y="96643"/>
                      </a:lnTo>
                      <a:lnTo>
                        <a:pt x="25803" y="96075"/>
                      </a:lnTo>
                      <a:lnTo>
                        <a:pt x="24433" y="95633"/>
                      </a:lnTo>
                      <a:lnTo>
                        <a:pt x="22835" y="95192"/>
                      </a:lnTo>
                      <a:lnTo>
                        <a:pt x="21008" y="94750"/>
                      </a:lnTo>
                      <a:lnTo>
                        <a:pt x="19067" y="94371"/>
                      </a:lnTo>
                      <a:lnTo>
                        <a:pt x="17240" y="93929"/>
                      </a:lnTo>
                      <a:lnTo>
                        <a:pt x="15185" y="93550"/>
                      </a:lnTo>
                      <a:lnTo>
                        <a:pt x="13244" y="93108"/>
                      </a:lnTo>
                      <a:lnTo>
                        <a:pt x="11417" y="92540"/>
                      </a:lnTo>
                      <a:lnTo>
                        <a:pt x="9590" y="92035"/>
                      </a:lnTo>
                      <a:lnTo>
                        <a:pt x="8106" y="91404"/>
                      </a:lnTo>
                      <a:lnTo>
                        <a:pt x="6964" y="90773"/>
                      </a:lnTo>
                      <a:lnTo>
                        <a:pt x="5937" y="90015"/>
                      </a:lnTo>
                      <a:lnTo>
                        <a:pt x="5366" y="89132"/>
                      </a:lnTo>
                      <a:lnTo>
                        <a:pt x="4795" y="86922"/>
                      </a:lnTo>
                      <a:lnTo>
                        <a:pt x="4567" y="85470"/>
                      </a:lnTo>
                      <a:lnTo>
                        <a:pt x="5137" y="84082"/>
                      </a:lnTo>
                      <a:lnTo>
                        <a:pt x="6279" y="81935"/>
                      </a:lnTo>
                      <a:lnTo>
                        <a:pt x="6964" y="80736"/>
                      </a:lnTo>
                      <a:lnTo>
                        <a:pt x="7878" y="79663"/>
                      </a:lnTo>
                      <a:lnTo>
                        <a:pt x="8905" y="78653"/>
                      </a:lnTo>
                      <a:lnTo>
                        <a:pt x="10047" y="77706"/>
                      </a:lnTo>
                      <a:lnTo>
                        <a:pt x="11303" y="76885"/>
                      </a:lnTo>
                      <a:lnTo>
                        <a:pt x="12331" y="75938"/>
                      </a:lnTo>
                      <a:lnTo>
                        <a:pt x="13472" y="75118"/>
                      </a:lnTo>
                      <a:lnTo>
                        <a:pt x="14386" y="74297"/>
                      </a:lnTo>
                      <a:lnTo>
                        <a:pt x="14500" y="74108"/>
                      </a:lnTo>
                      <a:lnTo>
                        <a:pt x="14728" y="73855"/>
                      </a:lnTo>
                      <a:lnTo>
                        <a:pt x="14957" y="73729"/>
                      </a:lnTo>
                      <a:lnTo>
                        <a:pt x="15071" y="73477"/>
                      </a:lnTo>
                      <a:lnTo>
                        <a:pt x="16669" y="72593"/>
                      </a:lnTo>
                      <a:lnTo>
                        <a:pt x="18839" y="72214"/>
                      </a:lnTo>
                      <a:lnTo>
                        <a:pt x="21579" y="72277"/>
                      </a:lnTo>
                      <a:lnTo>
                        <a:pt x="24433" y="72593"/>
                      </a:lnTo>
                      <a:lnTo>
                        <a:pt x="27174" y="72845"/>
                      </a:lnTo>
                      <a:lnTo>
                        <a:pt x="29457" y="73098"/>
                      </a:lnTo>
                      <a:lnTo>
                        <a:pt x="31170" y="73035"/>
                      </a:lnTo>
                      <a:lnTo>
                        <a:pt x="32197" y="72593"/>
                      </a:lnTo>
                      <a:lnTo>
                        <a:pt x="32540" y="72403"/>
                      </a:lnTo>
                      <a:lnTo>
                        <a:pt x="32997" y="72214"/>
                      </a:lnTo>
                      <a:lnTo>
                        <a:pt x="33225" y="71962"/>
                      </a:lnTo>
                      <a:lnTo>
                        <a:pt x="33453" y="71772"/>
                      </a:lnTo>
                      <a:lnTo>
                        <a:pt x="33796" y="70636"/>
                      </a:lnTo>
                      <a:lnTo>
                        <a:pt x="33111" y="69374"/>
                      </a:lnTo>
                      <a:lnTo>
                        <a:pt x="31627" y="68048"/>
                      </a:lnTo>
                      <a:lnTo>
                        <a:pt x="29686" y="66596"/>
                      </a:lnTo>
                      <a:lnTo>
                        <a:pt x="27630" y="65081"/>
                      </a:lnTo>
                      <a:lnTo>
                        <a:pt x="25918" y="63503"/>
                      </a:lnTo>
                      <a:lnTo>
                        <a:pt x="24433" y="61862"/>
                      </a:lnTo>
                      <a:lnTo>
                        <a:pt x="23748" y="60094"/>
                      </a:lnTo>
                      <a:lnTo>
                        <a:pt x="23634" y="58579"/>
                      </a:lnTo>
                      <a:lnTo>
                        <a:pt x="23977" y="57001"/>
                      </a:lnTo>
                      <a:lnTo>
                        <a:pt x="25004" y="55423"/>
                      </a:lnTo>
                      <a:lnTo>
                        <a:pt x="26945" y="54034"/>
                      </a:lnTo>
                      <a:lnTo>
                        <a:pt x="27516" y="53719"/>
                      </a:lnTo>
                      <a:lnTo>
                        <a:pt x="28201" y="53403"/>
                      </a:lnTo>
                      <a:lnTo>
                        <a:pt x="28886" y="53150"/>
                      </a:lnTo>
                      <a:lnTo>
                        <a:pt x="29686" y="52835"/>
                      </a:lnTo>
                      <a:lnTo>
                        <a:pt x="30485" y="52519"/>
                      </a:lnTo>
                      <a:lnTo>
                        <a:pt x="31512" y="52204"/>
                      </a:lnTo>
                      <a:lnTo>
                        <a:pt x="32426" y="51825"/>
                      </a:lnTo>
                      <a:lnTo>
                        <a:pt x="33453" y="51572"/>
                      </a:lnTo>
                      <a:lnTo>
                        <a:pt x="35166" y="51320"/>
                      </a:lnTo>
                      <a:lnTo>
                        <a:pt x="36993" y="51194"/>
                      </a:lnTo>
                      <a:lnTo>
                        <a:pt x="39162" y="51194"/>
                      </a:lnTo>
                      <a:lnTo>
                        <a:pt x="41332" y="51257"/>
                      </a:lnTo>
                      <a:lnTo>
                        <a:pt x="43501" y="51257"/>
                      </a:lnTo>
                      <a:lnTo>
                        <a:pt x="45442" y="51194"/>
                      </a:lnTo>
                      <a:lnTo>
                        <a:pt x="47040" y="50878"/>
                      </a:lnTo>
                      <a:lnTo>
                        <a:pt x="48296" y="50436"/>
                      </a:lnTo>
                      <a:lnTo>
                        <a:pt x="48867" y="49489"/>
                      </a:lnTo>
                      <a:lnTo>
                        <a:pt x="48525" y="48479"/>
                      </a:lnTo>
                      <a:lnTo>
                        <a:pt x="47497" y="47280"/>
                      </a:lnTo>
                      <a:lnTo>
                        <a:pt x="45784" y="45954"/>
                      </a:lnTo>
                      <a:lnTo>
                        <a:pt x="44757" y="45071"/>
                      </a:lnTo>
                      <a:lnTo>
                        <a:pt x="43615" y="44250"/>
                      </a:lnTo>
                      <a:lnTo>
                        <a:pt x="42702" y="43366"/>
                      </a:lnTo>
                      <a:lnTo>
                        <a:pt x="42017" y="42546"/>
                      </a:lnTo>
                      <a:lnTo>
                        <a:pt x="41674" y="41725"/>
                      </a:lnTo>
                      <a:lnTo>
                        <a:pt x="41446" y="41031"/>
                      </a:lnTo>
                      <a:lnTo>
                        <a:pt x="41788" y="40336"/>
                      </a:lnTo>
                      <a:lnTo>
                        <a:pt x="42473" y="39768"/>
                      </a:lnTo>
                      <a:lnTo>
                        <a:pt x="43044" y="39579"/>
                      </a:lnTo>
                      <a:lnTo>
                        <a:pt x="43615" y="39579"/>
                      </a:lnTo>
                      <a:lnTo>
                        <a:pt x="44643" y="39579"/>
                      </a:lnTo>
                      <a:lnTo>
                        <a:pt x="45670" y="39642"/>
                      </a:lnTo>
                      <a:lnTo>
                        <a:pt x="47611" y="39831"/>
                      </a:lnTo>
                      <a:lnTo>
                        <a:pt x="49666" y="39957"/>
                      </a:lnTo>
                      <a:lnTo>
                        <a:pt x="51950" y="40147"/>
                      </a:lnTo>
                      <a:lnTo>
                        <a:pt x="54005" y="40273"/>
                      </a:lnTo>
                      <a:lnTo>
                        <a:pt x="56060" y="40336"/>
                      </a:lnTo>
                      <a:lnTo>
                        <a:pt x="57545" y="40273"/>
                      </a:lnTo>
                      <a:lnTo>
                        <a:pt x="58686" y="40147"/>
                      </a:lnTo>
                      <a:lnTo>
                        <a:pt x="59257" y="39642"/>
                      </a:lnTo>
                      <a:lnTo>
                        <a:pt x="59372" y="39011"/>
                      </a:lnTo>
                      <a:lnTo>
                        <a:pt x="59257" y="38379"/>
                      </a:lnTo>
                      <a:lnTo>
                        <a:pt x="58915" y="37811"/>
                      </a:lnTo>
                      <a:lnTo>
                        <a:pt x="58344" y="37180"/>
                      </a:lnTo>
                      <a:lnTo>
                        <a:pt x="57202" y="36233"/>
                      </a:lnTo>
                      <a:lnTo>
                        <a:pt x="56060" y="35223"/>
                      </a:lnTo>
                      <a:lnTo>
                        <a:pt x="55147" y="34213"/>
                      </a:lnTo>
                      <a:lnTo>
                        <a:pt x="54804" y="32887"/>
                      </a:lnTo>
                      <a:lnTo>
                        <a:pt x="54348" y="31688"/>
                      </a:lnTo>
                      <a:lnTo>
                        <a:pt x="53549" y="30362"/>
                      </a:lnTo>
                      <a:lnTo>
                        <a:pt x="52293" y="28911"/>
                      </a:lnTo>
                      <a:lnTo>
                        <a:pt x="51037" y="27522"/>
                      </a:lnTo>
                      <a:lnTo>
                        <a:pt x="49666" y="26070"/>
                      </a:lnTo>
                      <a:lnTo>
                        <a:pt x="48525" y="24618"/>
                      </a:lnTo>
                      <a:lnTo>
                        <a:pt x="47840" y="23356"/>
                      </a:lnTo>
                      <a:lnTo>
                        <a:pt x="47725" y="22093"/>
                      </a:lnTo>
                      <a:lnTo>
                        <a:pt x="48296" y="21336"/>
                      </a:lnTo>
                      <a:lnTo>
                        <a:pt x="49324" y="20578"/>
                      </a:lnTo>
                      <a:lnTo>
                        <a:pt x="50808" y="20010"/>
                      </a:lnTo>
                      <a:lnTo>
                        <a:pt x="52635" y="19379"/>
                      </a:lnTo>
                      <a:lnTo>
                        <a:pt x="54348" y="18811"/>
                      </a:lnTo>
                      <a:lnTo>
                        <a:pt x="56060" y="18116"/>
                      </a:lnTo>
                      <a:lnTo>
                        <a:pt x="57202" y="17485"/>
                      </a:lnTo>
                      <a:lnTo>
                        <a:pt x="57887" y="16791"/>
                      </a:lnTo>
                      <a:lnTo>
                        <a:pt x="57887" y="15781"/>
                      </a:lnTo>
                      <a:lnTo>
                        <a:pt x="57316" y="14581"/>
                      </a:lnTo>
                      <a:lnTo>
                        <a:pt x="56403" y="13256"/>
                      </a:lnTo>
                      <a:lnTo>
                        <a:pt x="55147" y="11804"/>
                      </a:lnTo>
                      <a:lnTo>
                        <a:pt x="54005" y="10352"/>
                      </a:lnTo>
                      <a:lnTo>
                        <a:pt x="52863" y="8963"/>
                      </a:lnTo>
                      <a:lnTo>
                        <a:pt x="52064" y="7701"/>
                      </a:lnTo>
                      <a:lnTo>
                        <a:pt x="51722" y="6564"/>
                      </a:lnTo>
                      <a:lnTo>
                        <a:pt x="51836" y="5428"/>
                      </a:lnTo>
                      <a:lnTo>
                        <a:pt x="52178" y="4544"/>
                      </a:lnTo>
                      <a:lnTo>
                        <a:pt x="52749" y="3661"/>
                      </a:lnTo>
                      <a:lnTo>
                        <a:pt x="53549" y="2966"/>
                      </a:lnTo>
                      <a:lnTo>
                        <a:pt x="55033" y="1893"/>
                      </a:lnTo>
                      <a:lnTo>
                        <a:pt x="56517" y="1073"/>
                      </a:lnTo>
                      <a:lnTo>
                        <a:pt x="58344" y="631"/>
                      </a:lnTo>
                      <a:lnTo>
                        <a:pt x="59942" y="315"/>
                      </a:lnTo>
                      <a:lnTo>
                        <a:pt x="61541" y="189"/>
                      </a:lnTo>
                      <a:lnTo>
                        <a:pt x="63254" y="63"/>
                      </a:lnTo>
                      <a:lnTo>
                        <a:pt x="64738" y="63"/>
                      </a:lnTo>
                      <a:lnTo>
                        <a:pt x="65880" y="0"/>
                      </a:lnTo>
                      <a:lnTo>
                        <a:pt x="67021" y="0"/>
                      </a:lnTo>
                      <a:lnTo>
                        <a:pt x="68163" y="63"/>
                      </a:lnTo>
                      <a:lnTo>
                        <a:pt x="69533" y="378"/>
                      </a:lnTo>
                      <a:lnTo>
                        <a:pt x="71018" y="820"/>
                      </a:lnTo>
                      <a:lnTo>
                        <a:pt x="72274" y="1578"/>
                      </a:lnTo>
                      <a:lnTo>
                        <a:pt x="73073" y="2588"/>
                      </a:lnTo>
                      <a:lnTo>
                        <a:pt x="73644" y="3976"/>
                      </a:lnTo>
                      <a:lnTo>
                        <a:pt x="73644" y="5744"/>
                      </a:lnTo>
                      <a:lnTo>
                        <a:pt x="73644" y="5996"/>
                      </a:lnTo>
                      <a:lnTo>
                        <a:pt x="73872" y="6249"/>
                      </a:lnTo>
                      <a:lnTo>
                        <a:pt x="74329" y="6438"/>
                      </a:lnTo>
                      <a:lnTo>
                        <a:pt x="74671" y="6628"/>
                      </a:lnTo>
                      <a:lnTo>
                        <a:pt x="75585" y="6817"/>
                      </a:lnTo>
                      <a:lnTo>
                        <a:pt x="76498" y="7069"/>
                      </a:lnTo>
                      <a:lnTo>
                        <a:pt x="77411" y="7196"/>
                      </a:lnTo>
                      <a:lnTo>
                        <a:pt x="78439" y="7448"/>
                      </a:lnTo>
                      <a:lnTo>
                        <a:pt x="79352" y="7701"/>
                      </a:lnTo>
                      <a:lnTo>
                        <a:pt x="80152" y="7890"/>
                      </a:lnTo>
                      <a:lnTo>
                        <a:pt x="80723" y="8206"/>
                      </a:lnTo>
                      <a:lnTo>
                        <a:pt x="80951" y="8648"/>
                      </a:lnTo>
                      <a:lnTo>
                        <a:pt x="80951" y="9468"/>
                      </a:lnTo>
                      <a:lnTo>
                        <a:pt x="80608" y="10478"/>
                      </a:lnTo>
                      <a:lnTo>
                        <a:pt x="79695" y="11551"/>
                      </a:lnTo>
                      <a:lnTo>
                        <a:pt x="78782" y="12688"/>
                      </a:lnTo>
                      <a:lnTo>
                        <a:pt x="77868" y="13887"/>
                      </a:lnTo>
                      <a:lnTo>
                        <a:pt x="77183" y="15023"/>
                      </a:lnTo>
                      <a:lnTo>
                        <a:pt x="76612" y="16096"/>
                      </a:lnTo>
                      <a:lnTo>
                        <a:pt x="76498" y="16980"/>
                      </a:lnTo>
                      <a:lnTo>
                        <a:pt x="76498" y="17359"/>
                      </a:lnTo>
                      <a:lnTo>
                        <a:pt x="76612" y="17738"/>
                      </a:lnTo>
                      <a:lnTo>
                        <a:pt x="76612" y="18053"/>
                      </a:lnTo>
                      <a:lnTo>
                        <a:pt x="76726" y="18432"/>
                      </a:lnTo>
                      <a:lnTo>
                        <a:pt x="77183" y="20263"/>
                      </a:lnTo>
                      <a:lnTo>
                        <a:pt x="77526" y="21714"/>
                      </a:lnTo>
                      <a:lnTo>
                        <a:pt x="78211" y="22977"/>
                      </a:lnTo>
                      <a:lnTo>
                        <a:pt x="79352" y="24492"/>
                      </a:lnTo>
                      <a:lnTo>
                        <a:pt x="79923" y="24871"/>
                      </a:lnTo>
                      <a:lnTo>
                        <a:pt x="80723" y="24997"/>
                      </a:lnTo>
                      <a:lnTo>
                        <a:pt x="81750" y="25123"/>
                      </a:lnTo>
                      <a:lnTo>
                        <a:pt x="83006" y="24997"/>
                      </a:lnTo>
                      <a:lnTo>
                        <a:pt x="84719" y="24807"/>
                      </a:lnTo>
                      <a:lnTo>
                        <a:pt x="86774" y="24366"/>
                      </a:lnTo>
                      <a:lnTo>
                        <a:pt x="88943" y="23924"/>
                      </a:lnTo>
                      <a:lnTo>
                        <a:pt x="91113" y="23419"/>
                      </a:lnTo>
                      <a:lnTo>
                        <a:pt x="93168" y="23040"/>
                      </a:lnTo>
                      <a:lnTo>
                        <a:pt x="94766" y="22851"/>
                      </a:lnTo>
                      <a:lnTo>
                        <a:pt x="96137" y="22851"/>
                      </a:lnTo>
                      <a:lnTo>
                        <a:pt x="96822" y="23229"/>
                      </a:lnTo>
                      <a:lnTo>
                        <a:pt x="97050" y="24176"/>
                      </a:lnTo>
                      <a:lnTo>
                        <a:pt x="96707" y="25123"/>
                      </a:lnTo>
                      <a:lnTo>
                        <a:pt x="95908" y="26007"/>
                      </a:lnTo>
                      <a:lnTo>
                        <a:pt x="94652" y="26764"/>
                      </a:lnTo>
                      <a:lnTo>
                        <a:pt x="93625" y="27648"/>
                      </a:lnTo>
                      <a:lnTo>
                        <a:pt x="92597" y="28532"/>
                      </a:lnTo>
                      <a:lnTo>
                        <a:pt x="92254" y="29605"/>
                      </a:lnTo>
                      <a:lnTo>
                        <a:pt x="92483" y="30804"/>
                      </a:lnTo>
                      <a:lnTo>
                        <a:pt x="93054" y="31246"/>
                      </a:lnTo>
                      <a:lnTo>
                        <a:pt x="93853" y="31499"/>
                      </a:lnTo>
                      <a:lnTo>
                        <a:pt x="94881" y="31625"/>
                      </a:lnTo>
                      <a:lnTo>
                        <a:pt x="96479" y="31688"/>
                      </a:lnTo>
                      <a:lnTo>
                        <a:pt x="97963" y="31814"/>
                      </a:lnTo>
                      <a:lnTo>
                        <a:pt x="99448" y="31814"/>
                      </a:lnTo>
                      <a:lnTo>
                        <a:pt x="101046" y="31814"/>
                      </a:lnTo>
                      <a:lnTo>
                        <a:pt x="102416" y="31814"/>
                      </a:lnTo>
                      <a:lnTo>
                        <a:pt x="103330" y="31814"/>
                      </a:lnTo>
                      <a:lnTo>
                        <a:pt x="104129" y="31877"/>
                      </a:lnTo>
                      <a:lnTo>
                        <a:pt x="104928" y="31877"/>
                      </a:lnTo>
                      <a:lnTo>
                        <a:pt x="105613" y="31941"/>
                      </a:lnTo>
                      <a:lnTo>
                        <a:pt x="106184" y="32004"/>
                      </a:lnTo>
                      <a:lnTo>
                        <a:pt x="106641" y="32067"/>
                      </a:lnTo>
                      <a:lnTo>
                        <a:pt x="106755" y="32256"/>
                      </a:lnTo>
                      <a:lnTo>
                        <a:pt x="106869" y="32446"/>
                      </a:lnTo>
                      <a:lnTo>
                        <a:pt x="106070" y="33456"/>
                      </a:lnTo>
                      <a:lnTo>
                        <a:pt x="103786" y="34466"/>
                      </a:lnTo>
                      <a:lnTo>
                        <a:pt x="100818" y="35791"/>
                      </a:lnTo>
                      <a:lnTo>
                        <a:pt x="97392" y="37243"/>
                      </a:lnTo>
                      <a:lnTo>
                        <a:pt x="94310" y="39011"/>
                      </a:lnTo>
                      <a:lnTo>
                        <a:pt x="91684" y="41157"/>
                      </a:lnTo>
                      <a:lnTo>
                        <a:pt x="90199" y="43745"/>
                      </a:lnTo>
                      <a:lnTo>
                        <a:pt x="90313" y="46838"/>
                      </a:lnTo>
                      <a:lnTo>
                        <a:pt x="90542" y="47280"/>
                      </a:lnTo>
                      <a:lnTo>
                        <a:pt x="90770" y="47785"/>
                      </a:lnTo>
                      <a:lnTo>
                        <a:pt x="90999" y="48227"/>
                      </a:lnTo>
                      <a:lnTo>
                        <a:pt x="91227" y="48732"/>
                      </a:lnTo>
                      <a:lnTo>
                        <a:pt x="91798" y="50184"/>
                      </a:lnTo>
                      <a:lnTo>
                        <a:pt x="91684" y="51383"/>
                      </a:lnTo>
                      <a:lnTo>
                        <a:pt x="90999" y="52393"/>
                      </a:lnTo>
                      <a:lnTo>
                        <a:pt x="90199" y="53277"/>
                      </a:lnTo>
                      <a:lnTo>
                        <a:pt x="89286" y="53971"/>
                      </a:lnTo>
                      <a:lnTo>
                        <a:pt x="88258" y="54539"/>
                      </a:lnTo>
                      <a:lnTo>
                        <a:pt x="87802" y="55044"/>
                      </a:lnTo>
                      <a:lnTo>
                        <a:pt x="87573" y="55549"/>
                      </a:lnTo>
                      <a:lnTo>
                        <a:pt x="87573" y="55612"/>
                      </a:lnTo>
                      <a:lnTo>
                        <a:pt x="87802" y="55739"/>
                      </a:lnTo>
                      <a:lnTo>
                        <a:pt x="87916" y="55802"/>
                      </a:lnTo>
                      <a:lnTo>
                        <a:pt x="88030" y="55991"/>
                      </a:lnTo>
                      <a:lnTo>
                        <a:pt x="88829" y="56370"/>
                      </a:lnTo>
                      <a:lnTo>
                        <a:pt x="90085" y="56622"/>
                      </a:lnTo>
                      <a:lnTo>
                        <a:pt x="91684" y="56938"/>
                      </a:lnTo>
                      <a:lnTo>
                        <a:pt x="93396" y="57254"/>
                      </a:lnTo>
                      <a:lnTo>
                        <a:pt x="95566" y="57506"/>
                      </a:lnTo>
                      <a:lnTo>
                        <a:pt x="97735" y="57759"/>
                      </a:lnTo>
                      <a:lnTo>
                        <a:pt x="100133" y="58011"/>
                      </a:lnTo>
                      <a:lnTo>
                        <a:pt x="102416" y="58200"/>
                      </a:lnTo>
                      <a:lnTo>
                        <a:pt x="104700" y="58453"/>
                      </a:lnTo>
                      <a:lnTo>
                        <a:pt x="106983" y="58769"/>
                      </a:lnTo>
                      <a:lnTo>
                        <a:pt x="109039" y="58958"/>
                      </a:lnTo>
                      <a:lnTo>
                        <a:pt x="110980" y="59274"/>
                      </a:lnTo>
                      <a:lnTo>
                        <a:pt x="112464" y="59589"/>
                      </a:lnTo>
                      <a:lnTo>
                        <a:pt x="113834" y="59905"/>
                      </a:lnTo>
                      <a:lnTo>
                        <a:pt x="114633" y="60284"/>
                      </a:lnTo>
                      <a:lnTo>
                        <a:pt x="114976" y="60725"/>
                      </a:lnTo>
                      <a:lnTo>
                        <a:pt x="114747" y="62114"/>
                      </a:lnTo>
                      <a:lnTo>
                        <a:pt x="113149" y="63566"/>
                      </a:lnTo>
                      <a:lnTo>
                        <a:pt x="110637" y="65018"/>
                      </a:lnTo>
                      <a:lnTo>
                        <a:pt x="107783" y="66407"/>
                      </a:lnTo>
                      <a:lnTo>
                        <a:pt x="104700" y="67859"/>
                      </a:lnTo>
                      <a:lnTo>
                        <a:pt x="102074" y="69374"/>
                      </a:lnTo>
                      <a:lnTo>
                        <a:pt x="100133" y="70762"/>
                      </a:lnTo>
                      <a:lnTo>
                        <a:pt x="99219" y="72214"/>
                      </a:lnTo>
                      <a:lnTo>
                        <a:pt x="99219" y="72340"/>
                      </a:lnTo>
                      <a:lnTo>
                        <a:pt x="99219" y="72593"/>
                      </a:lnTo>
                      <a:lnTo>
                        <a:pt x="99219" y="72782"/>
                      </a:lnTo>
                      <a:lnTo>
                        <a:pt x="99448" y="72972"/>
                      </a:lnTo>
                      <a:lnTo>
                        <a:pt x="100818" y="74108"/>
                      </a:lnTo>
                      <a:lnTo>
                        <a:pt x="103215" y="74739"/>
                      </a:lnTo>
                      <a:lnTo>
                        <a:pt x="106298" y="75181"/>
                      </a:lnTo>
                      <a:lnTo>
                        <a:pt x="109724" y="75497"/>
                      </a:lnTo>
                      <a:lnTo>
                        <a:pt x="113263" y="75812"/>
                      </a:lnTo>
                      <a:lnTo>
                        <a:pt x="116346" y="76254"/>
                      </a:lnTo>
                      <a:lnTo>
                        <a:pt x="118629" y="76948"/>
                      </a:lnTo>
                      <a:lnTo>
                        <a:pt x="119885" y="78085"/>
                      </a:lnTo>
                      <a:lnTo>
                        <a:pt x="120000" y="78148"/>
                      </a:lnTo>
                      <a:lnTo>
                        <a:pt x="120000" y="78274"/>
                      </a:lnTo>
                      <a:lnTo>
                        <a:pt x="120000" y="78337"/>
                      </a:lnTo>
                      <a:lnTo>
                        <a:pt x="120000" y="78527"/>
                      </a:lnTo>
                      <a:lnTo>
                        <a:pt x="119657" y="79663"/>
                      </a:lnTo>
                      <a:lnTo>
                        <a:pt x="118515" y="80673"/>
                      </a:lnTo>
                      <a:lnTo>
                        <a:pt x="116688" y="81683"/>
                      </a:lnTo>
                      <a:lnTo>
                        <a:pt x="114176" y="82693"/>
                      </a:lnTo>
                      <a:lnTo>
                        <a:pt x="111322" y="83703"/>
                      </a:lnTo>
                      <a:lnTo>
                        <a:pt x="108125" y="84650"/>
                      </a:lnTo>
                      <a:lnTo>
                        <a:pt x="104700" y="85660"/>
                      </a:lnTo>
                      <a:lnTo>
                        <a:pt x="101160" y="86607"/>
                      </a:lnTo>
                      <a:lnTo>
                        <a:pt x="97621" y="87617"/>
                      </a:lnTo>
                      <a:lnTo>
                        <a:pt x="94081" y="88627"/>
                      </a:lnTo>
                      <a:lnTo>
                        <a:pt x="90884" y="89637"/>
                      </a:lnTo>
                      <a:lnTo>
                        <a:pt x="88030" y="90773"/>
                      </a:lnTo>
                      <a:lnTo>
                        <a:pt x="85404" y="91783"/>
                      </a:lnTo>
                      <a:lnTo>
                        <a:pt x="83577" y="92919"/>
                      </a:lnTo>
                      <a:lnTo>
                        <a:pt x="82321" y="94118"/>
                      </a:lnTo>
                      <a:lnTo>
                        <a:pt x="81750" y="95444"/>
                      </a:lnTo>
                      <a:close/>
                    </a:path>
                  </a:pathLst>
                </a:custGeom>
                <a:solidFill>
                  <a:srgbClr val="B5DD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7" name="Google Shape;2777;p65"/>
                <p:cNvSpPr/>
                <p:nvPr/>
              </p:nvSpPr>
              <p:spPr>
                <a:xfrm>
                  <a:off x="4495800" y="5073650"/>
                  <a:ext cx="508000" cy="992187"/>
                </a:xfrm>
                <a:custGeom>
                  <a:avLst/>
                  <a:gdLst/>
                  <a:ahLst/>
                  <a:cxnLst/>
                  <a:rect l="l" t="t" r="r" b="b"/>
                  <a:pathLst>
                    <a:path w="120000" h="120000" extrusionOk="0">
                      <a:moveTo>
                        <a:pt x="81540" y="95808"/>
                      </a:moveTo>
                      <a:lnTo>
                        <a:pt x="82289" y="96896"/>
                      </a:lnTo>
                      <a:lnTo>
                        <a:pt x="84412" y="97536"/>
                      </a:lnTo>
                      <a:lnTo>
                        <a:pt x="87408" y="97920"/>
                      </a:lnTo>
                      <a:lnTo>
                        <a:pt x="90905" y="98240"/>
                      </a:lnTo>
                      <a:lnTo>
                        <a:pt x="94901" y="98368"/>
                      </a:lnTo>
                      <a:lnTo>
                        <a:pt x="98772" y="98560"/>
                      </a:lnTo>
                      <a:lnTo>
                        <a:pt x="102268" y="98688"/>
                      </a:lnTo>
                      <a:lnTo>
                        <a:pt x="105015" y="99008"/>
                      </a:lnTo>
                      <a:lnTo>
                        <a:pt x="106638" y="99328"/>
                      </a:lnTo>
                      <a:lnTo>
                        <a:pt x="107762" y="99584"/>
                      </a:lnTo>
                      <a:lnTo>
                        <a:pt x="108262" y="100096"/>
                      </a:lnTo>
                      <a:lnTo>
                        <a:pt x="108137" y="100608"/>
                      </a:lnTo>
                      <a:lnTo>
                        <a:pt x="107263" y="101504"/>
                      </a:lnTo>
                      <a:lnTo>
                        <a:pt x="106389" y="102272"/>
                      </a:lnTo>
                      <a:lnTo>
                        <a:pt x="105265" y="102912"/>
                      </a:lnTo>
                      <a:lnTo>
                        <a:pt x="104266" y="103424"/>
                      </a:lnTo>
                      <a:lnTo>
                        <a:pt x="103392" y="103808"/>
                      </a:lnTo>
                      <a:lnTo>
                        <a:pt x="102518" y="104192"/>
                      </a:lnTo>
                      <a:lnTo>
                        <a:pt x="101644" y="104576"/>
                      </a:lnTo>
                      <a:lnTo>
                        <a:pt x="101019" y="104896"/>
                      </a:lnTo>
                      <a:lnTo>
                        <a:pt x="99646" y="105728"/>
                      </a:lnTo>
                      <a:lnTo>
                        <a:pt x="98522" y="106368"/>
                      </a:lnTo>
                      <a:lnTo>
                        <a:pt x="97273" y="107008"/>
                      </a:lnTo>
                      <a:lnTo>
                        <a:pt x="96399" y="107456"/>
                      </a:lnTo>
                      <a:lnTo>
                        <a:pt x="96024" y="107904"/>
                      </a:lnTo>
                      <a:lnTo>
                        <a:pt x="95775" y="108288"/>
                      </a:lnTo>
                      <a:lnTo>
                        <a:pt x="96274" y="108544"/>
                      </a:lnTo>
                      <a:lnTo>
                        <a:pt x="97523" y="108736"/>
                      </a:lnTo>
                      <a:lnTo>
                        <a:pt x="101893" y="109312"/>
                      </a:lnTo>
                      <a:lnTo>
                        <a:pt x="106014" y="109888"/>
                      </a:lnTo>
                      <a:lnTo>
                        <a:pt x="109885" y="110400"/>
                      </a:lnTo>
                      <a:lnTo>
                        <a:pt x="113381" y="110976"/>
                      </a:lnTo>
                      <a:lnTo>
                        <a:pt x="116129" y="111488"/>
                      </a:lnTo>
                      <a:lnTo>
                        <a:pt x="118376" y="111936"/>
                      </a:lnTo>
                      <a:lnTo>
                        <a:pt x="119750" y="112384"/>
                      </a:lnTo>
                      <a:lnTo>
                        <a:pt x="120000" y="112704"/>
                      </a:lnTo>
                      <a:lnTo>
                        <a:pt x="118251" y="114624"/>
                      </a:lnTo>
                      <a:lnTo>
                        <a:pt x="116004" y="116032"/>
                      </a:lnTo>
                      <a:lnTo>
                        <a:pt x="113506" y="117184"/>
                      </a:lnTo>
                      <a:lnTo>
                        <a:pt x="110509" y="118016"/>
                      </a:lnTo>
                      <a:lnTo>
                        <a:pt x="107138" y="118592"/>
                      </a:lnTo>
                      <a:lnTo>
                        <a:pt x="103642" y="118976"/>
                      </a:lnTo>
                      <a:lnTo>
                        <a:pt x="99895" y="119040"/>
                      </a:lnTo>
                      <a:lnTo>
                        <a:pt x="96024" y="118976"/>
                      </a:lnTo>
                      <a:lnTo>
                        <a:pt x="92029" y="118784"/>
                      </a:lnTo>
                      <a:lnTo>
                        <a:pt x="87783" y="118528"/>
                      </a:lnTo>
                      <a:lnTo>
                        <a:pt x="83662" y="118208"/>
                      </a:lnTo>
                      <a:lnTo>
                        <a:pt x="79667" y="117824"/>
                      </a:lnTo>
                      <a:lnTo>
                        <a:pt x="75671" y="117440"/>
                      </a:lnTo>
                      <a:lnTo>
                        <a:pt x="71675" y="117184"/>
                      </a:lnTo>
                      <a:lnTo>
                        <a:pt x="67929" y="116992"/>
                      </a:lnTo>
                      <a:lnTo>
                        <a:pt x="64432" y="116928"/>
                      </a:lnTo>
                      <a:lnTo>
                        <a:pt x="61436" y="116992"/>
                      </a:lnTo>
                      <a:lnTo>
                        <a:pt x="58064" y="117120"/>
                      </a:lnTo>
                      <a:lnTo>
                        <a:pt x="54318" y="117440"/>
                      </a:lnTo>
                      <a:lnTo>
                        <a:pt x="50447" y="117760"/>
                      </a:lnTo>
                      <a:lnTo>
                        <a:pt x="46326" y="118144"/>
                      </a:lnTo>
                      <a:lnTo>
                        <a:pt x="41956" y="118592"/>
                      </a:lnTo>
                      <a:lnTo>
                        <a:pt x="37585" y="118976"/>
                      </a:lnTo>
                      <a:lnTo>
                        <a:pt x="33215" y="119360"/>
                      </a:lnTo>
                      <a:lnTo>
                        <a:pt x="28844" y="119616"/>
                      </a:lnTo>
                      <a:lnTo>
                        <a:pt x="24599" y="119872"/>
                      </a:lnTo>
                      <a:lnTo>
                        <a:pt x="20478" y="120000"/>
                      </a:lnTo>
                      <a:lnTo>
                        <a:pt x="16482" y="120000"/>
                      </a:lnTo>
                      <a:lnTo>
                        <a:pt x="12736" y="119936"/>
                      </a:lnTo>
                      <a:lnTo>
                        <a:pt x="9365" y="119616"/>
                      </a:lnTo>
                      <a:lnTo>
                        <a:pt x="6368" y="119104"/>
                      </a:lnTo>
                      <a:lnTo>
                        <a:pt x="3746" y="118400"/>
                      </a:lnTo>
                      <a:lnTo>
                        <a:pt x="2247" y="117824"/>
                      </a:lnTo>
                      <a:lnTo>
                        <a:pt x="998" y="117120"/>
                      </a:lnTo>
                      <a:lnTo>
                        <a:pt x="249" y="116416"/>
                      </a:lnTo>
                      <a:lnTo>
                        <a:pt x="0" y="115648"/>
                      </a:lnTo>
                      <a:lnTo>
                        <a:pt x="0" y="115008"/>
                      </a:lnTo>
                      <a:lnTo>
                        <a:pt x="624" y="114240"/>
                      </a:lnTo>
                      <a:lnTo>
                        <a:pt x="1623" y="113408"/>
                      </a:lnTo>
                      <a:lnTo>
                        <a:pt x="3121" y="112576"/>
                      </a:lnTo>
                      <a:lnTo>
                        <a:pt x="3746" y="112256"/>
                      </a:lnTo>
                      <a:lnTo>
                        <a:pt x="4495" y="112000"/>
                      </a:lnTo>
                      <a:lnTo>
                        <a:pt x="5244" y="111808"/>
                      </a:lnTo>
                      <a:lnTo>
                        <a:pt x="6118" y="111552"/>
                      </a:lnTo>
                      <a:lnTo>
                        <a:pt x="8116" y="111232"/>
                      </a:lnTo>
                      <a:lnTo>
                        <a:pt x="10489" y="111040"/>
                      </a:lnTo>
                      <a:lnTo>
                        <a:pt x="13111" y="110912"/>
                      </a:lnTo>
                      <a:lnTo>
                        <a:pt x="15858" y="110720"/>
                      </a:lnTo>
                      <a:lnTo>
                        <a:pt x="18605" y="110592"/>
                      </a:lnTo>
                      <a:lnTo>
                        <a:pt x="20978" y="110272"/>
                      </a:lnTo>
                      <a:lnTo>
                        <a:pt x="22976" y="109824"/>
                      </a:lnTo>
                      <a:lnTo>
                        <a:pt x="24474" y="109184"/>
                      </a:lnTo>
                      <a:lnTo>
                        <a:pt x="24724" y="108928"/>
                      </a:lnTo>
                      <a:lnTo>
                        <a:pt x="24599" y="108672"/>
                      </a:lnTo>
                      <a:lnTo>
                        <a:pt x="24099" y="108416"/>
                      </a:lnTo>
                      <a:lnTo>
                        <a:pt x="23350" y="108224"/>
                      </a:lnTo>
                      <a:lnTo>
                        <a:pt x="21977" y="107904"/>
                      </a:lnTo>
                      <a:lnTo>
                        <a:pt x="19979" y="107584"/>
                      </a:lnTo>
                      <a:lnTo>
                        <a:pt x="17856" y="107328"/>
                      </a:lnTo>
                      <a:lnTo>
                        <a:pt x="15483" y="107008"/>
                      </a:lnTo>
                      <a:lnTo>
                        <a:pt x="13111" y="106688"/>
                      </a:lnTo>
                      <a:lnTo>
                        <a:pt x="10863" y="106240"/>
                      </a:lnTo>
                      <a:lnTo>
                        <a:pt x="8865" y="105728"/>
                      </a:lnTo>
                      <a:lnTo>
                        <a:pt x="7492" y="105088"/>
                      </a:lnTo>
                      <a:lnTo>
                        <a:pt x="6867" y="104640"/>
                      </a:lnTo>
                      <a:lnTo>
                        <a:pt x="6368" y="104192"/>
                      </a:lnTo>
                      <a:lnTo>
                        <a:pt x="6368" y="103616"/>
                      </a:lnTo>
                      <a:lnTo>
                        <a:pt x="6493" y="103104"/>
                      </a:lnTo>
                      <a:lnTo>
                        <a:pt x="7492" y="102784"/>
                      </a:lnTo>
                      <a:lnTo>
                        <a:pt x="8740" y="102592"/>
                      </a:lnTo>
                      <a:lnTo>
                        <a:pt x="10489" y="102272"/>
                      </a:lnTo>
                      <a:lnTo>
                        <a:pt x="12611" y="102016"/>
                      </a:lnTo>
                      <a:lnTo>
                        <a:pt x="14859" y="101824"/>
                      </a:lnTo>
                      <a:lnTo>
                        <a:pt x="17107" y="101504"/>
                      </a:lnTo>
                      <a:lnTo>
                        <a:pt x="19354" y="101312"/>
                      </a:lnTo>
                      <a:lnTo>
                        <a:pt x="21352" y="100928"/>
                      </a:lnTo>
                      <a:lnTo>
                        <a:pt x="22976" y="100608"/>
                      </a:lnTo>
                      <a:lnTo>
                        <a:pt x="24474" y="100288"/>
                      </a:lnTo>
                      <a:lnTo>
                        <a:pt x="25848" y="99904"/>
                      </a:lnTo>
                      <a:lnTo>
                        <a:pt x="26847" y="99584"/>
                      </a:lnTo>
                      <a:lnTo>
                        <a:pt x="27721" y="99200"/>
                      </a:lnTo>
                      <a:lnTo>
                        <a:pt x="28470" y="98944"/>
                      </a:lnTo>
                      <a:lnTo>
                        <a:pt x="28844" y="98560"/>
                      </a:lnTo>
                      <a:lnTo>
                        <a:pt x="28844" y="98176"/>
                      </a:lnTo>
                      <a:lnTo>
                        <a:pt x="27471" y="96896"/>
                      </a:lnTo>
                      <a:lnTo>
                        <a:pt x="24973" y="95808"/>
                      </a:lnTo>
                      <a:lnTo>
                        <a:pt x="21477" y="94784"/>
                      </a:lnTo>
                      <a:lnTo>
                        <a:pt x="17856" y="93952"/>
                      </a:lnTo>
                      <a:lnTo>
                        <a:pt x="13985" y="93056"/>
                      </a:lnTo>
                      <a:lnTo>
                        <a:pt x="10489" y="91968"/>
                      </a:lnTo>
                      <a:lnTo>
                        <a:pt x="7991" y="90624"/>
                      </a:lnTo>
                      <a:lnTo>
                        <a:pt x="6493" y="89024"/>
                      </a:lnTo>
                      <a:lnTo>
                        <a:pt x="5744" y="86784"/>
                      </a:lnTo>
                      <a:lnTo>
                        <a:pt x="5619" y="85568"/>
                      </a:lnTo>
                      <a:lnTo>
                        <a:pt x="6243" y="84480"/>
                      </a:lnTo>
                      <a:lnTo>
                        <a:pt x="7492" y="82240"/>
                      </a:lnTo>
                      <a:lnTo>
                        <a:pt x="8116" y="81024"/>
                      </a:lnTo>
                      <a:lnTo>
                        <a:pt x="9240" y="79936"/>
                      </a:lnTo>
                      <a:lnTo>
                        <a:pt x="10364" y="79040"/>
                      </a:lnTo>
                      <a:lnTo>
                        <a:pt x="11612" y="78208"/>
                      </a:lnTo>
                      <a:lnTo>
                        <a:pt x="12861" y="77440"/>
                      </a:lnTo>
                      <a:lnTo>
                        <a:pt x="14110" y="76672"/>
                      </a:lnTo>
                      <a:lnTo>
                        <a:pt x="15234" y="75968"/>
                      </a:lnTo>
                      <a:lnTo>
                        <a:pt x="16233" y="75264"/>
                      </a:lnTo>
                      <a:lnTo>
                        <a:pt x="16357" y="75008"/>
                      </a:lnTo>
                      <a:lnTo>
                        <a:pt x="16607" y="74880"/>
                      </a:lnTo>
                      <a:lnTo>
                        <a:pt x="16732" y="74624"/>
                      </a:lnTo>
                      <a:lnTo>
                        <a:pt x="16982" y="74496"/>
                      </a:lnTo>
                      <a:lnTo>
                        <a:pt x="18605" y="73536"/>
                      </a:lnTo>
                      <a:lnTo>
                        <a:pt x="20603" y="73152"/>
                      </a:lnTo>
                      <a:lnTo>
                        <a:pt x="22976" y="73088"/>
                      </a:lnTo>
                      <a:lnTo>
                        <a:pt x="25473" y="73088"/>
                      </a:lnTo>
                      <a:lnTo>
                        <a:pt x="28095" y="73280"/>
                      </a:lnTo>
                      <a:lnTo>
                        <a:pt x="30093" y="73280"/>
                      </a:lnTo>
                      <a:lnTo>
                        <a:pt x="31592" y="72960"/>
                      </a:lnTo>
                      <a:lnTo>
                        <a:pt x="32341" y="72256"/>
                      </a:lnTo>
                      <a:lnTo>
                        <a:pt x="32840" y="72128"/>
                      </a:lnTo>
                      <a:lnTo>
                        <a:pt x="33090" y="71872"/>
                      </a:lnTo>
                      <a:lnTo>
                        <a:pt x="33340" y="71680"/>
                      </a:lnTo>
                      <a:lnTo>
                        <a:pt x="33590" y="71424"/>
                      </a:lnTo>
                      <a:lnTo>
                        <a:pt x="33839" y="70272"/>
                      </a:lnTo>
                      <a:lnTo>
                        <a:pt x="33090" y="68992"/>
                      </a:lnTo>
                      <a:lnTo>
                        <a:pt x="31716" y="67648"/>
                      </a:lnTo>
                      <a:lnTo>
                        <a:pt x="30093" y="66240"/>
                      </a:lnTo>
                      <a:lnTo>
                        <a:pt x="28345" y="64704"/>
                      </a:lnTo>
                      <a:lnTo>
                        <a:pt x="26722" y="63232"/>
                      </a:lnTo>
                      <a:lnTo>
                        <a:pt x="25723" y="61696"/>
                      </a:lnTo>
                      <a:lnTo>
                        <a:pt x="25223" y="60160"/>
                      </a:lnTo>
                      <a:lnTo>
                        <a:pt x="25473" y="58816"/>
                      </a:lnTo>
                      <a:lnTo>
                        <a:pt x="26222" y="57408"/>
                      </a:lnTo>
                      <a:lnTo>
                        <a:pt x="27471" y="55936"/>
                      </a:lnTo>
                      <a:lnTo>
                        <a:pt x="29594" y="54656"/>
                      </a:lnTo>
                      <a:lnTo>
                        <a:pt x="30093" y="54400"/>
                      </a:lnTo>
                      <a:lnTo>
                        <a:pt x="30718" y="54080"/>
                      </a:lnTo>
                      <a:lnTo>
                        <a:pt x="31342" y="53760"/>
                      </a:lnTo>
                      <a:lnTo>
                        <a:pt x="32091" y="53440"/>
                      </a:lnTo>
                      <a:lnTo>
                        <a:pt x="32840" y="53056"/>
                      </a:lnTo>
                      <a:lnTo>
                        <a:pt x="33714" y="52800"/>
                      </a:lnTo>
                      <a:lnTo>
                        <a:pt x="34588" y="52416"/>
                      </a:lnTo>
                      <a:lnTo>
                        <a:pt x="35463" y="52032"/>
                      </a:lnTo>
                      <a:lnTo>
                        <a:pt x="36836" y="51648"/>
                      </a:lnTo>
                      <a:lnTo>
                        <a:pt x="38459" y="51392"/>
                      </a:lnTo>
                      <a:lnTo>
                        <a:pt x="40332" y="51264"/>
                      </a:lnTo>
                      <a:lnTo>
                        <a:pt x="42330" y="51072"/>
                      </a:lnTo>
                      <a:lnTo>
                        <a:pt x="44079" y="50944"/>
                      </a:lnTo>
                      <a:lnTo>
                        <a:pt x="45827" y="50688"/>
                      </a:lnTo>
                      <a:lnTo>
                        <a:pt x="47200" y="50304"/>
                      </a:lnTo>
                      <a:lnTo>
                        <a:pt x="48199" y="49728"/>
                      </a:lnTo>
                      <a:lnTo>
                        <a:pt x="48699" y="48832"/>
                      </a:lnTo>
                      <a:lnTo>
                        <a:pt x="48199" y="47808"/>
                      </a:lnTo>
                      <a:lnTo>
                        <a:pt x="47325" y="46656"/>
                      </a:lnTo>
                      <a:lnTo>
                        <a:pt x="45827" y="45440"/>
                      </a:lnTo>
                      <a:lnTo>
                        <a:pt x="44203" y="43840"/>
                      </a:lnTo>
                      <a:lnTo>
                        <a:pt x="43204" y="42304"/>
                      </a:lnTo>
                      <a:lnTo>
                        <a:pt x="43329" y="41024"/>
                      </a:lnTo>
                      <a:lnTo>
                        <a:pt x="44828" y="40000"/>
                      </a:lnTo>
                      <a:lnTo>
                        <a:pt x="45452" y="39872"/>
                      </a:lnTo>
                      <a:lnTo>
                        <a:pt x="46201" y="39872"/>
                      </a:lnTo>
                      <a:lnTo>
                        <a:pt x="47075" y="39872"/>
                      </a:lnTo>
                      <a:lnTo>
                        <a:pt x="48074" y="39808"/>
                      </a:lnTo>
                      <a:lnTo>
                        <a:pt x="49698" y="39680"/>
                      </a:lnTo>
                      <a:lnTo>
                        <a:pt x="51571" y="39680"/>
                      </a:lnTo>
                      <a:lnTo>
                        <a:pt x="53694" y="39680"/>
                      </a:lnTo>
                      <a:lnTo>
                        <a:pt x="55691" y="39680"/>
                      </a:lnTo>
                      <a:lnTo>
                        <a:pt x="57315" y="39680"/>
                      </a:lnTo>
                      <a:lnTo>
                        <a:pt x="58813" y="39488"/>
                      </a:lnTo>
                      <a:lnTo>
                        <a:pt x="59812" y="39232"/>
                      </a:lnTo>
                      <a:lnTo>
                        <a:pt x="60437" y="38784"/>
                      </a:lnTo>
                      <a:lnTo>
                        <a:pt x="60437" y="38080"/>
                      </a:lnTo>
                      <a:lnTo>
                        <a:pt x="60187" y="37440"/>
                      </a:lnTo>
                      <a:lnTo>
                        <a:pt x="59937" y="36928"/>
                      </a:lnTo>
                      <a:lnTo>
                        <a:pt x="59438" y="36416"/>
                      </a:lnTo>
                      <a:lnTo>
                        <a:pt x="58439" y="35456"/>
                      </a:lnTo>
                      <a:lnTo>
                        <a:pt x="57315" y="34496"/>
                      </a:lnTo>
                      <a:lnTo>
                        <a:pt x="56441" y="33408"/>
                      </a:lnTo>
                      <a:lnTo>
                        <a:pt x="55941" y="32192"/>
                      </a:lnTo>
                      <a:lnTo>
                        <a:pt x="55442" y="31040"/>
                      </a:lnTo>
                      <a:lnTo>
                        <a:pt x="54568" y="29760"/>
                      </a:lnTo>
                      <a:lnTo>
                        <a:pt x="53444" y="28480"/>
                      </a:lnTo>
                      <a:lnTo>
                        <a:pt x="52070" y="27072"/>
                      </a:lnTo>
                      <a:lnTo>
                        <a:pt x="50697" y="25728"/>
                      </a:lnTo>
                      <a:lnTo>
                        <a:pt x="49698" y="24384"/>
                      </a:lnTo>
                      <a:lnTo>
                        <a:pt x="48949" y="23168"/>
                      </a:lnTo>
                      <a:lnTo>
                        <a:pt x="48824" y="21952"/>
                      </a:lnTo>
                      <a:lnTo>
                        <a:pt x="49198" y="21184"/>
                      </a:lnTo>
                      <a:lnTo>
                        <a:pt x="50447" y="20416"/>
                      </a:lnTo>
                      <a:lnTo>
                        <a:pt x="51945" y="19776"/>
                      </a:lnTo>
                      <a:lnTo>
                        <a:pt x="53569" y="19136"/>
                      </a:lnTo>
                      <a:lnTo>
                        <a:pt x="55317" y="18496"/>
                      </a:lnTo>
                      <a:lnTo>
                        <a:pt x="56815" y="17856"/>
                      </a:lnTo>
                      <a:lnTo>
                        <a:pt x="58189" y="17216"/>
                      </a:lnTo>
                      <a:lnTo>
                        <a:pt x="58813" y="16512"/>
                      </a:lnTo>
                      <a:lnTo>
                        <a:pt x="58813" y="15616"/>
                      </a:lnTo>
                      <a:lnTo>
                        <a:pt x="58314" y="14464"/>
                      </a:lnTo>
                      <a:lnTo>
                        <a:pt x="57440" y="13184"/>
                      </a:lnTo>
                      <a:lnTo>
                        <a:pt x="56191" y="11776"/>
                      </a:lnTo>
                      <a:lnTo>
                        <a:pt x="55067" y="10432"/>
                      </a:lnTo>
                      <a:lnTo>
                        <a:pt x="54068" y="9024"/>
                      </a:lnTo>
                      <a:lnTo>
                        <a:pt x="53319" y="7808"/>
                      </a:lnTo>
                      <a:lnTo>
                        <a:pt x="52819" y="6720"/>
                      </a:lnTo>
                      <a:lnTo>
                        <a:pt x="52819" y="5632"/>
                      </a:lnTo>
                      <a:lnTo>
                        <a:pt x="53319" y="4736"/>
                      </a:lnTo>
                      <a:lnTo>
                        <a:pt x="53818" y="3904"/>
                      </a:lnTo>
                      <a:lnTo>
                        <a:pt x="54443" y="3200"/>
                      </a:lnTo>
                      <a:lnTo>
                        <a:pt x="55941" y="1984"/>
                      </a:lnTo>
                      <a:lnTo>
                        <a:pt x="57440" y="1152"/>
                      </a:lnTo>
                      <a:lnTo>
                        <a:pt x="58938" y="576"/>
                      </a:lnTo>
                      <a:lnTo>
                        <a:pt x="60561" y="192"/>
                      </a:lnTo>
                      <a:lnTo>
                        <a:pt x="62060" y="64"/>
                      </a:lnTo>
                      <a:lnTo>
                        <a:pt x="63558" y="64"/>
                      </a:lnTo>
                      <a:lnTo>
                        <a:pt x="64932" y="64"/>
                      </a:lnTo>
                      <a:lnTo>
                        <a:pt x="66181" y="0"/>
                      </a:lnTo>
                      <a:lnTo>
                        <a:pt x="67180" y="0"/>
                      </a:lnTo>
                      <a:lnTo>
                        <a:pt x="68553" y="64"/>
                      </a:lnTo>
                      <a:lnTo>
                        <a:pt x="69927" y="320"/>
                      </a:lnTo>
                      <a:lnTo>
                        <a:pt x="71175" y="768"/>
                      </a:lnTo>
                      <a:lnTo>
                        <a:pt x="72424" y="1536"/>
                      </a:lnTo>
                      <a:lnTo>
                        <a:pt x="73423" y="2496"/>
                      </a:lnTo>
                      <a:lnTo>
                        <a:pt x="73922" y="3904"/>
                      </a:lnTo>
                      <a:lnTo>
                        <a:pt x="73922" y="5568"/>
                      </a:lnTo>
                      <a:lnTo>
                        <a:pt x="73922" y="5824"/>
                      </a:lnTo>
                      <a:lnTo>
                        <a:pt x="74047" y="6080"/>
                      </a:lnTo>
                      <a:lnTo>
                        <a:pt x="74422" y="6336"/>
                      </a:lnTo>
                      <a:lnTo>
                        <a:pt x="74921" y="6464"/>
                      </a:lnTo>
                      <a:lnTo>
                        <a:pt x="75671" y="6784"/>
                      </a:lnTo>
                      <a:lnTo>
                        <a:pt x="76545" y="6912"/>
                      </a:lnTo>
                      <a:lnTo>
                        <a:pt x="77419" y="7168"/>
                      </a:lnTo>
                      <a:lnTo>
                        <a:pt x="78418" y="7296"/>
                      </a:lnTo>
                      <a:lnTo>
                        <a:pt x="79417" y="7552"/>
                      </a:lnTo>
                      <a:lnTo>
                        <a:pt x="80166" y="7808"/>
                      </a:lnTo>
                      <a:lnTo>
                        <a:pt x="80665" y="8128"/>
                      </a:lnTo>
                      <a:lnTo>
                        <a:pt x="81040" y="8576"/>
                      </a:lnTo>
                      <a:lnTo>
                        <a:pt x="81040" y="9408"/>
                      </a:lnTo>
                      <a:lnTo>
                        <a:pt x="80541" y="10368"/>
                      </a:lnTo>
                      <a:lnTo>
                        <a:pt x="79791" y="11392"/>
                      </a:lnTo>
                      <a:lnTo>
                        <a:pt x="78917" y="12544"/>
                      </a:lnTo>
                      <a:lnTo>
                        <a:pt x="78043" y="13696"/>
                      </a:lnTo>
                      <a:lnTo>
                        <a:pt x="77294" y="14848"/>
                      </a:lnTo>
                      <a:lnTo>
                        <a:pt x="76670" y="15808"/>
                      </a:lnTo>
                      <a:lnTo>
                        <a:pt x="76545" y="16768"/>
                      </a:lnTo>
                      <a:lnTo>
                        <a:pt x="76670" y="17152"/>
                      </a:lnTo>
                      <a:lnTo>
                        <a:pt x="76670" y="17536"/>
                      </a:lnTo>
                      <a:lnTo>
                        <a:pt x="76670" y="17792"/>
                      </a:lnTo>
                      <a:lnTo>
                        <a:pt x="76795" y="18112"/>
                      </a:lnTo>
                      <a:lnTo>
                        <a:pt x="77294" y="19968"/>
                      </a:lnTo>
                      <a:lnTo>
                        <a:pt x="77793" y="21376"/>
                      </a:lnTo>
                      <a:lnTo>
                        <a:pt x="78293" y="22656"/>
                      </a:lnTo>
                      <a:lnTo>
                        <a:pt x="79417" y="24128"/>
                      </a:lnTo>
                      <a:lnTo>
                        <a:pt x="79791" y="24512"/>
                      </a:lnTo>
                      <a:lnTo>
                        <a:pt x="80541" y="24768"/>
                      </a:lnTo>
                      <a:lnTo>
                        <a:pt x="81540" y="24896"/>
                      </a:lnTo>
                      <a:lnTo>
                        <a:pt x="82788" y="24896"/>
                      </a:lnTo>
                      <a:lnTo>
                        <a:pt x="84412" y="24768"/>
                      </a:lnTo>
                      <a:lnTo>
                        <a:pt x="86534" y="24448"/>
                      </a:lnTo>
                      <a:lnTo>
                        <a:pt x="88657" y="24000"/>
                      </a:lnTo>
                      <a:lnTo>
                        <a:pt x="91030" y="23616"/>
                      </a:lnTo>
                      <a:lnTo>
                        <a:pt x="93277" y="23296"/>
                      </a:lnTo>
                      <a:lnTo>
                        <a:pt x="95275" y="23168"/>
                      </a:lnTo>
                      <a:lnTo>
                        <a:pt x="96524" y="23232"/>
                      </a:lnTo>
                      <a:lnTo>
                        <a:pt x="97523" y="23616"/>
                      </a:lnTo>
                      <a:lnTo>
                        <a:pt x="97773" y="24512"/>
                      </a:lnTo>
                      <a:lnTo>
                        <a:pt x="97273" y="25344"/>
                      </a:lnTo>
                      <a:lnTo>
                        <a:pt x="96399" y="26176"/>
                      </a:lnTo>
                      <a:lnTo>
                        <a:pt x="95275" y="26944"/>
                      </a:lnTo>
                      <a:lnTo>
                        <a:pt x="94027" y="27776"/>
                      </a:lnTo>
                      <a:lnTo>
                        <a:pt x="93028" y="28672"/>
                      </a:lnTo>
                      <a:lnTo>
                        <a:pt x="92528" y="29696"/>
                      </a:lnTo>
                      <a:lnTo>
                        <a:pt x="92778" y="30848"/>
                      </a:lnTo>
                      <a:lnTo>
                        <a:pt x="93152" y="31296"/>
                      </a:lnTo>
                      <a:lnTo>
                        <a:pt x="94027" y="31488"/>
                      </a:lnTo>
                      <a:lnTo>
                        <a:pt x="95275" y="31680"/>
                      </a:lnTo>
                      <a:lnTo>
                        <a:pt x="96774" y="31744"/>
                      </a:lnTo>
                      <a:lnTo>
                        <a:pt x="98397" y="31808"/>
                      </a:lnTo>
                      <a:lnTo>
                        <a:pt x="99895" y="31808"/>
                      </a:lnTo>
                      <a:lnTo>
                        <a:pt x="101269" y="31808"/>
                      </a:lnTo>
                      <a:lnTo>
                        <a:pt x="102643" y="31872"/>
                      </a:lnTo>
                      <a:lnTo>
                        <a:pt x="104266" y="32064"/>
                      </a:lnTo>
                      <a:lnTo>
                        <a:pt x="105639" y="32192"/>
                      </a:lnTo>
                      <a:lnTo>
                        <a:pt x="106389" y="32512"/>
                      </a:lnTo>
                      <a:lnTo>
                        <a:pt x="106514" y="32896"/>
                      </a:lnTo>
                      <a:lnTo>
                        <a:pt x="105515" y="33792"/>
                      </a:lnTo>
                      <a:lnTo>
                        <a:pt x="103267" y="34816"/>
                      </a:lnTo>
                      <a:lnTo>
                        <a:pt x="100270" y="36032"/>
                      </a:lnTo>
                      <a:lnTo>
                        <a:pt x="97023" y="37440"/>
                      </a:lnTo>
                      <a:lnTo>
                        <a:pt x="93902" y="39104"/>
                      </a:lnTo>
                      <a:lnTo>
                        <a:pt x="91404" y="41280"/>
                      </a:lnTo>
                      <a:lnTo>
                        <a:pt x="90031" y="43776"/>
                      </a:lnTo>
                      <a:lnTo>
                        <a:pt x="90405" y="46784"/>
                      </a:lnTo>
                      <a:lnTo>
                        <a:pt x="90530" y="47296"/>
                      </a:lnTo>
                      <a:lnTo>
                        <a:pt x="90655" y="47744"/>
                      </a:lnTo>
                      <a:lnTo>
                        <a:pt x="90905" y="48256"/>
                      </a:lnTo>
                      <a:lnTo>
                        <a:pt x="91030" y="48704"/>
                      </a:lnTo>
                      <a:lnTo>
                        <a:pt x="91529" y="50112"/>
                      </a:lnTo>
                      <a:lnTo>
                        <a:pt x="91404" y="51264"/>
                      </a:lnTo>
                      <a:lnTo>
                        <a:pt x="90780" y="52160"/>
                      </a:lnTo>
                      <a:lnTo>
                        <a:pt x="90031" y="52992"/>
                      </a:lnTo>
                      <a:lnTo>
                        <a:pt x="89157" y="53696"/>
                      </a:lnTo>
                      <a:lnTo>
                        <a:pt x="88283" y="54272"/>
                      </a:lnTo>
                      <a:lnTo>
                        <a:pt x="87658" y="54848"/>
                      </a:lnTo>
                      <a:lnTo>
                        <a:pt x="87533" y="55296"/>
                      </a:lnTo>
                      <a:lnTo>
                        <a:pt x="87658" y="55360"/>
                      </a:lnTo>
                      <a:lnTo>
                        <a:pt x="87783" y="55424"/>
                      </a:lnTo>
                      <a:lnTo>
                        <a:pt x="87783" y="55616"/>
                      </a:lnTo>
                      <a:lnTo>
                        <a:pt x="88033" y="55680"/>
                      </a:lnTo>
                      <a:lnTo>
                        <a:pt x="88657" y="56064"/>
                      </a:lnTo>
                      <a:lnTo>
                        <a:pt x="90031" y="56448"/>
                      </a:lnTo>
                      <a:lnTo>
                        <a:pt x="91529" y="56704"/>
                      </a:lnTo>
                      <a:lnTo>
                        <a:pt x="93277" y="57024"/>
                      </a:lnTo>
                      <a:lnTo>
                        <a:pt x="95400" y="57344"/>
                      </a:lnTo>
                      <a:lnTo>
                        <a:pt x="97648" y="57664"/>
                      </a:lnTo>
                      <a:lnTo>
                        <a:pt x="99895" y="57920"/>
                      </a:lnTo>
                      <a:lnTo>
                        <a:pt x="102268" y="58240"/>
                      </a:lnTo>
                      <a:lnTo>
                        <a:pt x="104391" y="58560"/>
                      </a:lnTo>
                      <a:lnTo>
                        <a:pt x="106638" y="58880"/>
                      </a:lnTo>
                      <a:lnTo>
                        <a:pt x="108761" y="59136"/>
                      </a:lnTo>
                      <a:lnTo>
                        <a:pt x="110509" y="59520"/>
                      </a:lnTo>
                      <a:lnTo>
                        <a:pt x="112133" y="59840"/>
                      </a:lnTo>
                      <a:lnTo>
                        <a:pt x="113381" y="60224"/>
                      </a:lnTo>
                      <a:lnTo>
                        <a:pt x="114255" y="60608"/>
                      </a:lnTo>
                      <a:lnTo>
                        <a:pt x="114630" y="61056"/>
                      </a:lnTo>
                      <a:lnTo>
                        <a:pt x="114380" y="62528"/>
                      </a:lnTo>
                      <a:lnTo>
                        <a:pt x="112757" y="63872"/>
                      </a:lnTo>
                      <a:lnTo>
                        <a:pt x="110260" y="65280"/>
                      </a:lnTo>
                      <a:lnTo>
                        <a:pt x="107263" y="66624"/>
                      </a:lnTo>
                      <a:lnTo>
                        <a:pt x="104266" y="68032"/>
                      </a:lnTo>
                      <a:lnTo>
                        <a:pt x="101644" y="69376"/>
                      </a:lnTo>
                      <a:lnTo>
                        <a:pt x="99646" y="70720"/>
                      </a:lnTo>
                      <a:lnTo>
                        <a:pt x="98772" y="72192"/>
                      </a:lnTo>
                      <a:lnTo>
                        <a:pt x="98772" y="72320"/>
                      </a:lnTo>
                      <a:lnTo>
                        <a:pt x="98772" y="72512"/>
                      </a:lnTo>
                      <a:lnTo>
                        <a:pt x="98772" y="72704"/>
                      </a:lnTo>
                      <a:lnTo>
                        <a:pt x="98896" y="72896"/>
                      </a:lnTo>
                      <a:lnTo>
                        <a:pt x="100270" y="74048"/>
                      </a:lnTo>
                      <a:lnTo>
                        <a:pt x="102643" y="74688"/>
                      </a:lnTo>
                      <a:lnTo>
                        <a:pt x="105764" y="75264"/>
                      </a:lnTo>
                      <a:lnTo>
                        <a:pt x="109386" y="75648"/>
                      </a:lnTo>
                      <a:lnTo>
                        <a:pt x="112757" y="75968"/>
                      </a:lnTo>
                      <a:lnTo>
                        <a:pt x="115879" y="76544"/>
                      </a:lnTo>
                      <a:lnTo>
                        <a:pt x="118251" y="77248"/>
                      </a:lnTo>
                      <a:lnTo>
                        <a:pt x="119625" y="78336"/>
                      </a:lnTo>
                      <a:lnTo>
                        <a:pt x="119750" y="78464"/>
                      </a:lnTo>
                      <a:lnTo>
                        <a:pt x="119750" y="78592"/>
                      </a:lnTo>
                      <a:lnTo>
                        <a:pt x="119750" y="78656"/>
                      </a:lnTo>
                      <a:lnTo>
                        <a:pt x="119750" y="78848"/>
                      </a:lnTo>
                      <a:lnTo>
                        <a:pt x="119375" y="79872"/>
                      </a:lnTo>
                      <a:lnTo>
                        <a:pt x="118251" y="80960"/>
                      </a:lnTo>
                      <a:lnTo>
                        <a:pt x="116503" y="81984"/>
                      </a:lnTo>
                      <a:lnTo>
                        <a:pt x="114131" y="83008"/>
                      </a:lnTo>
                      <a:lnTo>
                        <a:pt x="111134" y="83968"/>
                      </a:lnTo>
                      <a:lnTo>
                        <a:pt x="108012" y="84992"/>
                      </a:lnTo>
                      <a:lnTo>
                        <a:pt x="104640" y="85952"/>
                      </a:lnTo>
                      <a:lnTo>
                        <a:pt x="101019" y="86976"/>
                      </a:lnTo>
                      <a:lnTo>
                        <a:pt x="97523" y="87936"/>
                      </a:lnTo>
                      <a:lnTo>
                        <a:pt x="93902" y="88960"/>
                      </a:lnTo>
                      <a:lnTo>
                        <a:pt x="90780" y="89984"/>
                      </a:lnTo>
                      <a:lnTo>
                        <a:pt x="87783" y="91072"/>
                      </a:lnTo>
                      <a:lnTo>
                        <a:pt x="85286" y="92224"/>
                      </a:lnTo>
                      <a:lnTo>
                        <a:pt x="83413" y="93376"/>
                      </a:lnTo>
                      <a:lnTo>
                        <a:pt x="82039" y="94592"/>
                      </a:lnTo>
                      <a:lnTo>
                        <a:pt x="81540" y="95808"/>
                      </a:lnTo>
                      <a:close/>
                    </a:path>
                  </a:pathLst>
                </a:custGeom>
                <a:solidFill>
                  <a:srgbClr val="9BD3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8" name="Google Shape;2778;p65"/>
                <p:cNvSpPr/>
                <p:nvPr/>
              </p:nvSpPr>
              <p:spPr>
                <a:xfrm>
                  <a:off x="4516437" y="5081587"/>
                  <a:ext cx="465137" cy="981075"/>
                </a:xfrm>
                <a:custGeom>
                  <a:avLst/>
                  <a:gdLst/>
                  <a:ahLst/>
                  <a:cxnLst/>
                  <a:rect l="l" t="t" r="r" b="b"/>
                  <a:pathLst>
                    <a:path w="120000" h="120000" extrusionOk="0">
                      <a:moveTo>
                        <a:pt x="80682" y="96155"/>
                      </a:moveTo>
                      <a:lnTo>
                        <a:pt x="81365" y="97257"/>
                      </a:lnTo>
                      <a:lnTo>
                        <a:pt x="83412" y="98034"/>
                      </a:lnTo>
                      <a:lnTo>
                        <a:pt x="86552" y="98488"/>
                      </a:lnTo>
                      <a:lnTo>
                        <a:pt x="90102" y="98876"/>
                      </a:lnTo>
                      <a:lnTo>
                        <a:pt x="93924" y="99071"/>
                      </a:lnTo>
                      <a:lnTo>
                        <a:pt x="97747" y="99330"/>
                      </a:lnTo>
                      <a:lnTo>
                        <a:pt x="101023" y="99589"/>
                      </a:lnTo>
                      <a:lnTo>
                        <a:pt x="103344" y="100043"/>
                      </a:lnTo>
                      <a:lnTo>
                        <a:pt x="104846" y="100431"/>
                      </a:lnTo>
                      <a:lnTo>
                        <a:pt x="105665" y="100691"/>
                      </a:lnTo>
                      <a:lnTo>
                        <a:pt x="106211" y="101209"/>
                      </a:lnTo>
                      <a:lnTo>
                        <a:pt x="105938" y="101727"/>
                      </a:lnTo>
                      <a:lnTo>
                        <a:pt x="104982" y="102699"/>
                      </a:lnTo>
                      <a:lnTo>
                        <a:pt x="103890" y="103477"/>
                      </a:lnTo>
                      <a:lnTo>
                        <a:pt x="102935" y="104125"/>
                      </a:lnTo>
                      <a:lnTo>
                        <a:pt x="101706" y="104578"/>
                      </a:lnTo>
                      <a:lnTo>
                        <a:pt x="100750" y="104902"/>
                      </a:lnTo>
                      <a:lnTo>
                        <a:pt x="99931" y="105226"/>
                      </a:lnTo>
                      <a:lnTo>
                        <a:pt x="99385" y="105485"/>
                      </a:lnTo>
                      <a:lnTo>
                        <a:pt x="98839" y="105809"/>
                      </a:lnTo>
                      <a:lnTo>
                        <a:pt x="97883" y="106522"/>
                      </a:lnTo>
                      <a:lnTo>
                        <a:pt x="97064" y="107041"/>
                      </a:lnTo>
                      <a:lnTo>
                        <a:pt x="96245" y="107559"/>
                      </a:lnTo>
                      <a:lnTo>
                        <a:pt x="95563" y="108077"/>
                      </a:lnTo>
                      <a:lnTo>
                        <a:pt x="95290" y="108401"/>
                      </a:lnTo>
                      <a:lnTo>
                        <a:pt x="95426" y="108725"/>
                      </a:lnTo>
                      <a:lnTo>
                        <a:pt x="96109" y="109049"/>
                      </a:lnTo>
                      <a:lnTo>
                        <a:pt x="97201" y="109308"/>
                      </a:lnTo>
                      <a:lnTo>
                        <a:pt x="101569" y="109892"/>
                      </a:lnTo>
                      <a:lnTo>
                        <a:pt x="105802" y="110410"/>
                      </a:lnTo>
                      <a:lnTo>
                        <a:pt x="109761" y="111058"/>
                      </a:lnTo>
                      <a:lnTo>
                        <a:pt x="113310" y="111576"/>
                      </a:lnTo>
                      <a:lnTo>
                        <a:pt x="116040" y="112159"/>
                      </a:lnTo>
                      <a:lnTo>
                        <a:pt x="118361" y="112613"/>
                      </a:lnTo>
                      <a:lnTo>
                        <a:pt x="119590" y="113066"/>
                      </a:lnTo>
                      <a:lnTo>
                        <a:pt x="120000" y="113390"/>
                      </a:lnTo>
                      <a:lnTo>
                        <a:pt x="118088" y="115075"/>
                      </a:lnTo>
                      <a:lnTo>
                        <a:pt x="115904" y="116436"/>
                      </a:lnTo>
                      <a:lnTo>
                        <a:pt x="113310" y="117473"/>
                      </a:lnTo>
                      <a:lnTo>
                        <a:pt x="110307" y="118120"/>
                      </a:lnTo>
                      <a:lnTo>
                        <a:pt x="106894" y="118639"/>
                      </a:lnTo>
                      <a:lnTo>
                        <a:pt x="103344" y="118898"/>
                      </a:lnTo>
                      <a:lnTo>
                        <a:pt x="99658" y="119028"/>
                      </a:lnTo>
                      <a:lnTo>
                        <a:pt x="95836" y="118898"/>
                      </a:lnTo>
                      <a:lnTo>
                        <a:pt x="91740" y="118704"/>
                      </a:lnTo>
                      <a:lnTo>
                        <a:pt x="87645" y="118380"/>
                      </a:lnTo>
                      <a:lnTo>
                        <a:pt x="83549" y="118056"/>
                      </a:lnTo>
                      <a:lnTo>
                        <a:pt x="79590" y="117667"/>
                      </a:lnTo>
                      <a:lnTo>
                        <a:pt x="75631" y="117408"/>
                      </a:lnTo>
                      <a:lnTo>
                        <a:pt x="71808" y="117084"/>
                      </a:lnTo>
                      <a:lnTo>
                        <a:pt x="67986" y="116889"/>
                      </a:lnTo>
                      <a:lnTo>
                        <a:pt x="64573" y="116825"/>
                      </a:lnTo>
                      <a:lnTo>
                        <a:pt x="61706" y="116889"/>
                      </a:lnTo>
                      <a:lnTo>
                        <a:pt x="58293" y="117084"/>
                      </a:lnTo>
                      <a:lnTo>
                        <a:pt x="54607" y="117408"/>
                      </a:lnTo>
                      <a:lnTo>
                        <a:pt x="50648" y="117667"/>
                      </a:lnTo>
                      <a:lnTo>
                        <a:pt x="46416" y="118056"/>
                      </a:lnTo>
                      <a:lnTo>
                        <a:pt x="42047" y="118509"/>
                      </a:lnTo>
                      <a:lnTo>
                        <a:pt x="37679" y="118898"/>
                      </a:lnTo>
                      <a:lnTo>
                        <a:pt x="33174" y="119287"/>
                      </a:lnTo>
                      <a:lnTo>
                        <a:pt x="28805" y="119611"/>
                      </a:lnTo>
                      <a:lnTo>
                        <a:pt x="24436" y="119870"/>
                      </a:lnTo>
                      <a:lnTo>
                        <a:pt x="20204" y="119999"/>
                      </a:lnTo>
                      <a:lnTo>
                        <a:pt x="16109" y="119999"/>
                      </a:lnTo>
                      <a:lnTo>
                        <a:pt x="12423" y="119935"/>
                      </a:lnTo>
                      <a:lnTo>
                        <a:pt x="9010" y="119611"/>
                      </a:lnTo>
                      <a:lnTo>
                        <a:pt x="5870" y="119092"/>
                      </a:lnTo>
                      <a:lnTo>
                        <a:pt x="3276" y="118380"/>
                      </a:lnTo>
                      <a:lnTo>
                        <a:pt x="682" y="117149"/>
                      </a:lnTo>
                      <a:lnTo>
                        <a:pt x="0" y="115853"/>
                      </a:lnTo>
                      <a:lnTo>
                        <a:pt x="682" y="114427"/>
                      </a:lnTo>
                      <a:lnTo>
                        <a:pt x="3276" y="112807"/>
                      </a:lnTo>
                      <a:lnTo>
                        <a:pt x="3959" y="112613"/>
                      </a:lnTo>
                      <a:lnTo>
                        <a:pt x="4641" y="112354"/>
                      </a:lnTo>
                      <a:lnTo>
                        <a:pt x="5460" y="112159"/>
                      </a:lnTo>
                      <a:lnTo>
                        <a:pt x="6416" y="111965"/>
                      </a:lnTo>
                      <a:lnTo>
                        <a:pt x="8327" y="111641"/>
                      </a:lnTo>
                      <a:lnTo>
                        <a:pt x="10784" y="111447"/>
                      </a:lnTo>
                      <a:lnTo>
                        <a:pt x="13515" y="111317"/>
                      </a:lnTo>
                      <a:lnTo>
                        <a:pt x="16245" y="111123"/>
                      </a:lnTo>
                      <a:lnTo>
                        <a:pt x="18839" y="110928"/>
                      </a:lnTo>
                      <a:lnTo>
                        <a:pt x="21433" y="110604"/>
                      </a:lnTo>
                      <a:lnTo>
                        <a:pt x="23617" y="110215"/>
                      </a:lnTo>
                      <a:lnTo>
                        <a:pt x="25255" y="109568"/>
                      </a:lnTo>
                      <a:lnTo>
                        <a:pt x="25529" y="109373"/>
                      </a:lnTo>
                      <a:lnTo>
                        <a:pt x="25392" y="109049"/>
                      </a:lnTo>
                      <a:lnTo>
                        <a:pt x="25119" y="108790"/>
                      </a:lnTo>
                      <a:lnTo>
                        <a:pt x="24436" y="108596"/>
                      </a:lnTo>
                      <a:lnTo>
                        <a:pt x="23071" y="108207"/>
                      </a:lnTo>
                      <a:lnTo>
                        <a:pt x="21160" y="107883"/>
                      </a:lnTo>
                      <a:lnTo>
                        <a:pt x="19112" y="107688"/>
                      </a:lnTo>
                      <a:lnTo>
                        <a:pt x="16655" y="107365"/>
                      </a:lnTo>
                      <a:lnTo>
                        <a:pt x="14197" y="106976"/>
                      </a:lnTo>
                      <a:lnTo>
                        <a:pt x="11877" y="106587"/>
                      </a:lnTo>
                      <a:lnTo>
                        <a:pt x="9965" y="106069"/>
                      </a:lnTo>
                      <a:lnTo>
                        <a:pt x="8464" y="105421"/>
                      </a:lnTo>
                      <a:lnTo>
                        <a:pt x="8054" y="104967"/>
                      </a:lnTo>
                      <a:lnTo>
                        <a:pt x="7781" y="104514"/>
                      </a:lnTo>
                      <a:lnTo>
                        <a:pt x="7918" y="104060"/>
                      </a:lnTo>
                      <a:lnTo>
                        <a:pt x="8327" y="103606"/>
                      </a:lnTo>
                      <a:lnTo>
                        <a:pt x="9283" y="103282"/>
                      </a:lnTo>
                      <a:lnTo>
                        <a:pt x="10921" y="103023"/>
                      </a:lnTo>
                      <a:lnTo>
                        <a:pt x="12696" y="102829"/>
                      </a:lnTo>
                      <a:lnTo>
                        <a:pt x="14880" y="102570"/>
                      </a:lnTo>
                      <a:lnTo>
                        <a:pt x="17064" y="102311"/>
                      </a:lnTo>
                      <a:lnTo>
                        <a:pt x="19385" y="102051"/>
                      </a:lnTo>
                      <a:lnTo>
                        <a:pt x="21433" y="101727"/>
                      </a:lnTo>
                      <a:lnTo>
                        <a:pt x="23344" y="101339"/>
                      </a:lnTo>
                      <a:lnTo>
                        <a:pt x="24709" y="100950"/>
                      </a:lnTo>
                      <a:lnTo>
                        <a:pt x="26075" y="100561"/>
                      </a:lnTo>
                      <a:lnTo>
                        <a:pt x="27167" y="100237"/>
                      </a:lnTo>
                      <a:lnTo>
                        <a:pt x="27986" y="99848"/>
                      </a:lnTo>
                      <a:lnTo>
                        <a:pt x="28805" y="99460"/>
                      </a:lnTo>
                      <a:lnTo>
                        <a:pt x="29078" y="99071"/>
                      </a:lnTo>
                      <a:lnTo>
                        <a:pt x="29488" y="98617"/>
                      </a:lnTo>
                      <a:lnTo>
                        <a:pt x="29351" y="98228"/>
                      </a:lnTo>
                      <a:lnTo>
                        <a:pt x="27849" y="96933"/>
                      </a:lnTo>
                      <a:lnTo>
                        <a:pt x="25255" y="95896"/>
                      </a:lnTo>
                      <a:lnTo>
                        <a:pt x="21979" y="94859"/>
                      </a:lnTo>
                      <a:lnTo>
                        <a:pt x="18430" y="93952"/>
                      </a:lnTo>
                      <a:lnTo>
                        <a:pt x="14744" y="92915"/>
                      </a:lnTo>
                      <a:lnTo>
                        <a:pt x="11604" y="91749"/>
                      </a:lnTo>
                      <a:lnTo>
                        <a:pt x="9146" y="90453"/>
                      </a:lnTo>
                      <a:lnTo>
                        <a:pt x="7918" y="88898"/>
                      </a:lnTo>
                      <a:lnTo>
                        <a:pt x="7098" y="86695"/>
                      </a:lnTo>
                      <a:lnTo>
                        <a:pt x="6962" y="85658"/>
                      </a:lnTo>
                      <a:lnTo>
                        <a:pt x="7372" y="84751"/>
                      </a:lnTo>
                      <a:lnTo>
                        <a:pt x="8737" y="82613"/>
                      </a:lnTo>
                      <a:lnTo>
                        <a:pt x="9556" y="81382"/>
                      </a:lnTo>
                      <a:lnTo>
                        <a:pt x="10511" y="80345"/>
                      </a:lnTo>
                      <a:lnTo>
                        <a:pt x="11740" y="79438"/>
                      </a:lnTo>
                      <a:lnTo>
                        <a:pt x="13242" y="78660"/>
                      </a:lnTo>
                      <a:lnTo>
                        <a:pt x="14744" y="77948"/>
                      </a:lnTo>
                      <a:lnTo>
                        <a:pt x="15972" y="77365"/>
                      </a:lnTo>
                      <a:lnTo>
                        <a:pt x="17064" y="76717"/>
                      </a:lnTo>
                      <a:lnTo>
                        <a:pt x="18156" y="76133"/>
                      </a:lnTo>
                      <a:lnTo>
                        <a:pt x="18430" y="75939"/>
                      </a:lnTo>
                      <a:lnTo>
                        <a:pt x="18566" y="75745"/>
                      </a:lnTo>
                      <a:lnTo>
                        <a:pt x="18839" y="75615"/>
                      </a:lnTo>
                      <a:lnTo>
                        <a:pt x="19112" y="75421"/>
                      </a:lnTo>
                      <a:lnTo>
                        <a:pt x="20477" y="74578"/>
                      </a:lnTo>
                      <a:lnTo>
                        <a:pt x="22525" y="74125"/>
                      </a:lnTo>
                      <a:lnTo>
                        <a:pt x="24573" y="73866"/>
                      </a:lnTo>
                      <a:lnTo>
                        <a:pt x="26757" y="73736"/>
                      </a:lnTo>
                      <a:lnTo>
                        <a:pt x="28805" y="73671"/>
                      </a:lnTo>
                      <a:lnTo>
                        <a:pt x="30443" y="73412"/>
                      </a:lnTo>
                      <a:lnTo>
                        <a:pt x="31672" y="72894"/>
                      </a:lnTo>
                      <a:lnTo>
                        <a:pt x="32218" y="71987"/>
                      </a:lnTo>
                      <a:lnTo>
                        <a:pt x="32491" y="71792"/>
                      </a:lnTo>
                      <a:lnTo>
                        <a:pt x="32901" y="71598"/>
                      </a:lnTo>
                      <a:lnTo>
                        <a:pt x="33174" y="71339"/>
                      </a:lnTo>
                      <a:lnTo>
                        <a:pt x="33310" y="71144"/>
                      </a:lnTo>
                      <a:lnTo>
                        <a:pt x="33447" y="69848"/>
                      </a:lnTo>
                      <a:lnTo>
                        <a:pt x="32901" y="68617"/>
                      </a:lnTo>
                      <a:lnTo>
                        <a:pt x="31672" y="67257"/>
                      </a:lnTo>
                      <a:lnTo>
                        <a:pt x="30307" y="65896"/>
                      </a:lnTo>
                      <a:lnTo>
                        <a:pt x="28805" y="64470"/>
                      </a:lnTo>
                      <a:lnTo>
                        <a:pt x="27440" y="63045"/>
                      </a:lnTo>
                      <a:lnTo>
                        <a:pt x="26894" y="61619"/>
                      </a:lnTo>
                      <a:lnTo>
                        <a:pt x="26894" y="60259"/>
                      </a:lnTo>
                      <a:lnTo>
                        <a:pt x="27167" y="59611"/>
                      </a:lnTo>
                      <a:lnTo>
                        <a:pt x="27440" y="59092"/>
                      </a:lnTo>
                      <a:lnTo>
                        <a:pt x="27986" y="58380"/>
                      </a:lnTo>
                      <a:lnTo>
                        <a:pt x="28668" y="57796"/>
                      </a:lnTo>
                      <a:lnTo>
                        <a:pt x="29351" y="57149"/>
                      </a:lnTo>
                      <a:lnTo>
                        <a:pt x="30307" y="56565"/>
                      </a:lnTo>
                      <a:lnTo>
                        <a:pt x="31262" y="55917"/>
                      </a:lnTo>
                      <a:lnTo>
                        <a:pt x="32354" y="55334"/>
                      </a:lnTo>
                      <a:lnTo>
                        <a:pt x="32901" y="55010"/>
                      </a:lnTo>
                      <a:lnTo>
                        <a:pt x="33447" y="54751"/>
                      </a:lnTo>
                      <a:lnTo>
                        <a:pt x="34129" y="54362"/>
                      </a:lnTo>
                      <a:lnTo>
                        <a:pt x="34675" y="54103"/>
                      </a:lnTo>
                      <a:lnTo>
                        <a:pt x="35221" y="53714"/>
                      </a:lnTo>
                      <a:lnTo>
                        <a:pt x="35904" y="53326"/>
                      </a:lnTo>
                      <a:lnTo>
                        <a:pt x="36723" y="52937"/>
                      </a:lnTo>
                      <a:lnTo>
                        <a:pt x="37406" y="52548"/>
                      </a:lnTo>
                      <a:lnTo>
                        <a:pt x="38498" y="52095"/>
                      </a:lnTo>
                      <a:lnTo>
                        <a:pt x="39863" y="51706"/>
                      </a:lnTo>
                      <a:lnTo>
                        <a:pt x="41501" y="51317"/>
                      </a:lnTo>
                      <a:lnTo>
                        <a:pt x="42866" y="50993"/>
                      </a:lnTo>
                      <a:lnTo>
                        <a:pt x="44368" y="50669"/>
                      </a:lnTo>
                      <a:lnTo>
                        <a:pt x="45870" y="50215"/>
                      </a:lnTo>
                      <a:lnTo>
                        <a:pt x="46825" y="49762"/>
                      </a:lnTo>
                      <a:lnTo>
                        <a:pt x="47645" y="49049"/>
                      </a:lnTo>
                      <a:lnTo>
                        <a:pt x="47918" y="48142"/>
                      </a:lnTo>
                      <a:lnTo>
                        <a:pt x="47645" y="47105"/>
                      </a:lnTo>
                      <a:lnTo>
                        <a:pt x="46825" y="46069"/>
                      </a:lnTo>
                      <a:lnTo>
                        <a:pt x="45460" y="44967"/>
                      </a:lnTo>
                      <a:lnTo>
                        <a:pt x="44232" y="43606"/>
                      </a:lnTo>
                      <a:lnTo>
                        <a:pt x="44232" y="42246"/>
                      </a:lnTo>
                      <a:lnTo>
                        <a:pt x="45051" y="41209"/>
                      </a:lnTo>
                      <a:lnTo>
                        <a:pt x="47098" y="40367"/>
                      </a:lnTo>
                      <a:lnTo>
                        <a:pt x="47781" y="40237"/>
                      </a:lnTo>
                      <a:lnTo>
                        <a:pt x="48737" y="40172"/>
                      </a:lnTo>
                      <a:lnTo>
                        <a:pt x="49556" y="40172"/>
                      </a:lnTo>
                      <a:lnTo>
                        <a:pt x="50375" y="40107"/>
                      </a:lnTo>
                      <a:lnTo>
                        <a:pt x="51877" y="39784"/>
                      </a:lnTo>
                      <a:lnTo>
                        <a:pt x="53515" y="39589"/>
                      </a:lnTo>
                      <a:lnTo>
                        <a:pt x="55290" y="39395"/>
                      </a:lnTo>
                      <a:lnTo>
                        <a:pt x="56791" y="39265"/>
                      </a:lnTo>
                      <a:lnTo>
                        <a:pt x="58430" y="39136"/>
                      </a:lnTo>
                      <a:lnTo>
                        <a:pt x="59795" y="38812"/>
                      </a:lnTo>
                      <a:lnTo>
                        <a:pt x="60614" y="38423"/>
                      </a:lnTo>
                      <a:lnTo>
                        <a:pt x="61023" y="37904"/>
                      </a:lnTo>
                      <a:lnTo>
                        <a:pt x="61023" y="37257"/>
                      </a:lnTo>
                      <a:lnTo>
                        <a:pt x="60887" y="36738"/>
                      </a:lnTo>
                      <a:lnTo>
                        <a:pt x="60750" y="36090"/>
                      </a:lnTo>
                      <a:lnTo>
                        <a:pt x="60204" y="35572"/>
                      </a:lnTo>
                      <a:lnTo>
                        <a:pt x="59249" y="34730"/>
                      </a:lnTo>
                      <a:lnTo>
                        <a:pt x="58293" y="33693"/>
                      </a:lnTo>
                      <a:lnTo>
                        <a:pt x="57337" y="32721"/>
                      </a:lnTo>
                      <a:lnTo>
                        <a:pt x="56791" y="31619"/>
                      </a:lnTo>
                      <a:lnTo>
                        <a:pt x="56382" y="30453"/>
                      </a:lnTo>
                      <a:lnTo>
                        <a:pt x="55426" y="29222"/>
                      </a:lnTo>
                      <a:lnTo>
                        <a:pt x="54197" y="27991"/>
                      </a:lnTo>
                      <a:lnTo>
                        <a:pt x="52969" y="26695"/>
                      </a:lnTo>
                      <a:lnTo>
                        <a:pt x="51604" y="25399"/>
                      </a:lnTo>
                      <a:lnTo>
                        <a:pt x="50648" y="24168"/>
                      </a:lnTo>
                      <a:lnTo>
                        <a:pt x="50102" y="23002"/>
                      </a:lnTo>
                      <a:lnTo>
                        <a:pt x="49829" y="21835"/>
                      </a:lnTo>
                      <a:lnTo>
                        <a:pt x="50375" y="21058"/>
                      </a:lnTo>
                      <a:lnTo>
                        <a:pt x="51331" y="20280"/>
                      </a:lnTo>
                      <a:lnTo>
                        <a:pt x="52832" y="19697"/>
                      </a:lnTo>
                      <a:lnTo>
                        <a:pt x="54470" y="18984"/>
                      </a:lnTo>
                      <a:lnTo>
                        <a:pt x="56109" y="18401"/>
                      </a:lnTo>
                      <a:lnTo>
                        <a:pt x="57474" y="17753"/>
                      </a:lnTo>
                      <a:lnTo>
                        <a:pt x="58703" y="17041"/>
                      </a:lnTo>
                      <a:lnTo>
                        <a:pt x="59249" y="16393"/>
                      </a:lnTo>
                      <a:lnTo>
                        <a:pt x="59249" y="15421"/>
                      </a:lnTo>
                      <a:lnTo>
                        <a:pt x="58976" y="14384"/>
                      </a:lnTo>
                      <a:lnTo>
                        <a:pt x="58020" y="13218"/>
                      </a:lnTo>
                      <a:lnTo>
                        <a:pt x="57064" y="11922"/>
                      </a:lnTo>
                      <a:lnTo>
                        <a:pt x="55836" y="10561"/>
                      </a:lnTo>
                      <a:lnTo>
                        <a:pt x="54880" y="9265"/>
                      </a:lnTo>
                      <a:lnTo>
                        <a:pt x="54061" y="8034"/>
                      </a:lnTo>
                      <a:lnTo>
                        <a:pt x="53788" y="6933"/>
                      </a:lnTo>
                      <a:lnTo>
                        <a:pt x="53788" y="5961"/>
                      </a:lnTo>
                      <a:lnTo>
                        <a:pt x="53924" y="5053"/>
                      </a:lnTo>
                      <a:lnTo>
                        <a:pt x="54470" y="4276"/>
                      </a:lnTo>
                      <a:lnTo>
                        <a:pt x="54880" y="3563"/>
                      </a:lnTo>
                      <a:lnTo>
                        <a:pt x="56382" y="2203"/>
                      </a:lnTo>
                      <a:lnTo>
                        <a:pt x="57883" y="1231"/>
                      </a:lnTo>
                      <a:lnTo>
                        <a:pt x="59249" y="647"/>
                      </a:lnTo>
                      <a:lnTo>
                        <a:pt x="60750" y="259"/>
                      </a:lnTo>
                      <a:lnTo>
                        <a:pt x="61979" y="194"/>
                      </a:lnTo>
                      <a:lnTo>
                        <a:pt x="63481" y="64"/>
                      </a:lnTo>
                      <a:lnTo>
                        <a:pt x="64846" y="64"/>
                      </a:lnTo>
                      <a:lnTo>
                        <a:pt x="65938" y="0"/>
                      </a:lnTo>
                      <a:lnTo>
                        <a:pt x="66894" y="0"/>
                      </a:lnTo>
                      <a:lnTo>
                        <a:pt x="68259" y="64"/>
                      </a:lnTo>
                      <a:lnTo>
                        <a:pt x="69488" y="323"/>
                      </a:lnTo>
                      <a:lnTo>
                        <a:pt x="70853" y="777"/>
                      </a:lnTo>
                      <a:lnTo>
                        <a:pt x="71945" y="1490"/>
                      </a:lnTo>
                      <a:lnTo>
                        <a:pt x="72901" y="2462"/>
                      </a:lnTo>
                      <a:lnTo>
                        <a:pt x="73447" y="3822"/>
                      </a:lnTo>
                      <a:lnTo>
                        <a:pt x="73447" y="5507"/>
                      </a:lnTo>
                      <a:lnTo>
                        <a:pt x="73447" y="5701"/>
                      </a:lnTo>
                      <a:lnTo>
                        <a:pt x="73583" y="5961"/>
                      </a:lnTo>
                      <a:lnTo>
                        <a:pt x="73856" y="6155"/>
                      </a:lnTo>
                      <a:lnTo>
                        <a:pt x="74266" y="6414"/>
                      </a:lnTo>
                      <a:lnTo>
                        <a:pt x="74812" y="6738"/>
                      </a:lnTo>
                      <a:lnTo>
                        <a:pt x="75767" y="6933"/>
                      </a:lnTo>
                      <a:lnTo>
                        <a:pt x="76860" y="7192"/>
                      </a:lnTo>
                      <a:lnTo>
                        <a:pt x="77815" y="7321"/>
                      </a:lnTo>
                      <a:lnTo>
                        <a:pt x="78634" y="7580"/>
                      </a:lnTo>
                      <a:lnTo>
                        <a:pt x="79453" y="7775"/>
                      </a:lnTo>
                      <a:lnTo>
                        <a:pt x="80000" y="8099"/>
                      </a:lnTo>
                      <a:lnTo>
                        <a:pt x="80409" y="8552"/>
                      </a:lnTo>
                      <a:lnTo>
                        <a:pt x="80409" y="9330"/>
                      </a:lnTo>
                      <a:lnTo>
                        <a:pt x="79863" y="10367"/>
                      </a:lnTo>
                      <a:lnTo>
                        <a:pt x="79180" y="11403"/>
                      </a:lnTo>
                      <a:lnTo>
                        <a:pt x="78361" y="12505"/>
                      </a:lnTo>
                      <a:lnTo>
                        <a:pt x="77406" y="13671"/>
                      </a:lnTo>
                      <a:lnTo>
                        <a:pt x="76587" y="14773"/>
                      </a:lnTo>
                      <a:lnTo>
                        <a:pt x="76177" y="15745"/>
                      </a:lnTo>
                      <a:lnTo>
                        <a:pt x="76040" y="16652"/>
                      </a:lnTo>
                      <a:lnTo>
                        <a:pt x="76040" y="16976"/>
                      </a:lnTo>
                      <a:lnTo>
                        <a:pt x="76177" y="17300"/>
                      </a:lnTo>
                      <a:lnTo>
                        <a:pt x="76177" y="17624"/>
                      </a:lnTo>
                      <a:lnTo>
                        <a:pt x="76177" y="17883"/>
                      </a:lnTo>
                      <a:lnTo>
                        <a:pt x="76587" y="19762"/>
                      </a:lnTo>
                      <a:lnTo>
                        <a:pt x="77133" y="21252"/>
                      </a:lnTo>
                      <a:lnTo>
                        <a:pt x="77542" y="22483"/>
                      </a:lnTo>
                      <a:lnTo>
                        <a:pt x="78634" y="23844"/>
                      </a:lnTo>
                      <a:lnTo>
                        <a:pt x="79044" y="24233"/>
                      </a:lnTo>
                      <a:lnTo>
                        <a:pt x="79726" y="24557"/>
                      </a:lnTo>
                      <a:lnTo>
                        <a:pt x="80682" y="24686"/>
                      </a:lnTo>
                      <a:lnTo>
                        <a:pt x="81638" y="24816"/>
                      </a:lnTo>
                      <a:lnTo>
                        <a:pt x="83276" y="24816"/>
                      </a:lnTo>
                      <a:lnTo>
                        <a:pt x="85460" y="24686"/>
                      </a:lnTo>
                      <a:lnTo>
                        <a:pt x="87645" y="24298"/>
                      </a:lnTo>
                      <a:lnTo>
                        <a:pt x="90102" y="23974"/>
                      </a:lnTo>
                      <a:lnTo>
                        <a:pt x="92559" y="23714"/>
                      </a:lnTo>
                      <a:lnTo>
                        <a:pt x="94607" y="23520"/>
                      </a:lnTo>
                      <a:lnTo>
                        <a:pt x="96109" y="23585"/>
                      </a:lnTo>
                      <a:lnTo>
                        <a:pt x="97064" y="23974"/>
                      </a:lnTo>
                      <a:lnTo>
                        <a:pt x="97337" y="24816"/>
                      </a:lnTo>
                      <a:lnTo>
                        <a:pt x="96928" y="25723"/>
                      </a:lnTo>
                      <a:lnTo>
                        <a:pt x="96109" y="26436"/>
                      </a:lnTo>
                      <a:lnTo>
                        <a:pt x="94744" y="27213"/>
                      </a:lnTo>
                      <a:lnTo>
                        <a:pt x="93515" y="28056"/>
                      </a:lnTo>
                      <a:lnTo>
                        <a:pt x="92559" y="28963"/>
                      </a:lnTo>
                      <a:lnTo>
                        <a:pt x="91877" y="29870"/>
                      </a:lnTo>
                      <a:lnTo>
                        <a:pt x="92013" y="30907"/>
                      </a:lnTo>
                      <a:lnTo>
                        <a:pt x="92559" y="31295"/>
                      </a:lnTo>
                      <a:lnTo>
                        <a:pt x="93515" y="31619"/>
                      </a:lnTo>
                      <a:lnTo>
                        <a:pt x="94744" y="31814"/>
                      </a:lnTo>
                      <a:lnTo>
                        <a:pt x="96245" y="31879"/>
                      </a:lnTo>
                      <a:lnTo>
                        <a:pt x="97883" y="31943"/>
                      </a:lnTo>
                      <a:lnTo>
                        <a:pt x="99522" y="31943"/>
                      </a:lnTo>
                      <a:lnTo>
                        <a:pt x="101023" y="32008"/>
                      </a:lnTo>
                      <a:lnTo>
                        <a:pt x="102252" y="32073"/>
                      </a:lnTo>
                      <a:lnTo>
                        <a:pt x="103754" y="32332"/>
                      </a:lnTo>
                      <a:lnTo>
                        <a:pt x="104709" y="32526"/>
                      </a:lnTo>
                      <a:lnTo>
                        <a:pt x="104982" y="32850"/>
                      </a:lnTo>
                      <a:lnTo>
                        <a:pt x="104982" y="33304"/>
                      </a:lnTo>
                      <a:lnTo>
                        <a:pt x="103890" y="34146"/>
                      </a:lnTo>
                      <a:lnTo>
                        <a:pt x="101569" y="35183"/>
                      </a:lnTo>
                      <a:lnTo>
                        <a:pt x="98703" y="36349"/>
                      </a:lnTo>
                      <a:lnTo>
                        <a:pt x="95563" y="37710"/>
                      </a:lnTo>
                      <a:lnTo>
                        <a:pt x="92696" y="39395"/>
                      </a:lnTo>
                      <a:lnTo>
                        <a:pt x="90375" y="41403"/>
                      </a:lnTo>
                      <a:lnTo>
                        <a:pt x="89146" y="43866"/>
                      </a:lnTo>
                      <a:lnTo>
                        <a:pt x="89419" y="46846"/>
                      </a:lnTo>
                      <a:lnTo>
                        <a:pt x="89556" y="47365"/>
                      </a:lnTo>
                      <a:lnTo>
                        <a:pt x="89829" y="47818"/>
                      </a:lnTo>
                      <a:lnTo>
                        <a:pt x="90102" y="48272"/>
                      </a:lnTo>
                      <a:lnTo>
                        <a:pt x="90238" y="48725"/>
                      </a:lnTo>
                      <a:lnTo>
                        <a:pt x="90648" y="50086"/>
                      </a:lnTo>
                      <a:lnTo>
                        <a:pt x="90375" y="51123"/>
                      </a:lnTo>
                      <a:lnTo>
                        <a:pt x="89965" y="52095"/>
                      </a:lnTo>
                      <a:lnTo>
                        <a:pt x="89146" y="52807"/>
                      </a:lnTo>
                      <a:lnTo>
                        <a:pt x="88327" y="53455"/>
                      </a:lnTo>
                      <a:lnTo>
                        <a:pt x="87508" y="54103"/>
                      </a:lnTo>
                      <a:lnTo>
                        <a:pt x="86825" y="54557"/>
                      </a:lnTo>
                      <a:lnTo>
                        <a:pt x="86689" y="55010"/>
                      </a:lnTo>
                      <a:lnTo>
                        <a:pt x="86689" y="55075"/>
                      </a:lnTo>
                      <a:lnTo>
                        <a:pt x="86825" y="55140"/>
                      </a:lnTo>
                      <a:lnTo>
                        <a:pt x="86825" y="55334"/>
                      </a:lnTo>
                      <a:lnTo>
                        <a:pt x="86962" y="55399"/>
                      </a:lnTo>
                      <a:lnTo>
                        <a:pt x="87781" y="55788"/>
                      </a:lnTo>
                      <a:lnTo>
                        <a:pt x="89010" y="56177"/>
                      </a:lnTo>
                      <a:lnTo>
                        <a:pt x="90375" y="56565"/>
                      </a:lnTo>
                      <a:lnTo>
                        <a:pt x="92150" y="56954"/>
                      </a:lnTo>
                      <a:lnTo>
                        <a:pt x="94334" y="57213"/>
                      </a:lnTo>
                      <a:lnTo>
                        <a:pt x="96382" y="57602"/>
                      </a:lnTo>
                      <a:lnTo>
                        <a:pt x="98703" y="57926"/>
                      </a:lnTo>
                      <a:lnTo>
                        <a:pt x="101023" y="58315"/>
                      </a:lnTo>
                      <a:lnTo>
                        <a:pt x="103208" y="58704"/>
                      </a:lnTo>
                      <a:lnTo>
                        <a:pt x="105392" y="59028"/>
                      </a:lnTo>
                      <a:lnTo>
                        <a:pt x="107440" y="59416"/>
                      </a:lnTo>
                      <a:lnTo>
                        <a:pt x="109215" y="59805"/>
                      </a:lnTo>
                      <a:lnTo>
                        <a:pt x="110716" y="60194"/>
                      </a:lnTo>
                      <a:lnTo>
                        <a:pt x="111945" y="60647"/>
                      </a:lnTo>
                      <a:lnTo>
                        <a:pt x="112764" y="61036"/>
                      </a:lnTo>
                      <a:lnTo>
                        <a:pt x="113174" y="61490"/>
                      </a:lnTo>
                      <a:lnTo>
                        <a:pt x="112764" y="62850"/>
                      </a:lnTo>
                      <a:lnTo>
                        <a:pt x="111126" y="64146"/>
                      </a:lnTo>
                      <a:lnTo>
                        <a:pt x="108805" y="65507"/>
                      </a:lnTo>
                      <a:lnTo>
                        <a:pt x="105665" y="66803"/>
                      </a:lnTo>
                      <a:lnTo>
                        <a:pt x="102798" y="68099"/>
                      </a:lnTo>
                      <a:lnTo>
                        <a:pt x="99931" y="69395"/>
                      </a:lnTo>
                      <a:lnTo>
                        <a:pt x="98020" y="70820"/>
                      </a:lnTo>
                      <a:lnTo>
                        <a:pt x="97201" y="72181"/>
                      </a:lnTo>
                      <a:lnTo>
                        <a:pt x="97201" y="72375"/>
                      </a:lnTo>
                      <a:lnTo>
                        <a:pt x="97201" y="72505"/>
                      </a:lnTo>
                      <a:lnTo>
                        <a:pt x="97201" y="72699"/>
                      </a:lnTo>
                      <a:lnTo>
                        <a:pt x="97337" y="72894"/>
                      </a:lnTo>
                      <a:lnTo>
                        <a:pt x="98703" y="73995"/>
                      </a:lnTo>
                      <a:lnTo>
                        <a:pt x="101296" y="74708"/>
                      </a:lnTo>
                      <a:lnTo>
                        <a:pt x="104300" y="75291"/>
                      </a:lnTo>
                      <a:lnTo>
                        <a:pt x="107713" y="75745"/>
                      </a:lnTo>
                      <a:lnTo>
                        <a:pt x="111399" y="76198"/>
                      </a:lnTo>
                      <a:lnTo>
                        <a:pt x="114402" y="76717"/>
                      </a:lnTo>
                      <a:lnTo>
                        <a:pt x="116723" y="77559"/>
                      </a:lnTo>
                      <a:lnTo>
                        <a:pt x="117952" y="78660"/>
                      </a:lnTo>
                      <a:lnTo>
                        <a:pt x="118088" y="78725"/>
                      </a:lnTo>
                      <a:lnTo>
                        <a:pt x="118088" y="78920"/>
                      </a:lnTo>
                      <a:lnTo>
                        <a:pt x="118088" y="78984"/>
                      </a:lnTo>
                      <a:lnTo>
                        <a:pt x="118088" y="79114"/>
                      </a:lnTo>
                      <a:lnTo>
                        <a:pt x="117815" y="80215"/>
                      </a:lnTo>
                      <a:lnTo>
                        <a:pt x="116723" y="81317"/>
                      </a:lnTo>
                      <a:lnTo>
                        <a:pt x="114948" y="82289"/>
                      </a:lnTo>
                      <a:lnTo>
                        <a:pt x="112491" y="83326"/>
                      </a:lnTo>
                      <a:lnTo>
                        <a:pt x="109761" y="84298"/>
                      </a:lnTo>
                      <a:lnTo>
                        <a:pt x="106621" y="85269"/>
                      </a:lnTo>
                      <a:lnTo>
                        <a:pt x="103208" y="86306"/>
                      </a:lnTo>
                      <a:lnTo>
                        <a:pt x="99658" y="87278"/>
                      </a:lnTo>
                      <a:lnTo>
                        <a:pt x="96245" y="88315"/>
                      </a:lnTo>
                      <a:lnTo>
                        <a:pt x="92832" y="89287"/>
                      </a:lnTo>
                      <a:lnTo>
                        <a:pt x="89556" y="90388"/>
                      </a:lnTo>
                      <a:lnTo>
                        <a:pt x="86689" y="91490"/>
                      </a:lnTo>
                      <a:lnTo>
                        <a:pt x="84232" y="92526"/>
                      </a:lnTo>
                      <a:lnTo>
                        <a:pt x="82457" y="93693"/>
                      </a:lnTo>
                      <a:lnTo>
                        <a:pt x="81228" y="94924"/>
                      </a:lnTo>
                      <a:lnTo>
                        <a:pt x="80682" y="96155"/>
                      </a:lnTo>
                      <a:close/>
                    </a:path>
                  </a:pathLst>
                </a:custGeom>
                <a:solidFill>
                  <a:srgbClr val="84C67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79" name="Google Shape;2779;p65"/>
                <p:cNvSpPr/>
                <p:nvPr/>
              </p:nvSpPr>
              <p:spPr>
                <a:xfrm>
                  <a:off x="4538662" y="5091112"/>
                  <a:ext cx="420687" cy="966787"/>
                </a:xfrm>
                <a:custGeom>
                  <a:avLst/>
                  <a:gdLst/>
                  <a:ahLst/>
                  <a:cxnLst/>
                  <a:rect l="l" t="t" r="r" b="b"/>
                  <a:pathLst>
                    <a:path w="120000" h="120000" extrusionOk="0">
                      <a:moveTo>
                        <a:pt x="79498" y="96498"/>
                      </a:moveTo>
                      <a:lnTo>
                        <a:pt x="80250" y="97549"/>
                      </a:lnTo>
                      <a:lnTo>
                        <a:pt x="82358" y="98336"/>
                      </a:lnTo>
                      <a:lnTo>
                        <a:pt x="85520" y="98993"/>
                      </a:lnTo>
                      <a:lnTo>
                        <a:pt x="88983" y="99387"/>
                      </a:lnTo>
                      <a:lnTo>
                        <a:pt x="92747" y="99649"/>
                      </a:lnTo>
                      <a:lnTo>
                        <a:pt x="96511" y="99978"/>
                      </a:lnTo>
                      <a:lnTo>
                        <a:pt x="99673" y="100437"/>
                      </a:lnTo>
                      <a:lnTo>
                        <a:pt x="101781" y="101028"/>
                      </a:lnTo>
                      <a:lnTo>
                        <a:pt x="102685" y="101487"/>
                      </a:lnTo>
                      <a:lnTo>
                        <a:pt x="103287" y="101881"/>
                      </a:lnTo>
                      <a:lnTo>
                        <a:pt x="103739" y="102341"/>
                      </a:lnTo>
                      <a:lnTo>
                        <a:pt x="103588" y="102866"/>
                      </a:lnTo>
                      <a:lnTo>
                        <a:pt x="102534" y="103916"/>
                      </a:lnTo>
                      <a:lnTo>
                        <a:pt x="101179" y="104704"/>
                      </a:lnTo>
                      <a:lnTo>
                        <a:pt x="99974" y="105229"/>
                      </a:lnTo>
                      <a:lnTo>
                        <a:pt x="98920" y="105623"/>
                      </a:lnTo>
                      <a:lnTo>
                        <a:pt x="97867" y="105951"/>
                      </a:lnTo>
                      <a:lnTo>
                        <a:pt x="97114" y="106148"/>
                      </a:lnTo>
                      <a:lnTo>
                        <a:pt x="96361" y="106411"/>
                      </a:lnTo>
                      <a:lnTo>
                        <a:pt x="96210" y="106608"/>
                      </a:lnTo>
                      <a:lnTo>
                        <a:pt x="95006" y="107592"/>
                      </a:lnTo>
                      <a:lnTo>
                        <a:pt x="94404" y="108446"/>
                      </a:lnTo>
                      <a:lnTo>
                        <a:pt x="95006" y="109234"/>
                      </a:lnTo>
                      <a:lnTo>
                        <a:pt x="97264" y="109759"/>
                      </a:lnTo>
                      <a:lnTo>
                        <a:pt x="101631" y="110350"/>
                      </a:lnTo>
                      <a:lnTo>
                        <a:pt x="105846" y="111006"/>
                      </a:lnTo>
                      <a:lnTo>
                        <a:pt x="109761" y="111663"/>
                      </a:lnTo>
                      <a:lnTo>
                        <a:pt x="113224" y="112188"/>
                      </a:lnTo>
                      <a:lnTo>
                        <a:pt x="116085" y="112713"/>
                      </a:lnTo>
                      <a:lnTo>
                        <a:pt x="118343" y="113304"/>
                      </a:lnTo>
                      <a:lnTo>
                        <a:pt x="119698" y="113632"/>
                      </a:lnTo>
                      <a:lnTo>
                        <a:pt x="120000" y="113960"/>
                      </a:lnTo>
                      <a:lnTo>
                        <a:pt x="118193" y="115536"/>
                      </a:lnTo>
                      <a:lnTo>
                        <a:pt x="115934" y="116717"/>
                      </a:lnTo>
                      <a:lnTo>
                        <a:pt x="113224" y="117636"/>
                      </a:lnTo>
                      <a:lnTo>
                        <a:pt x="110213" y="118293"/>
                      </a:lnTo>
                      <a:lnTo>
                        <a:pt x="106750" y="118687"/>
                      </a:lnTo>
                      <a:lnTo>
                        <a:pt x="103287" y="118818"/>
                      </a:lnTo>
                      <a:lnTo>
                        <a:pt x="99372" y="118884"/>
                      </a:lnTo>
                      <a:lnTo>
                        <a:pt x="95608" y="118752"/>
                      </a:lnTo>
                      <a:lnTo>
                        <a:pt x="91543" y="118555"/>
                      </a:lnTo>
                      <a:lnTo>
                        <a:pt x="87628" y="118293"/>
                      </a:lnTo>
                      <a:lnTo>
                        <a:pt x="83563" y="117899"/>
                      </a:lnTo>
                      <a:lnTo>
                        <a:pt x="79347" y="117571"/>
                      </a:lnTo>
                      <a:lnTo>
                        <a:pt x="75583" y="117242"/>
                      </a:lnTo>
                      <a:lnTo>
                        <a:pt x="71819" y="116914"/>
                      </a:lnTo>
                      <a:lnTo>
                        <a:pt x="68356" y="116783"/>
                      </a:lnTo>
                      <a:lnTo>
                        <a:pt x="64893" y="116717"/>
                      </a:lnTo>
                      <a:lnTo>
                        <a:pt x="62032" y="116783"/>
                      </a:lnTo>
                      <a:lnTo>
                        <a:pt x="58720" y="116914"/>
                      </a:lnTo>
                      <a:lnTo>
                        <a:pt x="55106" y="117242"/>
                      </a:lnTo>
                      <a:lnTo>
                        <a:pt x="50890" y="117571"/>
                      </a:lnTo>
                      <a:lnTo>
                        <a:pt x="46825" y="117964"/>
                      </a:lnTo>
                      <a:lnTo>
                        <a:pt x="42308" y="118424"/>
                      </a:lnTo>
                      <a:lnTo>
                        <a:pt x="37942" y="118818"/>
                      </a:lnTo>
                      <a:lnTo>
                        <a:pt x="33274" y="119212"/>
                      </a:lnTo>
                      <a:lnTo>
                        <a:pt x="28607" y="119540"/>
                      </a:lnTo>
                      <a:lnTo>
                        <a:pt x="24090" y="119737"/>
                      </a:lnTo>
                      <a:lnTo>
                        <a:pt x="19874" y="119934"/>
                      </a:lnTo>
                      <a:lnTo>
                        <a:pt x="15658" y="120000"/>
                      </a:lnTo>
                      <a:lnTo>
                        <a:pt x="11894" y="119803"/>
                      </a:lnTo>
                      <a:lnTo>
                        <a:pt x="8582" y="119540"/>
                      </a:lnTo>
                      <a:lnTo>
                        <a:pt x="5570" y="119080"/>
                      </a:lnTo>
                      <a:lnTo>
                        <a:pt x="3011" y="118358"/>
                      </a:lnTo>
                      <a:lnTo>
                        <a:pt x="1656" y="117702"/>
                      </a:lnTo>
                      <a:lnTo>
                        <a:pt x="451" y="117177"/>
                      </a:lnTo>
                      <a:lnTo>
                        <a:pt x="0" y="116520"/>
                      </a:lnTo>
                      <a:lnTo>
                        <a:pt x="0" y="115929"/>
                      </a:lnTo>
                      <a:lnTo>
                        <a:pt x="301" y="115273"/>
                      </a:lnTo>
                      <a:lnTo>
                        <a:pt x="1053" y="114617"/>
                      </a:lnTo>
                      <a:lnTo>
                        <a:pt x="2258" y="113829"/>
                      </a:lnTo>
                      <a:lnTo>
                        <a:pt x="3914" y="113041"/>
                      </a:lnTo>
                      <a:lnTo>
                        <a:pt x="4516" y="112778"/>
                      </a:lnTo>
                      <a:lnTo>
                        <a:pt x="5119" y="112647"/>
                      </a:lnTo>
                      <a:lnTo>
                        <a:pt x="5872" y="112385"/>
                      </a:lnTo>
                      <a:lnTo>
                        <a:pt x="6775" y="112253"/>
                      </a:lnTo>
                      <a:lnTo>
                        <a:pt x="8883" y="111925"/>
                      </a:lnTo>
                      <a:lnTo>
                        <a:pt x="11292" y="111728"/>
                      </a:lnTo>
                      <a:lnTo>
                        <a:pt x="14153" y="111531"/>
                      </a:lnTo>
                      <a:lnTo>
                        <a:pt x="16863" y="111400"/>
                      </a:lnTo>
                      <a:lnTo>
                        <a:pt x="19723" y="111137"/>
                      </a:lnTo>
                      <a:lnTo>
                        <a:pt x="22132" y="110940"/>
                      </a:lnTo>
                      <a:lnTo>
                        <a:pt x="24240" y="110547"/>
                      </a:lnTo>
                      <a:lnTo>
                        <a:pt x="26047" y="110021"/>
                      </a:lnTo>
                      <a:lnTo>
                        <a:pt x="26649" y="109693"/>
                      </a:lnTo>
                      <a:lnTo>
                        <a:pt x="26649" y="109431"/>
                      </a:lnTo>
                      <a:lnTo>
                        <a:pt x="26499" y="109234"/>
                      </a:lnTo>
                      <a:lnTo>
                        <a:pt x="25897" y="108971"/>
                      </a:lnTo>
                      <a:lnTo>
                        <a:pt x="24843" y="108512"/>
                      </a:lnTo>
                      <a:lnTo>
                        <a:pt x="23036" y="108118"/>
                      </a:lnTo>
                      <a:lnTo>
                        <a:pt x="20928" y="107789"/>
                      </a:lnTo>
                      <a:lnTo>
                        <a:pt x="18368" y="107461"/>
                      </a:lnTo>
                      <a:lnTo>
                        <a:pt x="15658" y="107067"/>
                      </a:lnTo>
                      <a:lnTo>
                        <a:pt x="13400" y="106739"/>
                      </a:lnTo>
                      <a:lnTo>
                        <a:pt x="11442" y="106214"/>
                      </a:lnTo>
                      <a:lnTo>
                        <a:pt x="9937" y="105623"/>
                      </a:lnTo>
                      <a:lnTo>
                        <a:pt x="9485" y="105164"/>
                      </a:lnTo>
                      <a:lnTo>
                        <a:pt x="9485" y="104770"/>
                      </a:lnTo>
                      <a:lnTo>
                        <a:pt x="9786" y="104376"/>
                      </a:lnTo>
                      <a:lnTo>
                        <a:pt x="10690" y="103982"/>
                      </a:lnTo>
                      <a:lnTo>
                        <a:pt x="11894" y="103654"/>
                      </a:lnTo>
                      <a:lnTo>
                        <a:pt x="13550" y="103457"/>
                      </a:lnTo>
                      <a:lnTo>
                        <a:pt x="15508" y="103194"/>
                      </a:lnTo>
                      <a:lnTo>
                        <a:pt x="17917" y="102932"/>
                      </a:lnTo>
                      <a:lnTo>
                        <a:pt x="20025" y="102735"/>
                      </a:lnTo>
                      <a:lnTo>
                        <a:pt x="22283" y="102407"/>
                      </a:lnTo>
                      <a:lnTo>
                        <a:pt x="24240" y="102078"/>
                      </a:lnTo>
                      <a:lnTo>
                        <a:pt x="25897" y="101684"/>
                      </a:lnTo>
                      <a:lnTo>
                        <a:pt x="28005" y="100831"/>
                      </a:lnTo>
                      <a:lnTo>
                        <a:pt x="29510" y="100043"/>
                      </a:lnTo>
                      <a:lnTo>
                        <a:pt x="30263" y="99190"/>
                      </a:lnTo>
                      <a:lnTo>
                        <a:pt x="29811" y="98271"/>
                      </a:lnTo>
                      <a:lnTo>
                        <a:pt x="28306" y="97024"/>
                      </a:lnTo>
                      <a:lnTo>
                        <a:pt x="25746" y="95908"/>
                      </a:lnTo>
                      <a:lnTo>
                        <a:pt x="22584" y="94923"/>
                      </a:lnTo>
                      <a:lnTo>
                        <a:pt x="19121" y="93807"/>
                      </a:lnTo>
                      <a:lnTo>
                        <a:pt x="15959" y="92822"/>
                      </a:lnTo>
                      <a:lnTo>
                        <a:pt x="12797" y="91641"/>
                      </a:lnTo>
                      <a:lnTo>
                        <a:pt x="10690" y="90328"/>
                      </a:lnTo>
                      <a:lnTo>
                        <a:pt x="9485" y="88752"/>
                      </a:lnTo>
                      <a:lnTo>
                        <a:pt x="8582" y="86455"/>
                      </a:lnTo>
                      <a:lnTo>
                        <a:pt x="8281" y="85798"/>
                      </a:lnTo>
                      <a:lnTo>
                        <a:pt x="8732" y="85076"/>
                      </a:lnTo>
                      <a:lnTo>
                        <a:pt x="10238" y="82778"/>
                      </a:lnTo>
                      <a:lnTo>
                        <a:pt x="11141" y="81663"/>
                      </a:lnTo>
                      <a:lnTo>
                        <a:pt x="12346" y="80612"/>
                      </a:lnTo>
                      <a:lnTo>
                        <a:pt x="13701" y="79824"/>
                      </a:lnTo>
                      <a:lnTo>
                        <a:pt x="15357" y="79102"/>
                      </a:lnTo>
                      <a:lnTo>
                        <a:pt x="17013" y="78512"/>
                      </a:lnTo>
                      <a:lnTo>
                        <a:pt x="18519" y="78052"/>
                      </a:lnTo>
                      <a:lnTo>
                        <a:pt x="19874" y="77592"/>
                      </a:lnTo>
                      <a:lnTo>
                        <a:pt x="20777" y="77002"/>
                      </a:lnTo>
                      <a:lnTo>
                        <a:pt x="20928" y="76870"/>
                      </a:lnTo>
                      <a:lnTo>
                        <a:pt x="21229" y="76608"/>
                      </a:lnTo>
                      <a:lnTo>
                        <a:pt x="21380" y="76477"/>
                      </a:lnTo>
                      <a:lnTo>
                        <a:pt x="21681" y="76345"/>
                      </a:lnTo>
                      <a:lnTo>
                        <a:pt x="23036" y="75557"/>
                      </a:lnTo>
                      <a:lnTo>
                        <a:pt x="24692" y="74967"/>
                      </a:lnTo>
                      <a:lnTo>
                        <a:pt x="26499" y="74573"/>
                      </a:lnTo>
                      <a:lnTo>
                        <a:pt x="28306" y="74310"/>
                      </a:lnTo>
                      <a:lnTo>
                        <a:pt x="29811" y="73982"/>
                      </a:lnTo>
                      <a:lnTo>
                        <a:pt x="31166" y="73457"/>
                      </a:lnTo>
                      <a:lnTo>
                        <a:pt x="32070" y="72669"/>
                      </a:lnTo>
                      <a:lnTo>
                        <a:pt x="32220" y="71553"/>
                      </a:lnTo>
                      <a:lnTo>
                        <a:pt x="32521" y="71422"/>
                      </a:lnTo>
                      <a:lnTo>
                        <a:pt x="32672" y="71159"/>
                      </a:lnTo>
                      <a:lnTo>
                        <a:pt x="32823" y="70962"/>
                      </a:lnTo>
                      <a:lnTo>
                        <a:pt x="33124" y="70700"/>
                      </a:lnTo>
                      <a:lnTo>
                        <a:pt x="33124" y="69452"/>
                      </a:lnTo>
                      <a:lnTo>
                        <a:pt x="32521" y="68140"/>
                      </a:lnTo>
                      <a:lnTo>
                        <a:pt x="31618" y="66761"/>
                      </a:lnTo>
                      <a:lnTo>
                        <a:pt x="30414" y="65382"/>
                      </a:lnTo>
                      <a:lnTo>
                        <a:pt x="29360" y="64070"/>
                      </a:lnTo>
                      <a:lnTo>
                        <a:pt x="28456" y="62757"/>
                      </a:lnTo>
                      <a:lnTo>
                        <a:pt x="28306" y="61378"/>
                      </a:lnTo>
                      <a:lnTo>
                        <a:pt x="28757" y="60196"/>
                      </a:lnTo>
                      <a:lnTo>
                        <a:pt x="29360" y="59737"/>
                      </a:lnTo>
                      <a:lnTo>
                        <a:pt x="29811" y="59212"/>
                      </a:lnTo>
                      <a:lnTo>
                        <a:pt x="30715" y="58752"/>
                      </a:lnTo>
                      <a:lnTo>
                        <a:pt x="31618" y="58096"/>
                      </a:lnTo>
                      <a:lnTo>
                        <a:pt x="32521" y="57571"/>
                      </a:lnTo>
                      <a:lnTo>
                        <a:pt x="33575" y="57045"/>
                      </a:lnTo>
                      <a:lnTo>
                        <a:pt x="34930" y="56389"/>
                      </a:lnTo>
                      <a:lnTo>
                        <a:pt x="35984" y="55864"/>
                      </a:lnTo>
                      <a:lnTo>
                        <a:pt x="36888" y="55273"/>
                      </a:lnTo>
                      <a:lnTo>
                        <a:pt x="37942" y="54617"/>
                      </a:lnTo>
                      <a:lnTo>
                        <a:pt x="38996" y="53829"/>
                      </a:lnTo>
                      <a:lnTo>
                        <a:pt x="39899" y="52975"/>
                      </a:lnTo>
                      <a:lnTo>
                        <a:pt x="40803" y="52319"/>
                      </a:lnTo>
                      <a:lnTo>
                        <a:pt x="41706" y="51794"/>
                      </a:lnTo>
                      <a:lnTo>
                        <a:pt x="42760" y="51334"/>
                      </a:lnTo>
                      <a:lnTo>
                        <a:pt x="43814" y="50743"/>
                      </a:lnTo>
                      <a:lnTo>
                        <a:pt x="44868" y="50284"/>
                      </a:lnTo>
                      <a:lnTo>
                        <a:pt x="45922" y="49759"/>
                      </a:lnTo>
                      <a:lnTo>
                        <a:pt x="46675" y="49037"/>
                      </a:lnTo>
                      <a:lnTo>
                        <a:pt x="47126" y="48380"/>
                      </a:lnTo>
                      <a:lnTo>
                        <a:pt x="47427" y="47396"/>
                      </a:lnTo>
                      <a:lnTo>
                        <a:pt x="46825" y="46345"/>
                      </a:lnTo>
                      <a:lnTo>
                        <a:pt x="46072" y="45295"/>
                      </a:lnTo>
                      <a:lnTo>
                        <a:pt x="45018" y="44376"/>
                      </a:lnTo>
                      <a:lnTo>
                        <a:pt x="44567" y="43719"/>
                      </a:lnTo>
                      <a:lnTo>
                        <a:pt x="44567" y="43194"/>
                      </a:lnTo>
                      <a:lnTo>
                        <a:pt x="44717" y="42669"/>
                      </a:lnTo>
                      <a:lnTo>
                        <a:pt x="45470" y="42210"/>
                      </a:lnTo>
                      <a:lnTo>
                        <a:pt x="46072" y="41684"/>
                      </a:lnTo>
                      <a:lnTo>
                        <a:pt x="47126" y="41291"/>
                      </a:lnTo>
                      <a:lnTo>
                        <a:pt x="48481" y="40962"/>
                      </a:lnTo>
                      <a:lnTo>
                        <a:pt x="49836" y="40634"/>
                      </a:lnTo>
                      <a:lnTo>
                        <a:pt x="50740" y="40437"/>
                      </a:lnTo>
                      <a:lnTo>
                        <a:pt x="51643" y="40371"/>
                      </a:lnTo>
                      <a:lnTo>
                        <a:pt x="52547" y="40306"/>
                      </a:lnTo>
                      <a:lnTo>
                        <a:pt x="53299" y="40240"/>
                      </a:lnTo>
                      <a:lnTo>
                        <a:pt x="54504" y="39846"/>
                      </a:lnTo>
                      <a:lnTo>
                        <a:pt x="56010" y="39518"/>
                      </a:lnTo>
                      <a:lnTo>
                        <a:pt x="57365" y="39190"/>
                      </a:lnTo>
                      <a:lnTo>
                        <a:pt x="58720" y="38927"/>
                      </a:lnTo>
                      <a:lnTo>
                        <a:pt x="59924" y="38533"/>
                      </a:lnTo>
                      <a:lnTo>
                        <a:pt x="60828" y="38008"/>
                      </a:lnTo>
                      <a:lnTo>
                        <a:pt x="61580" y="37483"/>
                      </a:lnTo>
                      <a:lnTo>
                        <a:pt x="61882" y="36892"/>
                      </a:lnTo>
                      <a:lnTo>
                        <a:pt x="61882" y="36301"/>
                      </a:lnTo>
                      <a:lnTo>
                        <a:pt x="61882" y="35776"/>
                      </a:lnTo>
                      <a:lnTo>
                        <a:pt x="61731" y="35251"/>
                      </a:lnTo>
                      <a:lnTo>
                        <a:pt x="61279" y="34660"/>
                      </a:lnTo>
                      <a:lnTo>
                        <a:pt x="60677" y="33807"/>
                      </a:lnTo>
                      <a:lnTo>
                        <a:pt x="59473" y="32888"/>
                      </a:lnTo>
                      <a:lnTo>
                        <a:pt x="58720" y="31969"/>
                      </a:lnTo>
                      <a:lnTo>
                        <a:pt x="58117" y="30853"/>
                      </a:lnTo>
                      <a:lnTo>
                        <a:pt x="57515" y="29737"/>
                      </a:lnTo>
                      <a:lnTo>
                        <a:pt x="56461" y="28621"/>
                      </a:lnTo>
                      <a:lnTo>
                        <a:pt x="55407" y="27439"/>
                      </a:lnTo>
                      <a:lnTo>
                        <a:pt x="54203" y="26192"/>
                      </a:lnTo>
                      <a:lnTo>
                        <a:pt x="52998" y="25010"/>
                      </a:lnTo>
                      <a:lnTo>
                        <a:pt x="51794" y="23829"/>
                      </a:lnTo>
                      <a:lnTo>
                        <a:pt x="51342" y="22647"/>
                      </a:lnTo>
                      <a:lnTo>
                        <a:pt x="51191" y="21531"/>
                      </a:lnTo>
                      <a:lnTo>
                        <a:pt x="51643" y="20743"/>
                      </a:lnTo>
                      <a:lnTo>
                        <a:pt x="52547" y="20087"/>
                      </a:lnTo>
                      <a:lnTo>
                        <a:pt x="54052" y="19365"/>
                      </a:lnTo>
                      <a:lnTo>
                        <a:pt x="55407" y="18774"/>
                      </a:lnTo>
                      <a:lnTo>
                        <a:pt x="57063" y="18118"/>
                      </a:lnTo>
                      <a:lnTo>
                        <a:pt x="58419" y="17527"/>
                      </a:lnTo>
                      <a:lnTo>
                        <a:pt x="59473" y="16870"/>
                      </a:lnTo>
                      <a:lnTo>
                        <a:pt x="60075" y="16148"/>
                      </a:lnTo>
                      <a:lnTo>
                        <a:pt x="60075" y="15295"/>
                      </a:lnTo>
                      <a:lnTo>
                        <a:pt x="59774" y="14310"/>
                      </a:lnTo>
                      <a:lnTo>
                        <a:pt x="58870" y="13129"/>
                      </a:lnTo>
                      <a:lnTo>
                        <a:pt x="57967" y="11881"/>
                      </a:lnTo>
                      <a:lnTo>
                        <a:pt x="56913" y="10634"/>
                      </a:lnTo>
                      <a:lnTo>
                        <a:pt x="56010" y="9321"/>
                      </a:lnTo>
                      <a:lnTo>
                        <a:pt x="55106" y="8140"/>
                      </a:lnTo>
                      <a:lnTo>
                        <a:pt x="54654" y="7024"/>
                      </a:lnTo>
                      <a:lnTo>
                        <a:pt x="54654" y="6105"/>
                      </a:lnTo>
                      <a:lnTo>
                        <a:pt x="54956" y="5251"/>
                      </a:lnTo>
                      <a:lnTo>
                        <a:pt x="55257" y="4529"/>
                      </a:lnTo>
                      <a:lnTo>
                        <a:pt x="55558" y="3807"/>
                      </a:lnTo>
                      <a:lnTo>
                        <a:pt x="56913" y="2231"/>
                      </a:lnTo>
                      <a:lnTo>
                        <a:pt x="58268" y="1247"/>
                      </a:lnTo>
                      <a:lnTo>
                        <a:pt x="59473" y="525"/>
                      </a:lnTo>
                      <a:lnTo>
                        <a:pt x="60828" y="262"/>
                      </a:lnTo>
                      <a:lnTo>
                        <a:pt x="62032" y="65"/>
                      </a:lnTo>
                      <a:lnTo>
                        <a:pt x="63237" y="65"/>
                      </a:lnTo>
                      <a:lnTo>
                        <a:pt x="64592" y="65"/>
                      </a:lnTo>
                      <a:lnTo>
                        <a:pt x="65796" y="0"/>
                      </a:lnTo>
                      <a:lnTo>
                        <a:pt x="66700" y="0"/>
                      </a:lnTo>
                      <a:lnTo>
                        <a:pt x="67904" y="65"/>
                      </a:lnTo>
                      <a:lnTo>
                        <a:pt x="69259" y="328"/>
                      </a:lnTo>
                      <a:lnTo>
                        <a:pt x="70464" y="787"/>
                      </a:lnTo>
                      <a:lnTo>
                        <a:pt x="71518" y="1509"/>
                      </a:lnTo>
                      <a:lnTo>
                        <a:pt x="72421" y="2428"/>
                      </a:lnTo>
                      <a:lnTo>
                        <a:pt x="73023" y="3676"/>
                      </a:lnTo>
                      <a:lnTo>
                        <a:pt x="73023" y="5317"/>
                      </a:lnTo>
                      <a:lnTo>
                        <a:pt x="73023" y="5514"/>
                      </a:lnTo>
                      <a:lnTo>
                        <a:pt x="73174" y="5776"/>
                      </a:lnTo>
                      <a:lnTo>
                        <a:pt x="73324" y="6039"/>
                      </a:lnTo>
                      <a:lnTo>
                        <a:pt x="73626" y="6236"/>
                      </a:lnTo>
                      <a:lnTo>
                        <a:pt x="74228" y="6564"/>
                      </a:lnTo>
                      <a:lnTo>
                        <a:pt x="75131" y="6761"/>
                      </a:lnTo>
                      <a:lnTo>
                        <a:pt x="76035" y="7024"/>
                      </a:lnTo>
                      <a:lnTo>
                        <a:pt x="76938" y="7286"/>
                      </a:lnTo>
                      <a:lnTo>
                        <a:pt x="77992" y="7417"/>
                      </a:lnTo>
                      <a:lnTo>
                        <a:pt x="78745" y="7746"/>
                      </a:lnTo>
                      <a:lnTo>
                        <a:pt x="79196" y="8074"/>
                      </a:lnTo>
                      <a:lnTo>
                        <a:pt x="79498" y="8533"/>
                      </a:lnTo>
                      <a:lnTo>
                        <a:pt x="79196" y="10240"/>
                      </a:lnTo>
                      <a:lnTo>
                        <a:pt x="77841" y="12341"/>
                      </a:lnTo>
                      <a:lnTo>
                        <a:pt x="76185" y="14442"/>
                      </a:lnTo>
                      <a:lnTo>
                        <a:pt x="75432" y="16411"/>
                      </a:lnTo>
                      <a:lnTo>
                        <a:pt x="75432" y="16739"/>
                      </a:lnTo>
                      <a:lnTo>
                        <a:pt x="75583" y="17002"/>
                      </a:lnTo>
                      <a:lnTo>
                        <a:pt x="75583" y="17330"/>
                      </a:lnTo>
                      <a:lnTo>
                        <a:pt x="75583" y="17658"/>
                      </a:lnTo>
                      <a:lnTo>
                        <a:pt x="76035" y="19431"/>
                      </a:lnTo>
                      <a:lnTo>
                        <a:pt x="76336" y="20875"/>
                      </a:lnTo>
                      <a:lnTo>
                        <a:pt x="76938" y="22122"/>
                      </a:lnTo>
                      <a:lnTo>
                        <a:pt x="77841" y="23435"/>
                      </a:lnTo>
                      <a:lnTo>
                        <a:pt x="78143" y="23829"/>
                      </a:lnTo>
                      <a:lnTo>
                        <a:pt x="78895" y="24157"/>
                      </a:lnTo>
                      <a:lnTo>
                        <a:pt x="79498" y="24420"/>
                      </a:lnTo>
                      <a:lnTo>
                        <a:pt x="80702" y="24748"/>
                      </a:lnTo>
                      <a:lnTo>
                        <a:pt x="82057" y="24945"/>
                      </a:lnTo>
                      <a:lnTo>
                        <a:pt x="84165" y="24748"/>
                      </a:lnTo>
                      <a:lnTo>
                        <a:pt x="86725" y="24551"/>
                      </a:lnTo>
                      <a:lnTo>
                        <a:pt x="89435" y="24223"/>
                      </a:lnTo>
                      <a:lnTo>
                        <a:pt x="91844" y="23960"/>
                      </a:lnTo>
                      <a:lnTo>
                        <a:pt x="94253" y="23894"/>
                      </a:lnTo>
                      <a:lnTo>
                        <a:pt x="95909" y="23960"/>
                      </a:lnTo>
                      <a:lnTo>
                        <a:pt x="96963" y="24354"/>
                      </a:lnTo>
                      <a:lnTo>
                        <a:pt x="97264" y="25142"/>
                      </a:lnTo>
                      <a:lnTo>
                        <a:pt x="96813" y="25929"/>
                      </a:lnTo>
                      <a:lnTo>
                        <a:pt x="95608" y="26652"/>
                      </a:lnTo>
                      <a:lnTo>
                        <a:pt x="94404" y="27439"/>
                      </a:lnTo>
                      <a:lnTo>
                        <a:pt x="93199" y="28227"/>
                      </a:lnTo>
                      <a:lnTo>
                        <a:pt x="92145" y="29080"/>
                      </a:lnTo>
                      <a:lnTo>
                        <a:pt x="91392" y="29934"/>
                      </a:lnTo>
                      <a:lnTo>
                        <a:pt x="91392" y="30919"/>
                      </a:lnTo>
                      <a:lnTo>
                        <a:pt x="91844" y="31312"/>
                      </a:lnTo>
                      <a:lnTo>
                        <a:pt x="92747" y="31641"/>
                      </a:lnTo>
                      <a:lnTo>
                        <a:pt x="94253" y="31772"/>
                      </a:lnTo>
                      <a:lnTo>
                        <a:pt x="95909" y="31838"/>
                      </a:lnTo>
                      <a:lnTo>
                        <a:pt x="97415" y="31969"/>
                      </a:lnTo>
                      <a:lnTo>
                        <a:pt x="99071" y="31969"/>
                      </a:lnTo>
                      <a:lnTo>
                        <a:pt x="100727" y="32100"/>
                      </a:lnTo>
                      <a:lnTo>
                        <a:pt x="101781" y="32231"/>
                      </a:lnTo>
                      <a:lnTo>
                        <a:pt x="102986" y="32560"/>
                      </a:lnTo>
                      <a:lnTo>
                        <a:pt x="103739" y="32888"/>
                      </a:lnTo>
                      <a:lnTo>
                        <a:pt x="103889" y="33216"/>
                      </a:lnTo>
                      <a:lnTo>
                        <a:pt x="103588" y="33676"/>
                      </a:lnTo>
                      <a:lnTo>
                        <a:pt x="102082" y="34529"/>
                      </a:lnTo>
                      <a:lnTo>
                        <a:pt x="99824" y="35448"/>
                      </a:lnTo>
                      <a:lnTo>
                        <a:pt x="96963" y="36564"/>
                      </a:lnTo>
                      <a:lnTo>
                        <a:pt x="94102" y="37877"/>
                      </a:lnTo>
                      <a:lnTo>
                        <a:pt x="91392" y="39518"/>
                      </a:lnTo>
                      <a:lnTo>
                        <a:pt x="89284" y="41553"/>
                      </a:lnTo>
                      <a:lnTo>
                        <a:pt x="88230" y="43916"/>
                      </a:lnTo>
                      <a:lnTo>
                        <a:pt x="88531" y="46805"/>
                      </a:lnTo>
                      <a:lnTo>
                        <a:pt x="88682" y="47264"/>
                      </a:lnTo>
                      <a:lnTo>
                        <a:pt x="88833" y="47724"/>
                      </a:lnTo>
                      <a:lnTo>
                        <a:pt x="88983" y="48183"/>
                      </a:lnTo>
                      <a:lnTo>
                        <a:pt x="89284" y="48643"/>
                      </a:lnTo>
                      <a:lnTo>
                        <a:pt x="89435" y="50875"/>
                      </a:lnTo>
                      <a:lnTo>
                        <a:pt x="88230" y="52516"/>
                      </a:lnTo>
                      <a:lnTo>
                        <a:pt x="86574" y="53698"/>
                      </a:lnTo>
                      <a:lnTo>
                        <a:pt x="85821" y="54617"/>
                      </a:lnTo>
                      <a:lnTo>
                        <a:pt x="85821" y="54682"/>
                      </a:lnTo>
                      <a:lnTo>
                        <a:pt x="85821" y="54814"/>
                      </a:lnTo>
                      <a:lnTo>
                        <a:pt x="85821" y="54945"/>
                      </a:lnTo>
                      <a:lnTo>
                        <a:pt x="85972" y="55010"/>
                      </a:lnTo>
                      <a:lnTo>
                        <a:pt x="87779" y="55798"/>
                      </a:lnTo>
                      <a:lnTo>
                        <a:pt x="91091" y="56652"/>
                      </a:lnTo>
                      <a:lnTo>
                        <a:pt x="95006" y="57439"/>
                      </a:lnTo>
                      <a:lnTo>
                        <a:pt x="99372" y="58293"/>
                      </a:lnTo>
                      <a:lnTo>
                        <a:pt x="103889" y="59146"/>
                      </a:lnTo>
                      <a:lnTo>
                        <a:pt x="107653" y="59934"/>
                      </a:lnTo>
                      <a:lnTo>
                        <a:pt x="110363" y="60853"/>
                      </a:lnTo>
                      <a:lnTo>
                        <a:pt x="111568" y="61706"/>
                      </a:lnTo>
                      <a:lnTo>
                        <a:pt x="111267" y="63150"/>
                      </a:lnTo>
                      <a:lnTo>
                        <a:pt x="109611" y="64463"/>
                      </a:lnTo>
                      <a:lnTo>
                        <a:pt x="107051" y="65711"/>
                      </a:lnTo>
                      <a:lnTo>
                        <a:pt x="104040" y="66892"/>
                      </a:lnTo>
                      <a:lnTo>
                        <a:pt x="100878" y="68140"/>
                      </a:lnTo>
                      <a:lnTo>
                        <a:pt x="98168" y="69387"/>
                      </a:lnTo>
                      <a:lnTo>
                        <a:pt x="96210" y="70700"/>
                      </a:lnTo>
                      <a:lnTo>
                        <a:pt x="95457" y="72078"/>
                      </a:lnTo>
                      <a:lnTo>
                        <a:pt x="95457" y="72275"/>
                      </a:lnTo>
                      <a:lnTo>
                        <a:pt x="95457" y="72407"/>
                      </a:lnTo>
                      <a:lnTo>
                        <a:pt x="95457" y="72538"/>
                      </a:lnTo>
                      <a:lnTo>
                        <a:pt x="95608" y="72735"/>
                      </a:lnTo>
                      <a:lnTo>
                        <a:pt x="97114" y="73851"/>
                      </a:lnTo>
                      <a:lnTo>
                        <a:pt x="99673" y="74573"/>
                      </a:lnTo>
                      <a:lnTo>
                        <a:pt x="102685" y="75295"/>
                      </a:lnTo>
                      <a:lnTo>
                        <a:pt x="106148" y="75754"/>
                      </a:lnTo>
                      <a:lnTo>
                        <a:pt x="109611" y="76345"/>
                      </a:lnTo>
                      <a:lnTo>
                        <a:pt x="112622" y="77002"/>
                      </a:lnTo>
                      <a:lnTo>
                        <a:pt x="115031" y="77789"/>
                      </a:lnTo>
                      <a:lnTo>
                        <a:pt x="116235" y="78905"/>
                      </a:lnTo>
                      <a:lnTo>
                        <a:pt x="116386" y="78971"/>
                      </a:lnTo>
                      <a:lnTo>
                        <a:pt x="116386" y="79102"/>
                      </a:lnTo>
                      <a:lnTo>
                        <a:pt x="116386" y="79234"/>
                      </a:lnTo>
                      <a:lnTo>
                        <a:pt x="116386" y="79299"/>
                      </a:lnTo>
                      <a:lnTo>
                        <a:pt x="116085" y="80415"/>
                      </a:lnTo>
                      <a:lnTo>
                        <a:pt x="115031" y="81466"/>
                      </a:lnTo>
                      <a:lnTo>
                        <a:pt x="113375" y="82516"/>
                      </a:lnTo>
                      <a:lnTo>
                        <a:pt x="111116" y="83501"/>
                      </a:lnTo>
                      <a:lnTo>
                        <a:pt x="108255" y="84551"/>
                      </a:lnTo>
                      <a:lnTo>
                        <a:pt x="105094" y="85536"/>
                      </a:lnTo>
                      <a:lnTo>
                        <a:pt x="101932" y="86586"/>
                      </a:lnTo>
                      <a:lnTo>
                        <a:pt x="98318" y="87571"/>
                      </a:lnTo>
                      <a:lnTo>
                        <a:pt x="95006" y="88555"/>
                      </a:lnTo>
                      <a:lnTo>
                        <a:pt x="91543" y="89606"/>
                      </a:lnTo>
                      <a:lnTo>
                        <a:pt x="88381" y="90590"/>
                      </a:lnTo>
                      <a:lnTo>
                        <a:pt x="85671" y="91706"/>
                      </a:lnTo>
                      <a:lnTo>
                        <a:pt x="83111" y="92888"/>
                      </a:lnTo>
                      <a:lnTo>
                        <a:pt x="81304" y="94004"/>
                      </a:lnTo>
                      <a:lnTo>
                        <a:pt x="80100" y="95251"/>
                      </a:lnTo>
                      <a:lnTo>
                        <a:pt x="79498" y="96498"/>
                      </a:lnTo>
                      <a:close/>
                    </a:path>
                  </a:pathLst>
                </a:custGeom>
                <a:solidFill>
                  <a:srgbClr val="6BBC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0" name="Google Shape;2780;p65"/>
                <p:cNvSpPr/>
                <p:nvPr/>
              </p:nvSpPr>
              <p:spPr>
                <a:xfrm>
                  <a:off x="4559300" y="5100637"/>
                  <a:ext cx="377825" cy="954087"/>
                </a:xfrm>
                <a:custGeom>
                  <a:avLst/>
                  <a:gdLst/>
                  <a:ahLst/>
                  <a:cxnLst/>
                  <a:rect l="l" t="t" r="r" b="b"/>
                  <a:pathLst>
                    <a:path w="120000" h="120000" extrusionOk="0">
                      <a:moveTo>
                        <a:pt x="78268" y="96838"/>
                      </a:moveTo>
                      <a:lnTo>
                        <a:pt x="79106" y="98036"/>
                      </a:lnTo>
                      <a:lnTo>
                        <a:pt x="81117" y="98835"/>
                      </a:lnTo>
                      <a:lnTo>
                        <a:pt x="84301" y="99434"/>
                      </a:lnTo>
                      <a:lnTo>
                        <a:pt x="87821" y="99900"/>
                      </a:lnTo>
                      <a:lnTo>
                        <a:pt x="91675" y="100432"/>
                      </a:lnTo>
                      <a:lnTo>
                        <a:pt x="95027" y="100831"/>
                      </a:lnTo>
                      <a:lnTo>
                        <a:pt x="97709" y="101364"/>
                      </a:lnTo>
                      <a:lnTo>
                        <a:pt x="99553" y="102096"/>
                      </a:lnTo>
                      <a:lnTo>
                        <a:pt x="100223" y="102628"/>
                      </a:lnTo>
                      <a:lnTo>
                        <a:pt x="100558" y="103094"/>
                      </a:lnTo>
                      <a:lnTo>
                        <a:pt x="100726" y="103560"/>
                      </a:lnTo>
                      <a:lnTo>
                        <a:pt x="100391" y="104159"/>
                      </a:lnTo>
                      <a:lnTo>
                        <a:pt x="99217" y="105158"/>
                      </a:lnTo>
                      <a:lnTo>
                        <a:pt x="97709" y="105956"/>
                      </a:lnTo>
                      <a:lnTo>
                        <a:pt x="96368" y="106489"/>
                      </a:lnTo>
                      <a:lnTo>
                        <a:pt x="95195" y="106821"/>
                      </a:lnTo>
                      <a:lnTo>
                        <a:pt x="94189" y="107088"/>
                      </a:lnTo>
                      <a:lnTo>
                        <a:pt x="93351" y="107221"/>
                      </a:lnTo>
                      <a:lnTo>
                        <a:pt x="93016" y="107354"/>
                      </a:lnTo>
                      <a:lnTo>
                        <a:pt x="93016" y="107554"/>
                      </a:lnTo>
                      <a:lnTo>
                        <a:pt x="92849" y="108352"/>
                      </a:lnTo>
                      <a:lnTo>
                        <a:pt x="93184" y="109018"/>
                      </a:lnTo>
                      <a:lnTo>
                        <a:pt x="94525" y="109683"/>
                      </a:lnTo>
                      <a:lnTo>
                        <a:pt x="97206" y="110216"/>
                      </a:lnTo>
                      <a:lnTo>
                        <a:pt x="101564" y="110881"/>
                      </a:lnTo>
                      <a:lnTo>
                        <a:pt x="105754" y="111480"/>
                      </a:lnTo>
                      <a:lnTo>
                        <a:pt x="109776" y="112212"/>
                      </a:lnTo>
                      <a:lnTo>
                        <a:pt x="113128" y="112745"/>
                      </a:lnTo>
                      <a:lnTo>
                        <a:pt x="116145" y="113410"/>
                      </a:lnTo>
                      <a:lnTo>
                        <a:pt x="118324" y="113876"/>
                      </a:lnTo>
                      <a:lnTo>
                        <a:pt x="119664" y="114276"/>
                      </a:lnTo>
                      <a:lnTo>
                        <a:pt x="120000" y="114608"/>
                      </a:lnTo>
                      <a:lnTo>
                        <a:pt x="118324" y="115940"/>
                      </a:lnTo>
                      <a:lnTo>
                        <a:pt x="115810" y="117004"/>
                      </a:lnTo>
                      <a:lnTo>
                        <a:pt x="113128" y="117803"/>
                      </a:lnTo>
                      <a:lnTo>
                        <a:pt x="110111" y="118402"/>
                      </a:lnTo>
                      <a:lnTo>
                        <a:pt x="106759" y="118668"/>
                      </a:lnTo>
                      <a:lnTo>
                        <a:pt x="103072" y="118868"/>
                      </a:lnTo>
                      <a:lnTo>
                        <a:pt x="99385" y="118868"/>
                      </a:lnTo>
                      <a:lnTo>
                        <a:pt x="95530" y="118668"/>
                      </a:lnTo>
                      <a:lnTo>
                        <a:pt x="91675" y="118469"/>
                      </a:lnTo>
                      <a:lnTo>
                        <a:pt x="87486" y="118202"/>
                      </a:lnTo>
                      <a:lnTo>
                        <a:pt x="83463" y="117803"/>
                      </a:lnTo>
                      <a:lnTo>
                        <a:pt x="79441" y="117537"/>
                      </a:lnTo>
                      <a:lnTo>
                        <a:pt x="75586" y="117204"/>
                      </a:lnTo>
                      <a:lnTo>
                        <a:pt x="72067" y="116938"/>
                      </a:lnTo>
                      <a:lnTo>
                        <a:pt x="68547" y="116805"/>
                      </a:lnTo>
                      <a:lnTo>
                        <a:pt x="65363" y="116738"/>
                      </a:lnTo>
                      <a:lnTo>
                        <a:pt x="62513" y="116805"/>
                      </a:lnTo>
                      <a:lnTo>
                        <a:pt x="59329" y="116938"/>
                      </a:lnTo>
                      <a:lnTo>
                        <a:pt x="55642" y="117271"/>
                      </a:lnTo>
                      <a:lnTo>
                        <a:pt x="51620" y="117603"/>
                      </a:lnTo>
                      <a:lnTo>
                        <a:pt x="47262" y="118003"/>
                      </a:lnTo>
                      <a:lnTo>
                        <a:pt x="42569" y="118402"/>
                      </a:lnTo>
                      <a:lnTo>
                        <a:pt x="38044" y="118868"/>
                      </a:lnTo>
                      <a:lnTo>
                        <a:pt x="33184" y="119201"/>
                      </a:lnTo>
                      <a:lnTo>
                        <a:pt x="28659" y="119600"/>
                      </a:lnTo>
                      <a:lnTo>
                        <a:pt x="24134" y="119800"/>
                      </a:lnTo>
                      <a:lnTo>
                        <a:pt x="19776" y="120000"/>
                      </a:lnTo>
                      <a:lnTo>
                        <a:pt x="15586" y="120000"/>
                      </a:lnTo>
                      <a:lnTo>
                        <a:pt x="11564" y="119866"/>
                      </a:lnTo>
                      <a:lnTo>
                        <a:pt x="8212" y="119600"/>
                      </a:lnTo>
                      <a:lnTo>
                        <a:pt x="5195" y="119068"/>
                      </a:lnTo>
                      <a:lnTo>
                        <a:pt x="2849" y="118402"/>
                      </a:lnTo>
                      <a:lnTo>
                        <a:pt x="1340" y="117737"/>
                      </a:lnTo>
                      <a:lnTo>
                        <a:pt x="335" y="117204"/>
                      </a:lnTo>
                      <a:lnTo>
                        <a:pt x="0" y="116672"/>
                      </a:lnTo>
                      <a:lnTo>
                        <a:pt x="167" y="116073"/>
                      </a:lnTo>
                      <a:lnTo>
                        <a:pt x="670" y="115474"/>
                      </a:lnTo>
                      <a:lnTo>
                        <a:pt x="1675" y="114808"/>
                      </a:lnTo>
                      <a:lnTo>
                        <a:pt x="2849" y="114076"/>
                      </a:lnTo>
                      <a:lnTo>
                        <a:pt x="4525" y="113344"/>
                      </a:lnTo>
                      <a:lnTo>
                        <a:pt x="5195" y="113078"/>
                      </a:lnTo>
                      <a:lnTo>
                        <a:pt x="5865" y="112945"/>
                      </a:lnTo>
                      <a:lnTo>
                        <a:pt x="6536" y="112745"/>
                      </a:lnTo>
                      <a:lnTo>
                        <a:pt x="7374" y="112612"/>
                      </a:lnTo>
                      <a:lnTo>
                        <a:pt x="9553" y="112346"/>
                      </a:lnTo>
                      <a:lnTo>
                        <a:pt x="12234" y="112146"/>
                      </a:lnTo>
                      <a:lnTo>
                        <a:pt x="14916" y="111946"/>
                      </a:lnTo>
                      <a:lnTo>
                        <a:pt x="17765" y="111747"/>
                      </a:lnTo>
                      <a:lnTo>
                        <a:pt x="20782" y="111547"/>
                      </a:lnTo>
                      <a:lnTo>
                        <a:pt x="23296" y="111281"/>
                      </a:lnTo>
                      <a:lnTo>
                        <a:pt x="25642" y="110881"/>
                      </a:lnTo>
                      <a:lnTo>
                        <a:pt x="27486" y="110415"/>
                      </a:lnTo>
                      <a:lnTo>
                        <a:pt x="28156" y="110149"/>
                      </a:lnTo>
                      <a:lnTo>
                        <a:pt x="28324" y="109883"/>
                      </a:lnTo>
                      <a:lnTo>
                        <a:pt x="28156" y="109683"/>
                      </a:lnTo>
                      <a:lnTo>
                        <a:pt x="27821" y="109351"/>
                      </a:lnTo>
                      <a:lnTo>
                        <a:pt x="26815" y="108885"/>
                      </a:lnTo>
                      <a:lnTo>
                        <a:pt x="25139" y="108485"/>
                      </a:lnTo>
                      <a:lnTo>
                        <a:pt x="22960" y="108086"/>
                      </a:lnTo>
                      <a:lnTo>
                        <a:pt x="20279" y="107753"/>
                      </a:lnTo>
                      <a:lnTo>
                        <a:pt x="17597" y="107420"/>
                      </a:lnTo>
                      <a:lnTo>
                        <a:pt x="15083" y="106955"/>
                      </a:lnTo>
                      <a:lnTo>
                        <a:pt x="13072" y="106489"/>
                      </a:lnTo>
                      <a:lnTo>
                        <a:pt x="11899" y="105890"/>
                      </a:lnTo>
                      <a:lnTo>
                        <a:pt x="11731" y="105490"/>
                      </a:lnTo>
                      <a:lnTo>
                        <a:pt x="11899" y="105091"/>
                      </a:lnTo>
                      <a:lnTo>
                        <a:pt x="12569" y="104692"/>
                      </a:lnTo>
                      <a:lnTo>
                        <a:pt x="13575" y="104359"/>
                      </a:lnTo>
                      <a:lnTo>
                        <a:pt x="15083" y="104159"/>
                      </a:lnTo>
                      <a:lnTo>
                        <a:pt x="16927" y="103893"/>
                      </a:lnTo>
                      <a:lnTo>
                        <a:pt x="19106" y="103627"/>
                      </a:lnTo>
                      <a:lnTo>
                        <a:pt x="21452" y="103427"/>
                      </a:lnTo>
                      <a:lnTo>
                        <a:pt x="23966" y="103161"/>
                      </a:lnTo>
                      <a:lnTo>
                        <a:pt x="25977" y="102961"/>
                      </a:lnTo>
                      <a:lnTo>
                        <a:pt x="27653" y="102562"/>
                      </a:lnTo>
                      <a:lnTo>
                        <a:pt x="29162" y="102163"/>
                      </a:lnTo>
                      <a:lnTo>
                        <a:pt x="30670" y="101297"/>
                      </a:lnTo>
                      <a:lnTo>
                        <a:pt x="31508" y="100299"/>
                      </a:lnTo>
                      <a:lnTo>
                        <a:pt x="31508" y="99367"/>
                      </a:lnTo>
                      <a:lnTo>
                        <a:pt x="30837" y="98369"/>
                      </a:lnTo>
                      <a:lnTo>
                        <a:pt x="29162" y="97171"/>
                      </a:lnTo>
                      <a:lnTo>
                        <a:pt x="26480" y="96039"/>
                      </a:lnTo>
                      <a:lnTo>
                        <a:pt x="23463" y="94908"/>
                      </a:lnTo>
                      <a:lnTo>
                        <a:pt x="20279" y="93843"/>
                      </a:lnTo>
                      <a:lnTo>
                        <a:pt x="17262" y="92645"/>
                      </a:lnTo>
                      <a:lnTo>
                        <a:pt x="14748" y="91447"/>
                      </a:lnTo>
                      <a:lnTo>
                        <a:pt x="12569" y="90116"/>
                      </a:lnTo>
                      <a:lnTo>
                        <a:pt x="11564" y="88585"/>
                      </a:lnTo>
                      <a:lnTo>
                        <a:pt x="10558" y="86322"/>
                      </a:lnTo>
                      <a:lnTo>
                        <a:pt x="10391" y="85856"/>
                      </a:lnTo>
                      <a:lnTo>
                        <a:pt x="10893" y="85457"/>
                      </a:lnTo>
                      <a:lnTo>
                        <a:pt x="12402" y="83128"/>
                      </a:lnTo>
                      <a:lnTo>
                        <a:pt x="13407" y="81930"/>
                      </a:lnTo>
                      <a:lnTo>
                        <a:pt x="14748" y="80931"/>
                      </a:lnTo>
                      <a:lnTo>
                        <a:pt x="16424" y="80199"/>
                      </a:lnTo>
                      <a:lnTo>
                        <a:pt x="18100" y="79600"/>
                      </a:lnTo>
                      <a:lnTo>
                        <a:pt x="19944" y="79068"/>
                      </a:lnTo>
                      <a:lnTo>
                        <a:pt x="21787" y="78735"/>
                      </a:lnTo>
                      <a:lnTo>
                        <a:pt x="22960" y="78336"/>
                      </a:lnTo>
                      <a:lnTo>
                        <a:pt x="23966" y="77936"/>
                      </a:lnTo>
                      <a:lnTo>
                        <a:pt x="24134" y="77737"/>
                      </a:lnTo>
                      <a:lnTo>
                        <a:pt x="24469" y="77603"/>
                      </a:lnTo>
                      <a:lnTo>
                        <a:pt x="24636" y="77404"/>
                      </a:lnTo>
                      <a:lnTo>
                        <a:pt x="24972" y="77271"/>
                      </a:lnTo>
                      <a:lnTo>
                        <a:pt x="26312" y="76472"/>
                      </a:lnTo>
                      <a:lnTo>
                        <a:pt x="27486" y="75873"/>
                      </a:lnTo>
                      <a:lnTo>
                        <a:pt x="28826" y="75407"/>
                      </a:lnTo>
                      <a:lnTo>
                        <a:pt x="30000" y="74875"/>
                      </a:lnTo>
                      <a:lnTo>
                        <a:pt x="31005" y="74276"/>
                      </a:lnTo>
                      <a:lnTo>
                        <a:pt x="31843" y="73544"/>
                      </a:lnTo>
                      <a:lnTo>
                        <a:pt x="32346" y="72545"/>
                      </a:lnTo>
                      <a:lnTo>
                        <a:pt x="32346" y="71148"/>
                      </a:lnTo>
                      <a:lnTo>
                        <a:pt x="32513" y="71014"/>
                      </a:lnTo>
                      <a:lnTo>
                        <a:pt x="32681" y="70815"/>
                      </a:lnTo>
                      <a:lnTo>
                        <a:pt x="32849" y="70549"/>
                      </a:lnTo>
                      <a:lnTo>
                        <a:pt x="32849" y="70282"/>
                      </a:lnTo>
                      <a:lnTo>
                        <a:pt x="32849" y="69018"/>
                      </a:lnTo>
                      <a:lnTo>
                        <a:pt x="32346" y="67687"/>
                      </a:lnTo>
                      <a:lnTo>
                        <a:pt x="31508" y="66356"/>
                      </a:lnTo>
                      <a:lnTo>
                        <a:pt x="30670" y="65024"/>
                      </a:lnTo>
                      <a:lnTo>
                        <a:pt x="30000" y="63627"/>
                      </a:lnTo>
                      <a:lnTo>
                        <a:pt x="29832" y="62362"/>
                      </a:lnTo>
                      <a:lnTo>
                        <a:pt x="30335" y="61297"/>
                      </a:lnTo>
                      <a:lnTo>
                        <a:pt x="31508" y="60232"/>
                      </a:lnTo>
                      <a:lnTo>
                        <a:pt x="32346" y="59833"/>
                      </a:lnTo>
                      <a:lnTo>
                        <a:pt x="33016" y="59434"/>
                      </a:lnTo>
                      <a:lnTo>
                        <a:pt x="34189" y="58968"/>
                      </a:lnTo>
                      <a:lnTo>
                        <a:pt x="35530" y="58502"/>
                      </a:lnTo>
                      <a:lnTo>
                        <a:pt x="36703" y="58036"/>
                      </a:lnTo>
                      <a:lnTo>
                        <a:pt x="38044" y="57570"/>
                      </a:lnTo>
                      <a:lnTo>
                        <a:pt x="39217" y="57104"/>
                      </a:lnTo>
                      <a:lnTo>
                        <a:pt x="40391" y="56505"/>
                      </a:lnTo>
                      <a:lnTo>
                        <a:pt x="41229" y="55973"/>
                      </a:lnTo>
                      <a:lnTo>
                        <a:pt x="42067" y="55174"/>
                      </a:lnTo>
                      <a:lnTo>
                        <a:pt x="42569" y="54309"/>
                      </a:lnTo>
                      <a:lnTo>
                        <a:pt x="43240" y="53377"/>
                      </a:lnTo>
                      <a:lnTo>
                        <a:pt x="44245" y="51980"/>
                      </a:lnTo>
                      <a:lnTo>
                        <a:pt x="45251" y="50582"/>
                      </a:lnTo>
                      <a:lnTo>
                        <a:pt x="46256" y="49184"/>
                      </a:lnTo>
                      <a:lnTo>
                        <a:pt x="46592" y="47587"/>
                      </a:lnTo>
                      <a:lnTo>
                        <a:pt x="46592" y="46655"/>
                      </a:lnTo>
                      <a:lnTo>
                        <a:pt x="46256" y="45590"/>
                      </a:lnTo>
                      <a:lnTo>
                        <a:pt x="45586" y="44658"/>
                      </a:lnTo>
                      <a:lnTo>
                        <a:pt x="44748" y="43793"/>
                      </a:lnTo>
                      <a:lnTo>
                        <a:pt x="44581" y="43327"/>
                      </a:lnTo>
                      <a:lnTo>
                        <a:pt x="45083" y="42795"/>
                      </a:lnTo>
                      <a:lnTo>
                        <a:pt x="45754" y="42396"/>
                      </a:lnTo>
                      <a:lnTo>
                        <a:pt x="46927" y="42063"/>
                      </a:lnTo>
                      <a:lnTo>
                        <a:pt x="48435" y="41730"/>
                      </a:lnTo>
                      <a:lnTo>
                        <a:pt x="49944" y="41397"/>
                      </a:lnTo>
                      <a:lnTo>
                        <a:pt x="51787" y="41064"/>
                      </a:lnTo>
                      <a:lnTo>
                        <a:pt x="53631" y="40865"/>
                      </a:lnTo>
                      <a:lnTo>
                        <a:pt x="54636" y="40732"/>
                      </a:lnTo>
                      <a:lnTo>
                        <a:pt x="55307" y="40599"/>
                      </a:lnTo>
                      <a:lnTo>
                        <a:pt x="56312" y="40532"/>
                      </a:lnTo>
                      <a:lnTo>
                        <a:pt x="56983" y="40465"/>
                      </a:lnTo>
                      <a:lnTo>
                        <a:pt x="57988" y="39866"/>
                      </a:lnTo>
                      <a:lnTo>
                        <a:pt x="58994" y="39400"/>
                      </a:lnTo>
                      <a:lnTo>
                        <a:pt x="60000" y="38935"/>
                      </a:lnTo>
                      <a:lnTo>
                        <a:pt x="61005" y="38402"/>
                      </a:lnTo>
                      <a:lnTo>
                        <a:pt x="61675" y="37803"/>
                      </a:lnTo>
                      <a:lnTo>
                        <a:pt x="62513" y="37271"/>
                      </a:lnTo>
                      <a:lnTo>
                        <a:pt x="62849" y="36672"/>
                      </a:lnTo>
                      <a:lnTo>
                        <a:pt x="63184" y="35873"/>
                      </a:lnTo>
                      <a:lnTo>
                        <a:pt x="63184" y="35274"/>
                      </a:lnTo>
                      <a:lnTo>
                        <a:pt x="63184" y="34742"/>
                      </a:lnTo>
                      <a:lnTo>
                        <a:pt x="62849" y="34276"/>
                      </a:lnTo>
                      <a:lnTo>
                        <a:pt x="62681" y="33743"/>
                      </a:lnTo>
                      <a:lnTo>
                        <a:pt x="62178" y="32945"/>
                      </a:lnTo>
                      <a:lnTo>
                        <a:pt x="61340" y="32079"/>
                      </a:lnTo>
                      <a:lnTo>
                        <a:pt x="60502" y="31081"/>
                      </a:lnTo>
                      <a:lnTo>
                        <a:pt x="59664" y="30149"/>
                      </a:lnTo>
                      <a:lnTo>
                        <a:pt x="58994" y="29151"/>
                      </a:lnTo>
                      <a:lnTo>
                        <a:pt x="57988" y="28019"/>
                      </a:lnTo>
                      <a:lnTo>
                        <a:pt x="56815" y="26821"/>
                      </a:lnTo>
                      <a:lnTo>
                        <a:pt x="55642" y="25690"/>
                      </a:lnTo>
                      <a:lnTo>
                        <a:pt x="54301" y="24559"/>
                      </a:lnTo>
                      <a:lnTo>
                        <a:pt x="53631" y="23427"/>
                      </a:lnTo>
                      <a:lnTo>
                        <a:pt x="52960" y="22362"/>
                      </a:lnTo>
                      <a:lnTo>
                        <a:pt x="52793" y="21364"/>
                      </a:lnTo>
                      <a:lnTo>
                        <a:pt x="53128" y="20565"/>
                      </a:lnTo>
                      <a:lnTo>
                        <a:pt x="53966" y="19833"/>
                      </a:lnTo>
                      <a:lnTo>
                        <a:pt x="55307" y="19234"/>
                      </a:lnTo>
                      <a:lnTo>
                        <a:pt x="56815" y="18569"/>
                      </a:lnTo>
                      <a:lnTo>
                        <a:pt x="58156" y="17970"/>
                      </a:lnTo>
                      <a:lnTo>
                        <a:pt x="59497" y="17304"/>
                      </a:lnTo>
                      <a:lnTo>
                        <a:pt x="60502" y="16638"/>
                      </a:lnTo>
                      <a:lnTo>
                        <a:pt x="61173" y="15906"/>
                      </a:lnTo>
                      <a:lnTo>
                        <a:pt x="61005" y="14176"/>
                      </a:lnTo>
                      <a:lnTo>
                        <a:pt x="59329" y="11846"/>
                      </a:lnTo>
                      <a:lnTo>
                        <a:pt x="57486" y="9450"/>
                      </a:lnTo>
                      <a:lnTo>
                        <a:pt x="56312" y="7188"/>
                      </a:lnTo>
                      <a:lnTo>
                        <a:pt x="56145" y="6322"/>
                      </a:lnTo>
                      <a:lnTo>
                        <a:pt x="56312" y="5457"/>
                      </a:lnTo>
                      <a:lnTo>
                        <a:pt x="56480" y="4725"/>
                      </a:lnTo>
                      <a:lnTo>
                        <a:pt x="56815" y="4193"/>
                      </a:lnTo>
                      <a:lnTo>
                        <a:pt x="57821" y="2396"/>
                      </a:lnTo>
                      <a:lnTo>
                        <a:pt x="58994" y="1264"/>
                      </a:lnTo>
                      <a:lnTo>
                        <a:pt x="60000" y="532"/>
                      </a:lnTo>
                      <a:lnTo>
                        <a:pt x="61173" y="133"/>
                      </a:lnTo>
                      <a:lnTo>
                        <a:pt x="62178" y="0"/>
                      </a:lnTo>
                      <a:lnTo>
                        <a:pt x="63351" y="0"/>
                      </a:lnTo>
                      <a:lnTo>
                        <a:pt x="64357" y="0"/>
                      </a:lnTo>
                      <a:lnTo>
                        <a:pt x="65530" y="0"/>
                      </a:lnTo>
                      <a:lnTo>
                        <a:pt x="66368" y="0"/>
                      </a:lnTo>
                      <a:lnTo>
                        <a:pt x="67541" y="66"/>
                      </a:lnTo>
                      <a:lnTo>
                        <a:pt x="68715" y="266"/>
                      </a:lnTo>
                      <a:lnTo>
                        <a:pt x="69888" y="665"/>
                      </a:lnTo>
                      <a:lnTo>
                        <a:pt x="70893" y="1397"/>
                      </a:lnTo>
                      <a:lnTo>
                        <a:pt x="71899" y="2262"/>
                      </a:lnTo>
                      <a:lnTo>
                        <a:pt x="72234" y="3527"/>
                      </a:lnTo>
                      <a:lnTo>
                        <a:pt x="72402" y="5124"/>
                      </a:lnTo>
                      <a:lnTo>
                        <a:pt x="72402" y="5391"/>
                      </a:lnTo>
                      <a:lnTo>
                        <a:pt x="72402" y="5590"/>
                      </a:lnTo>
                      <a:lnTo>
                        <a:pt x="72737" y="5856"/>
                      </a:lnTo>
                      <a:lnTo>
                        <a:pt x="72905" y="6056"/>
                      </a:lnTo>
                      <a:lnTo>
                        <a:pt x="73407" y="6455"/>
                      </a:lnTo>
                      <a:lnTo>
                        <a:pt x="74245" y="6722"/>
                      </a:lnTo>
                      <a:lnTo>
                        <a:pt x="75083" y="6921"/>
                      </a:lnTo>
                      <a:lnTo>
                        <a:pt x="76089" y="7121"/>
                      </a:lnTo>
                      <a:lnTo>
                        <a:pt x="77094" y="7321"/>
                      </a:lnTo>
                      <a:lnTo>
                        <a:pt x="77932" y="7587"/>
                      </a:lnTo>
                      <a:lnTo>
                        <a:pt x="78435" y="7986"/>
                      </a:lnTo>
                      <a:lnTo>
                        <a:pt x="78770" y="8452"/>
                      </a:lnTo>
                      <a:lnTo>
                        <a:pt x="78435" y="10116"/>
                      </a:lnTo>
                      <a:lnTo>
                        <a:pt x="77262" y="12179"/>
                      </a:lnTo>
                      <a:lnTo>
                        <a:pt x="75586" y="14242"/>
                      </a:lnTo>
                      <a:lnTo>
                        <a:pt x="74916" y="16106"/>
                      </a:lnTo>
                      <a:lnTo>
                        <a:pt x="74916" y="16439"/>
                      </a:lnTo>
                      <a:lnTo>
                        <a:pt x="74916" y="16772"/>
                      </a:lnTo>
                      <a:lnTo>
                        <a:pt x="74916" y="17104"/>
                      </a:lnTo>
                      <a:lnTo>
                        <a:pt x="74916" y="17304"/>
                      </a:lnTo>
                      <a:lnTo>
                        <a:pt x="75251" y="19168"/>
                      </a:lnTo>
                      <a:lnTo>
                        <a:pt x="75586" y="20565"/>
                      </a:lnTo>
                      <a:lnTo>
                        <a:pt x="76089" y="21763"/>
                      </a:lnTo>
                      <a:lnTo>
                        <a:pt x="76927" y="22961"/>
                      </a:lnTo>
                      <a:lnTo>
                        <a:pt x="77262" y="23427"/>
                      </a:lnTo>
                      <a:lnTo>
                        <a:pt x="77932" y="23826"/>
                      </a:lnTo>
                      <a:lnTo>
                        <a:pt x="78435" y="24226"/>
                      </a:lnTo>
                      <a:lnTo>
                        <a:pt x="79273" y="24625"/>
                      </a:lnTo>
                      <a:lnTo>
                        <a:pt x="80614" y="24825"/>
                      </a:lnTo>
                      <a:lnTo>
                        <a:pt x="82793" y="24825"/>
                      </a:lnTo>
                      <a:lnTo>
                        <a:pt x="85474" y="24692"/>
                      </a:lnTo>
                      <a:lnTo>
                        <a:pt x="88491" y="24425"/>
                      </a:lnTo>
                      <a:lnTo>
                        <a:pt x="91173" y="24292"/>
                      </a:lnTo>
                      <a:lnTo>
                        <a:pt x="93854" y="24226"/>
                      </a:lnTo>
                      <a:lnTo>
                        <a:pt x="95530" y="24292"/>
                      </a:lnTo>
                      <a:lnTo>
                        <a:pt x="96703" y="24758"/>
                      </a:lnTo>
                      <a:lnTo>
                        <a:pt x="97039" y="25490"/>
                      </a:lnTo>
                      <a:lnTo>
                        <a:pt x="96368" y="26222"/>
                      </a:lnTo>
                      <a:lnTo>
                        <a:pt x="95363" y="26888"/>
                      </a:lnTo>
                      <a:lnTo>
                        <a:pt x="94022" y="27620"/>
                      </a:lnTo>
                      <a:lnTo>
                        <a:pt x="92513" y="28352"/>
                      </a:lnTo>
                      <a:lnTo>
                        <a:pt x="91340" y="29151"/>
                      </a:lnTo>
                      <a:lnTo>
                        <a:pt x="90837" y="30016"/>
                      </a:lnTo>
                      <a:lnTo>
                        <a:pt x="90670" y="30948"/>
                      </a:lnTo>
                      <a:lnTo>
                        <a:pt x="91005" y="31347"/>
                      </a:lnTo>
                      <a:lnTo>
                        <a:pt x="92178" y="31680"/>
                      </a:lnTo>
                      <a:lnTo>
                        <a:pt x="93519" y="31813"/>
                      </a:lnTo>
                      <a:lnTo>
                        <a:pt x="95363" y="31880"/>
                      </a:lnTo>
                      <a:lnTo>
                        <a:pt x="97039" y="31880"/>
                      </a:lnTo>
                      <a:lnTo>
                        <a:pt x="98715" y="31946"/>
                      </a:lnTo>
                      <a:lnTo>
                        <a:pt x="100223" y="32146"/>
                      </a:lnTo>
                      <a:lnTo>
                        <a:pt x="101229" y="32346"/>
                      </a:lnTo>
                      <a:lnTo>
                        <a:pt x="102067" y="32745"/>
                      </a:lnTo>
                      <a:lnTo>
                        <a:pt x="102402" y="33144"/>
                      </a:lnTo>
                      <a:lnTo>
                        <a:pt x="102067" y="33544"/>
                      </a:lnTo>
                      <a:lnTo>
                        <a:pt x="101564" y="34143"/>
                      </a:lnTo>
                      <a:lnTo>
                        <a:pt x="99888" y="34875"/>
                      </a:lnTo>
                      <a:lnTo>
                        <a:pt x="97541" y="35806"/>
                      </a:lnTo>
                      <a:lnTo>
                        <a:pt x="94860" y="36805"/>
                      </a:lnTo>
                      <a:lnTo>
                        <a:pt x="92178" y="38136"/>
                      </a:lnTo>
                      <a:lnTo>
                        <a:pt x="89664" y="39733"/>
                      </a:lnTo>
                      <a:lnTo>
                        <a:pt x="87821" y="41663"/>
                      </a:lnTo>
                      <a:lnTo>
                        <a:pt x="86983" y="43993"/>
                      </a:lnTo>
                      <a:lnTo>
                        <a:pt x="87486" y="46788"/>
                      </a:lnTo>
                      <a:lnTo>
                        <a:pt x="87653" y="47254"/>
                      </a:lnTo>
                      <a:lnTo>
                        <a:pt x="87821" y="47653"/>
                      </a:lnTo>
                      <a:lnTo>
                        <a:pt x="87821" y="48119"/>
                      </a:lnTo>
                      <a:lnTo>
                        <a:pt x="87988" y="48585"/>
                      </a:lnTo>
                      <a:lnTo>
                        <a:pt x="87988" y="50715"/>
                      </a:lnTo>
                      <a:lnTo>
                        <a:pt x="86815" y="52246"/>
                      </a:lnTo>
                      <a:lnTo>
                        <a:pt x="85474" y="53444"/>
                      </a:lnTo>
                      <a:lnTo>
                        <a:pt x="84636" y="54309"/>
                      </a:lnTo>
                      <a:lnTo>
                        <a:pt x="84636" y="54376"/>
                      </a:lnTo>
                      <a:lnTo>
                        <a:pt x="84804" y="54442"/>
                      </a:lnTo>
                      <a:lnTo>
                        <a:pt x="84804" y="54642"/>
                      </a:lnTo>
                      <a:lnTo>
                        <a:pt x="84804" y="54708"/>
                      </a:lnTo>
                      <a:lnTo>
                        <a:pt x="86480" y="55574"/>
                      </a:lnTo>
                      <a:lnTo>
                        <a:pt x="89664" y="56439"/>
                      </a:lnTo>
                      <a:lnTo>
                        <a:pt x="93351" y="57371"/>
                      </a:lnTo>
                      <a:lnTo>
                        <a:pt x="97709" y="58236"/>
                      </a:lnTo>
                      <a:lnTo>
                        <a:pt x="101899" y="59234"/>
                      </a:lnTo>
                      <a:lnTo>
                        <a:pt x="105754" y="60166"/>
                      </a:lnTo>
                      <a:lnTo>
                        <a:pt x="108268" y="61098"/>
                      </a:lnTo>
                      <a:lnTo>
                        <a:pt x="109441" y="62096"/>
                      </a:lnTo>
                      <a:lnTo>
                        <a:pt x="109106" y="63427"/>
                      </a:lnTo>
                      <a:lnTo>
                        <a:pt x="107597" y="64692"/>
                      </a:lnTo>
                      <a:lnTo>
                        <a:pt x="104916" y="65890"/>
                      </a:lnTo>
                      <a:lnTo>
                        <a:pt x="101731" y="67088"/>
                      </a:lnTo>
                      <a:lnTo>
                        <a:pt x="98715" y="68219"/>
                      </a:lnTo>
                      <a:lnTo>
                        <a:pt x="96033" y="69417"/>
                      </a:lnTo>
                      <a:lnTo>
                        <a:pt x="94022" y="70682"/>
                      </a:lnTo>
                      <a:lnTo>
                        <a:pt x="93351" y="72079"/>
                      </a:lnTo>
                      <a:lnTo>
                        <a:pt x="93351" y="72212"/>
                      </a:lnTo>
                      <a:lnTo>
                        <a:pt x="93519" y="72346"/>
                      </a:lnTo>
                      <a:lnTo>
                        <a:pt x="93519" y="72545"/>
                      </a:lnTo>
                      <a:lnTo>
                        <a:pt x="93519" y="72678"/>
                      </a:lnTo>
                      <a:lnTo>
                        <a:pt x="95195" y="73810"/>
                      </a:lnTo>
                      <a:lnTo>
                        <a:pt x="97541" y="74608"/>
                      </a:lnTo>
                      <a:lnTo>
                        <a:pt x="100558" y="75274"/>
                      </a:lnTo>
                      <a:lnTo>
                        <a:pt x="104078" y="75940"/>
                      </a:lnTo>
                      <a:lnTo>
                        <a:pt x="107597" y="76472"/>
                      </a:lnTo>
                      <a:lnTo>
                        <a:pt x="110446" y="77204"/>
                      </a:lnTo>
                      <a:lnTo>
                        <a:pt x="112625" y="78069"/>
                      </a:lnTo>
                      <a:lnTo>
                        <a:pt x="114134" y="79201"/>
                      </a:lnTo>
                      <a:lnTo>
                        <a:pt x="114301" y="79267"/>
                      </a:lnTo>
                      <a:lnTo>
                        <a:pt x="114301" y="79400"/>
                      </a:lnTo>
                      <a:lnTo>
                        <a:pt x="114301" y="79467"/>
                      </a:lnTo>
                      <a:lnTo>
                        <a:pt x="114301" y="79600"/>
                      </a:lnTo>
                      <a:lnTo>
                        <a:pt x="114134" y="80665"/>
                      </a:lnTo>
                      <a:lnTo>
                        <a:pt x="113128" y="81797"/>
                      </a:lnTo>
                      <a:lnTo>
                        <a:pt x="111284" y="82795"/>
                      </a:lnTo>
                      <a:lnTo>
                        <a:pt x="109106" y="83860"/>
                      </a:lnTo>
                      <a:lnTo>
                        <a:pt x="106256" y="84858"/>
                      </a:lnTo>
                      <a:lnTo>
                        <a:pt x="103407" y="85856"/>
                      </a:lnTo>
                      <a:lnTo>
                        <a:pt x="100223" y="86855"/>
                      </a:lnTo>
                      <a:lnTo>
                        <a:pt x="96703" y="87920"/>
                      </a:lnTo>
                      <a:lnTo>
                        <a:pt x="93351" y="88918"/>
                      </a:lnTo>
                      <a:lnTo>
                        <a:pt x="90000" y="89916"/>
                      </a:lnTo>
                      <a:lnTo>
                        <a:pt x="86815" y="90981"/>
                      </a:lnTo>
                      <a:lnTo>
                        <a:pt x="83966" y="92113"/>
                      </a:lnTo>
                      <a:lnTo>
                        <a:pt x="81787" y="93178"/>
                      </a:lnTo>
                      <a:lnTo>
                        <a:pt x="79776" y="94376"/>
                      </a:lnTo>
                      <a:lnTo>
                        <a:pt x="78603" y="95574"/>
                      </a:lnTo>
                      <a:lnTo>
                        <a:pt x="78268" y="96838"/>
                      </a:lnTo>
                      <a:close/>
                    </a:path>
                  </a:pathLst>
                </a:custGeom>
                <a:solidFill>
                  <a:srgbClr val="51B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1" name="Google Shape;2781;p65"/>
                <p:cNvSpPr/>
                <p:nvPr/>
              </p:nvSpPr>
              <p:spPr>
                <a:xfrm>
                  <a:off x="4579937" y="5108575"/>
                  <a:ext cx="336550" cy="941387"/>
                </a:xfrm>
                <a:custGeom>
                  <a:avLst/>
                  <a:gdLst/>
                  <a:ahLst/>
                  <a:cxnLst/>
                  <a:rect l="l" t="t" r="r" b="b"/>
                  <a:pathLst>
                    <a:path w="120000" h="120000" extrusionOk="0">
                      <a:moveTo>
                        <a:pt x="76415" y="97213"/>
                      </a:moveTo>
                      <a:lnTo>
                        <a:pt x="77169" y="98426"/>
                      </a:lnTo>
                      <a:lnTo>
                        <a:pt x="79433" y="99303"/>
                      </a:lnTo>
                      <a:lnTo>
                        <a:pt x="82452" y="100044"/>
                      </a:lnTo>
                      <a:lnTo>
                        <a:pt x="86415" y="100584"/>
                      </a:lnTo>
                      <a:lnTo>
                        <a:pt x="90000" y="101123"/>
                      </a:lnTo>
                      <a:lnTo>
                        <a:pt x="93207" y="101662"/>
                      </a:lnTo>
                      <a:lnTo>
                        <a:pt x="95849" y="102269"/>
                      </a:lnTo>
                      <a:lnTo>
                        <a:pt x="96792" y="103146"/>
                      </a:lnTo>
                      <a:lnTo>
                        <a:pt x="97169" y="103752"/>
                      </a:lnTo>
                      <a:lnTo>
                        <a:pt x="97169" y="104292"/>
                      </a:lnTo>
                      <a:lnTo>
                        <a:pt x="96792" y="104831"/>
                      </a:lnTo>
                      <a:lnTo>
                        <a:pt x="96415" y="105370"/>
                      </a:lnTo>
                      <a:lnTo>
                        <a:pt x="95094" y="106449"/>
                      </a:lnTo>
                      <a:lnTo>
                        <a:pt x="93584" y="107258"/>
                      </a:lnTo>
                      <a:lnTo>
                        <a:pt x="91886" y="107730"/>
                      </a:lnTo>
                      <a:lnTo>
                        <a:pt x="90754" y="108067"/>
                      </a:lnTo>
                      <a:lnTo>
                        <a:pt x="89622" y="108202"/>
                      </a:lnTo>
                      <a:lnTo>
                        <a:pt x="89056" y="108337"/>
                      </a:lnTo>
                      <a:lnTo>
                        <a:pt x="88490" y="108337"/>
                      </a:lnTo>
                      <a:lnTo>
                        <a:pt x="89056" y="108471"/>
                      </a:lnTo>
                      <a:lnTo>
                        <a:pt x="89433" y="108741"/>
                      </a:lnTo>
                      <a:lnTo>
                        <a:pt x="90000" y="109011"/>
                      </a:lnTo>
                      <a:lnTo>
                        <a:pt x="90566" y="109280"/>
                      </a:lnTo>
                      <a:lnTo>
                        <a:pt x="91509" y="109617"/>
                      </a:lnTo>
                      <a:lnTo>
                        <a:pt x="92641" y="109887"/>
                      </a:lnTo>
                      <a:lnTo>
                        <a:pt x="93962" y="110224"/>
                      </a:lnTo>
                      <a:lnTo>
                        <a:pt x="95283" y="110494"/>
                      </a:lnTo>
                      <a:lnTo>
                        <a:pt x="97169" y="110831"/>
                      </a:lnTo>
                      <a:lnTo>
                        <a:pt x="101320" y="111438"/>
                      </a:lnTo>
                      <a:lnTo>
                        <a:pt x="105660" y="112179"/>
                      </a:lnTo>
                      <a:lnTo>
                        <a:pt x="109433" y="112786"/>
                      </a:lnTo>
                      <a:lnTo>
                        <a:pt x="113018" y="113460"/>
                      </a:lnTo>
                      <a:lnTo>
                        <a:pt x="116226" y="114067"/>
                      </a:lnTo>
                      <a:lnTo>
                        <a:pt x="118301" y="114539"/>
                      </a:lnTo>
                      <a:lnTo>
                        <a:pt x="119811" y="114943"/>
                      </a:lnTo>
                      <a:lnTo>
                        <a:pt x="120000" y="115280"/>
                      </a:lnTo>
                      <a:lnTo>
                        <a:pt x="117924" y="116494"/>
                      </a:lnTo>
                      <a:lnTo>
                        <a:pt x="115660" y="117370"/>
                      </a:lnTo>
                      <a:lnTo>
                        <a:pt x="112830" y="118044"/>
                      </a:lnTo>
                      <a:lnTo>
                        <a:pt x="109622" y="118516"/>
                      </a:lnTo>
                      <a:lnTo>
                        <a:pt x="106226" y="118719"/>
                      </a:lnTo>
                      <a:lnTo>
                        <a:pt x="102641" y="118853"/>
                      </a:lnTo>
                      <a:lnTo>
                        <a:pt x="99056" y="118719"/>
                      </a:lnTo>
                      <a:lnTo>
                        <a:pt x="95094" y="118584"/>
                      </a:lnTo>
                      <a:lnTo>
                        <a:pt x="91320" y="118449"/>
                      </a:lnTo>
                      <a:lnTo>
                        <a:pt x="87169" y="118112"/>
                      </a:lnTo>
                      <a:lnTo>
                        <a:pt x="83207" y="117775"/>
                      </a:lnTo>
                      <a:lnTo>
                        <a:pt x="79433" y="117438"/>
                      </a:lnTo>
                      <a:lnTo>
                        <a:pt x="75849" y="117168"/>
                      </a:lnTo>
                      <a:lnTo>
                        <a:pt x="72264" y="116898"/>
                      </a:lnTo>
                      <a:lnTo>
                        <a:pt x="68867" y="116764"/>
                      </a:lnTo>
                      <a:lnTo>
                        <a:pt x="66037" y="116629"/>
                      </a:lnTo>
                      <a:lnTo>
                        <a:pt x="63207" y="116764"/>
                      </a:lnTo>
                      <a:lnTo>
                        <a:pt x="59811" y="116898"/>
                      </a:lnTo>
                      <a:lnTo>
                        <a:pt x="56226" y="117235"/>
                      </a:lnTo>
                      <a:lnTo>
                        <a:pt x="52075" y="117505"/>
                      </a:lnTo>
                      <a:lnTo>
                        <a:pt x="47735" y="117910"/>
                      </a:lnTo>
                      <a:lnTo>
                        <a:pt x="43018" y="118314"/>
                      </a:lnTo>
                      <a:lnTo>
                        <a:pt x="38301" y="118853"/>
                      </a:lnTo>
                      <a:lnTo>
                        <a:pt x="33396" y="119191"/>
                      </a:lnTo>
                      <a:lnTo>
                        <a:pt x="28679" y="119528"/>
                      </a:lnTo>
                      <a:lnTo>
                        <a:pt x="23962" y="119797"/>
                      </a:lnTo>
                      <a:lnTo>
                        <a:pt x="19245" y="119932"/>
                      </a:lnTo>
                      <a:lnTo>
                        <a:pt x="15094" y="120000"/>
                      </a:lnTo>
                      <a:lnTo>
                        <a:pt x="11320" y="119865"/>
                      </a:lnTo>
                      <a:lnTo>
                        <a:pt x="7924" y="119595"/>
                      </a:lnTo>
                      <a:lnTo>
                        <a:pt x="4716" y="119123"/>
                      </a:lnTo>
                      <a:lnTo>
                        <a:pt x="2452" y="118449"/>
                      </a:lnTo>
                      <a:lnTo>
                        <a:pt x="1132" y="117842"/>
                      </a:lnTo>
                      <a:lnTo>
                        <a:pt x="566" y="117303"/>
                      </a:lnTo>
                      <a:lnTo>
                        <a:pt x="0" y="116764"/>
                      </a:lnTo>
                      <a:lnTo>
                        <a:pt x="188" y="116224"/>
                      </a:lnTo>
                      <a:lnTo>
                        <a:pt x="943" y="115685"/>
                      </a:lnTo>
                      <a:lnTo>
                        <a:pt x="2075" y="115146"/>
                      </a:lnTo>
                      <a:lnTo>
                        <a:pt x="3584" y="114404"/>
                      </a:lnTo>
                      <a:lnTo>
                        <a:pt x="5471" y="113595"/>
                      </a:lnTo>
                      <a:lnTo>
                        <a:pt x="5849" y="113460"/>
                      </a:lnTo>
                      <a:lnTo>
                        <a:pt x="6603" y="113258"/>
                      </a:lnTo>
                      <a:lnTo>
                        <a:pt x="7358" y="113123"/>
                      </a:lnTo>
                      <a:lnTo>
                        <a:pt x="8301" y="112988"/>
                      </a:lnTo>
                      <a:lnTo>
                        <a:pt x="10566" y="112719"/>
                      </a:lnTo>
                      <a:lnTo>
                        <a:pt x="13018" y="112516"/>
                      </a:lnTo>
                      <a:lnTo>
                        <a:pt x="16037" y="112314"/>
                      </a:lnTo>
                      <a:lnTo>
                        <a:pt x="18867" y="112179"/>
                      </a:lnTo>
                      <a:lnTo>
                        <a:pt x="21886" y="111910"/>
                      </a:lnTo>
                      <a:lnTo>
                        <a:pt x="24716" y="111707"/>
                      </a:lnTo>
                      <a:lnTo>
                        <a:pt x="27169" y="111303"/>
                      </a:lnTo>
                      <a:lnTo>
                        <a:pt x="29245" y="110898"/>
                      </a:lnTo>
                      <a:lnTo>
                        <a:pt x="29811" y="110629"/>
                      </a:lnTo>
                      <a:lnTo>
                        <a:pt x="30000" y="110426"/>
                      </a:lnTo>
                      <a:lnTo>
                        <a:pt x="30377" y="110157"/>
                      </a:lnTo>
                      <a:lnTo>
                        <a:pt x="30377" y="109820"/>
                      </a:lnTo>
                      <a:lnTo>
                        <a:pt x="29622" y="109280"/>
                      </a:lnTo>
                      <a:lnTo>
                        <a:pt x="28113" y="108808"/>
                      </a:lnTo>
                      <a:lnTo>
                        <a:pt x="25660" y="108471"/>
                      </a:lnTo>
                      <a:lnTo>
                        <a:pt x="22830" y="108067"/>
                      </a:lnTo>
                      <a:lnTo>
                        <a:pt x="20188" y="107730"/>
                      </a:lnTo>
                      <a:lnTo>
                        <a:pt x="17547" y="107258"/>
                      </a:lnTo>
                      <a:lnTo>
                        <a:pt x="15471" y="106786"/>
                      </a:lnTo>
                      <a:lnTo>
                        <a:pt x="14339" y="106179"/>
                      </a:lnTo>
                      <a:lnTo>
                        <a:pt x="14339" y="105775"/>
                      </a:lnTo>
                      <a:lnTo>
                        <a:pt x="14905" y="105438"/>
                      </a:lnTo>
                      <a:lnTo>
                        <a:pt x="15660" y="105101"/>
                      </a:lnTo>
                      <a:lnTo>
                        <a:pt x="17358" y="104831"/>
                      </a:lnTo>
                      <a:lnTo>
                        <a:pt x="19056" y="104629"/>
                      </a:lnTo>
                      <a:lnTo>
                        <a:pt x="21320" y="104359"/>
                      </a:lnTo>
                      <a:lnTo>
                        <a:pt x="23773" y="104224"/>
                      </a:lnTo>
                      <a:lnTo>
                        <a:pt x="26226" y="103955"/>
                      </a:lnTo>
                      <a:lnTo>
                        <a:pt x="28490" y="103752"/>
                      </a:lnTo>
                      <a:lnTo>
                        <a:pt x="30566" y="103415"/>
                      </a:lnTo>
                      <a:lnTo>
                        <a:pt x="32075" y="103078"/>
                      </a:lnTo>
                      <a:lnTo>
                        <a:pt x="33207" y="102606"/>
                      </a:lnTo>
                      <a:lnTo>
                        <a:pt x="33962" y="101595"/>
                      </a:lnTo>
                      <a:lnTo>
                        <a:pt x="33962" y="100584"/>
                      </a:lnTo>
                      <a:lnTo>
                        <a:pt x="33207" y="99573"/>
                      </a:lnTo>
                      <a:lnTo>
                        <a:pt x="32075" y="98494"/>
                      </a:lnTo>
                      <a:lnTo>
                        <a:pt x="30000" y="97348"/>
                      </a:lnTo>
                      <a:lnTo>
                        <a:pt x="27547" y="96134"/>
                      </a:lnTo>
                      <a:lnTo>
                        <a:pt x="24716" y="94921"/>
                      </a:lnTo>
                      <a:lnTo>
                        <a:pt x="22075" y="93775"/>
                      </a:lnTo>
                      <a:lnTo>
                        <a:pt x="19245" y="92561"/>
                      </a:lnTo>
                      <a:lnTo>
                        <a:pt x="16792" y="91280"/>
                      </a:lnTo>
                      <a:lnTo>
                        <a:pt x="15094" y="89932"/>
                      </a:lnTo>
                      <a:lnTo>
                        <a:pt x="14150" y="88584"/>
                      </a:lnTo>
                      <a:lnTo>
                        <a:pt x="13018" y="86157"/>
                      </a:lnTo>
                      <a:lnTo>
                        <a:pt x="12830" y="85955"/>
                      </a:lnTo>
                      <a:lnTo>
                        <a:pt x="13584" y="85752"/>
                      </a:lnTo>
                      <a:lnTo>
                        <a:pt x="15094" y="83460"/>
                      </a:lnTo>
                      <a:lnTo>
                        <a:pt x="16226" y="82247"/>
                      </a:lnTo>
                      <a:lnTo>
                        <a:pt x="17735" y="81303"/>
                      </a:lnTo>
                      <a:lnTo>
                        <a:pt x="19622" y="80629"/>
                      </a:lnTo>
                      <a:lnTo>
                        <a:pt x="21886" y="80089"/>
                      </a:lnTo>
                      <a:lnTo>
                        <a:pt x="23773" y="79752"/>
                      </a:lnTo>
                      <a:lnTo>
                        <a:pt x="25660" y="79415"/>
                      </a:lnTo>
                      <a:lnTo>
                        <a:pt x="27169" y="79213"/>
                      </a:lnTo>
                      <a:lnTo>
                        <a:pt x="28113" y="78943"/>
                      </a:lnTo>
                      <a:lnTo>
                        <a:pt x="28301" y="78808"/>
                      </a:lnTo>
                      <a:lnTo>
                        <a:pt x="28490" y="78606"/>
                      </a:lnTo>
                      <a:lnTo>
                        <a:pt x="29056" y="78471"/>
                      </a:lnTo>
                      <a:lnTo>
                        <a:pt x="29245" y="78337"/>
                      </a:lnTo>
                      <a:lnTo>
                        <a:pt x="30943" y="76853"/>
                      </a:lnTo>
                      <a:lnTo>
                        <a:pt x="31886" y="75505"/>
                      </a:lnTo>
                      <a:lnTo>
                        <a:pt x="32264" y="73752"/>
                      </a:lnTo>
                      <a:lnTo>
                        <a:pt x="32641" y="70853"/>
                      </a:lnTo>
                      <a:lnTo>
                        <a:pt x="32641" y="70584"/>
                      </a:lnTo>
                      <a:lnTo>
                        <a:pt x="32641" y="70382"/>
                      </a:lnTo>
                      <a:lnTo>
                        <a:pt x="32641" y="70179"/>
                      </a:lnTo>
                      <a:lnTo>
                        <a:pt x="32641" y="69977"/>
                      </a:lnTo>
                      <a:lnTo>
                        <a:pt x="32264" y="68629"/>
                      </a:lnTo>
                      <a:lnTo>
                        <a:pt x="31886" y="67213"/>
                      </a:lnTo>
                      <a:lnTo>
                        <a:pt x="31509" y="65865"/>
                      </a:lnTo>
                      <a:lnTo>
                        <a:pt x="30943" y="64516"/>
                      </a:lnTo>
                      <a:lnTo>
                        <a:pt x="30943" y="63303"/>
                      </a:lnTo>
                      <a:lnTo>
                        <a:pt x="31509" y="62157"/>
                      </a:lnTo>
                      <a:lnTo>
                        <a:pt x="32641" y="61146"/>
                      </a:lnTo>
                      <a:lnTo>
                        <a:pt x="34528" y="60337"/>
                      </a:lnTo>
                      <a:lnTo>
                        <a:pt x="35660" y="60000"/>
                      </a:lnTo>
                      <a:lnTo>
                        <a:pt x="36981" y="59662"/>
                      </a:lnTo>
                      <a:lnTo>
                        <a:pt x="38679" y="59393"/>
                      </a:lnTo>
                      <a:lnTo>
                        <a:pt x="40188" y="58988"/>
                      </a:lnTo>
                      <a:lnTo>
                        <a:pt x="41698" y="58584"/>
                      </a:lnTo>
                      <a:lnTo>
                        <a:pt x="43396" y="58179"/>
                      </a:lnTo>
                      <a:lnTo>
                        <a:pt x="44716" y="57707"/>
                      </a:lnTo>
                      <a:lnTo>
                        <a:pt x="45849" y="57235"/>
                      </a:lnTo>
                      <a:lnTo>
                        <a:pt x="46603" y="56629"/>
                      </a:lnTo>
                      <a:lnTo>
                        <a:pt x="47169" y="55955"/>
                      </a:lnTo>
                      <a:lnTo>
                        <a:pt x="47169" y="54943"/>
                      </a:lnTo>
                      <a:lnTo>
                        <a:pt x="47169" y="53932"/>
                      </a:lnTo>
                      <a:lnTo>
                        <a:pt x="46981" y="52247"/>
                      </a:lnTo>
                      <a:lnTo>
                        <a:pt x="46603" y="50494"/>
                      </a:lnTo>
                      <a:lnTo>
                        <a:pt x="46226" y="48674"/>
                      </a:lnTo>
                      <a:lnTo>
                        <a:pt x="45849" y="46921"/>
                      </a:lnTo>
                      <a:lnTo>
                        <a:pt x="45283" y="45910"/>
                      </a:lnTo>
                      <a:lnTo>
                        <a:pt x="45094" y="44966"/>
                      </a:lnTo>
                      <a:lnTo>
                        <a:pt x="44716" y="44022"/>
                      </a:lnTo>
                      <a:lnTo>
                        <a:pt x="44150" y="43280"/>
                      </a:lnTo>
                      <a:lnTo>
                        <a:pt x="44339" y="42876"/>
                      </a:lnTo>
                      <a:lnTo>
                        <a:pt x="45283" y="42539"/>
                      </a:lnTo>
                      <a:lnTo>
                        <a:pt x="46981" y="42202"/>
                      </a:lnTo>
                      <a:lnTo>
                        <a:pt x="48867" y="41932"/>
                      </a:lnTo>
                      <a:lnTo>
                        <a:pt x="51132" y="41797"/>
                      </a:lnTo>
                      <a:lnTo>
                        <a:pt x="53396" y="41662"/>
                      </a:lnTo>
                      <a:lnTo>
                        <a:pt x="55849" y="41393"/>
                      </a:lnTo>
                      <a:lnTo>
                        <a:pt x="57924" y="41258"/>
                      </a:lnTo>
                      <a:lnTo>
                        <a:pt x="59245" y="41191"/>
                      </a:lnTo>
                      <a:lnTo>
                        <a:pt x="60188" y="40988"/>
                      </a:lnTo>
                      <a:lnTo>
                        <a:pt x="60943" y="40921"/>
                      </a:lnTo>
                      <a:lnTo>
                        <a:pt x="61509" y="40786"/>
                      </a:lnTo>
                      <a:lnTo>
                        <a:pt x="63018" y="39505"/>
                      </a:lnTo>
                      <a:lnTo>
                        <a:pt x="64150" y="38022"/>
                      </a:lnTo>
                      <a:lnTo>
                        <a:pt x="64528" y="36606"/>
                      </a:lnTo>
                      <a:lnTo>
                        <a:pt x="64528" y="34921"/>
                      </a:lnTo>
                      <a:lnTo>
                        <a:pt x="64528" y="34314"/>
                      </a:lnTo>
                      <a:lnTo>
                        <a:pt x="64528" y="33842"/>
                      </a:lnTo>
                      <a:lnTo>
                        <a:pt x="64528" y="33370"/>
                      </a:lnTo>
                      <a:lnTo>
                        <a:pt x="64339" y="32898"/>
                      </a:lnTo>
                      <a:lnTo>
                        <a:pt x="63962" y="32089"/>
                      </a:lnTo>
                      <a:lnTo>
                        <a:pt x="63396" y="31280"/>
                      </a:lnTo>
                      <a:lnTo>
                        <a:pt x="62641" y="30404"/>
                      </a:lnTo>
                      <a:lnTo>
                        <a:pt x="61698" y="29460"/>
                      </a:lnTo>
                      <a:lnTo>
                        <a:pt x="60754" y="28382"/>
                      </a:lnTo>
                      <a:lnTo>
                        <a:pt x="59622" y="27370"/>
                      </a:lnTo>
                      <a:lnTo>
                        <a:pt x="58301" y="26292"/>
                      </a:lnTo>
                      <a:lnTo>
                        <a:pt x="57169" y="25280"/>
                      </a:lnTo>
                      <a:lnTo>
                        <a:pt x="56037" y="24202"/>
                      </a:lnTo>
                      <a:lnTo>
                        <a:pt x="55283" y="23191"/>
                      </a:lnTo>
                      <a:lnTo>
                        <a:pt x="54528" y="22247"/>
                      </a:lnTo>
                      <a:lnTo>
                        <a:pt x="54528" y="21235"/>
                      </a:lnTo>
                      <a:lnTo>
                        <a:pt x="54905" y="20494"/>
                      </a:lnTo>
                      <a:lnTo>
                        <a:pt x="55660" y="19752"/>
                      </a:lnTo>
                      <a:lnTo>
                        <a:pt x="56981" y="19078"/>
                      </a:lnTo>
                      <a:lnTo>
                        <a:pt x="58301" y="18471"/>
                      </a:lnTo>
                      <a:lnTo>
                        <a:pt x="59622" y="17797"/>
                      </a:lnTo>
                      <a:lnTo>
                        <a:pt x="60754" y="17191"/>
                      </a:lnTo>
                      <a:lnTo>
                        <a:pt x="61886" y="16516"/>
                      </a:lnTo>
                      <a:lnTo>
                        <a:pt x="62452" y="15842"/>
                      </a:lnTo>
                      <a:lnTo>
                        <a:pt x="62075" y="14157"/>
                      </a:lnTo>
                      <a:lnTo>
                        <a:pt x="60943" y="11932"/>
                      </a:lnTo>
                      <a:lnTo>
                        <a:pt x="59433" y="9640"/>
                      </a:lnTo>
                      <a:lnTo>
                        <a:pt x="58113" y="7483"/>
                      </a:lnTo>
                      <a:lnTo>
                        <a:pt x="57924" y="6674"/>
                      </a:lnTo>
                      <a:lnTo>
                        <a:pt x="57735" y="5865"/>
                      </a:lnTo>
                      <a:lnTo>
                        <a:pt x="57735" y="5123"/>
                      </a:lnTo>
                      <a:lnTo>
                        <a:pt x="57924" y="4584"/>
                      </a:lnTo>
                      <a:lnTo>
                        <a:pt x="58490" y="2629"/>
                      </a:lnTo>
                      <a:lnTo>
                        <a:pt x="59433" y="1348"/>
                      </a:lnTo>
                      <a:lnTo>
                        <a:pt x="60377" y="539"/>
                      </a:lnTo>
                      <a:lnTo>
                        <a:pt x="61320" y="134"/>
                      </a:lnTo>
                      <a:lnTo>
                        <a:pt x="62075" y="0"/>
                      </a:lnTo>
                      <a:lnTo>
                        <a:pt x="63018" y="0"/>
                      </a:lnTo>
                      <a:lnTo>
                        <a:pt x="64150" y="67"/>
                      </a:lnTo>
                      <a:lnTo>
                        <a:pt x="65283" y="67"/>
                      </a:lnTo>
                      <a:lnTo>
                        <a:pt x="66226" y="0"/>
                      </a:lnTo>
                      <a:lnTo>
                        <a:pt x="66981" y="67"/>
                      </a:lnTo>
                      <a:lnTo>
                        <a:pt x="68113" y="337"/>
                      </a:lnTo>
                      <a:lnTo>
                        <a:pt x="69245" y="741"/>
                      </a:lnTo>
                      <a:lnTo>
                        <a:pt x="70188" y="1415"/>
                      </a:lnTo>
                      <a:lnTo>
                        <a:pt x="71132" y="2359"/>
                      </a:lnTo>
                      <a:lnTo>
                        <a:pt x="71509" y="3505"/>
                      </a:lnTo>
                      <a:lnTo>
                        <a:pt x="71698" y="5056"/>
                      </a:lnTo>
                      <a:lnTo>
                        <a:pt x="71698" y="5325"/>
                      </a:lnTo>
                      <a:lnTo>
                        <a:pt x="71698" y="5528"/>
                      </a:lnTo>
                      <a:lnTo>
                        <a:pt x="71698" y="5797"/>
                      </a:lnTo>
                      <a:lnTo>
                        <a:pt x="72075" y="6000"/>
                      </a:lnTo>
                      <a:lnTo>
                        <a:pt x="72830" y="6741"/>
                      </a:lnTo>
                      <a:lnTo>
                        <a:pt x="74905" y="7146"/>
                      </a:lnTo>
                      <a:lnTo>
                        <a:pt x="76792" y="7617"/>
                      </a:lnTo>
                      <a:lnTo>
                        <a:pt x="77547" y="8494"/>
                      </a:lnTo>
                      <a:lnTo>
                        <a:pt x="77358" y="10112"/>
                      </a:lnTo>
                      <a:lnTo>
                        <a:pt x="76226" y="12134"/>
                      </a:lnTo>
                      <a:lnTo>
                        <a:pt x="74716" y="14224"/>
                      </a:lnTo>
                      <a:lnTo>
                        <a:pt x="73962" y="16044"/>
                      </a:lnTo>
                      <a:lnTo>
                        <a:pt x="73962" y="16382"/>
                      </a:lnTo>
                      <a:lnTo>
                        <a:pt x="73962" y="16584"/>
                      </a:lnTo>
                      <a:lnTo>
                        <a:pt x="73962" y="16853"/>
                      </a:lnTo>
                      <a:lnTo>
                        <a:pt x="73962" y="17123"/>
                      </a:lnTo>
                      <a:lnTo>
                        <a:pt x="74150" y="18943"/>
                      </a:lnTo>
                      <a:lnTo>
                        <a:pt x="74716" y="20359"/>
                      </a:lnTo>
                      <a:lnTo>
                        <a:pt x="75094" y="21505"/>
                      </a:lnTo>
                      <a:lnTo>
                        <a:pt x="75660" y="22651"/>
                      </a:lnTo>
                      <a:lnTo>
                        <a:pt x="75849" y="23123"/>
                      </a:lnTo>
                      <a:lnTo>
                        <a:pt x="76226" y="23595"/>
                      </a:lnTo>
                      <a:lnTo>
                        <a:pt x="76792" y="24067"/>
                      </a:lnTo>
                      <a:lnTo>
                        <a:pt x="77358" y="24539"/>
                      </a:lnTo>
                      <a:lnTo>
                        <a:pt x="78679" y="24943"/>
                      </a:lnTo>
                      <a:lnTo>
                        <a:pt x="80943" y="25011"/>
                      </a:lnTo>
                      <a:lnTo>
                        <a:pt x="83584" y="24943"/>
                      </a:lnTo>
                      <a:lnTo>
                        <a:pt x="86792" y="24808"/>
                      </a:lnTo>
                      <a:lnTo>
                        <a:pt x="90000" y="24741"/>
                      </a:lnTo>
                      <a:lnTo>
                        <a:pt x="92830" y="24606"/>
                      </a:lnTo>
                      <a:lnTo>
                        <a:pt x="94905" y="24808"/>
                      </a:lnTo>
                      <a:lnTo>
                        <a:pt x="96226" y="25280"/>
                      </a:lnTo>
                      <a:lnTo>
                        <a:pt x="96415" y="25887"/>
                      </a:lnTo>
                      <a:lnTo>
                        <a:pt x="96037" y="26494"/>
                      </a:lnTo>
                      <a:lnTo>
                        <a:pt x="94905" y="27235"/>
                      </a:lnTo>
                      <a:lnTo>
                        <a:pt x="93584" y="27842"/>
                      </a:lnTo>
                      <a:lnTo>
                        <a:pt x="91886" y="28584"/>
                      </a:lnTo>
                      <a:lnTo>
                        <a:pt x="90566" y="29393"/>
                      </a:lnTo>
                      <a:lnTo>
                        <a:pt x="89622" y="30202"/>
                      </a:lnTo>
                      <a:lnTo>
                        <a:pt x="89433" y="31078"/>
                      </a:lnTo>
                      <a:lnTo>
                        <a:pt x="90000" y="31483"/>
                      </a:lnTo>
                      <a:lnTo>
                        <a:pt x="91132" y="31685"/>
                      </a:lnTo>
                      <a:lnTo>
                        <a:pt x="92641" y="31887"/>
                      </a:lnTo>
                      <a:lnTo>
                        <a:pt x="94339" y="31955"/>
                      </a:lnTo>
                      <a:lnTo>
                        <a:pt x="96226" y="32022"/>
                      </a:lnTo>
                      <a:lnTo>
                        <a:pt x="97924" y="32089"/>
                      </a:lnTo>
                      <a:lnTo>
                        <a:pt x="99433" y="32224"/>
                      </a:lnTo>
                      <a:lnTo>
                        <a:pt x="100188" y="32561"/>
                      </a:lnTo>
                      <a:lnTo>
                        <a:pt x="100754" y="33033"/>
                      </a:lnTo>
                      <a:lnTo>
                        <a:pt x="100754" y="33573"/>
                      </a:lnTo>
                      <a:lnTo>
                        <a:pt x="100000" y="34112"/>
                      </a:lnTo>
                      <a:lnTo>
                        <a:pt x="98867" y="34584"/>
                      </a:lnTo>
                      <a:lnTo>
                        <a:pt x="97169" y="35325"/>
                      </a:lnTo>
                      <a:lnTo>
                        <a:pt x="94716" y="36202"/>
                      </a:lnTo>
                      <a:lnTo>
                        <a:pt x="92264" y="37213"/>
                      </a:lnTo>
                      <a:lnTo>
                        <a:pt x="89433" y="38426"/>
                      </a:lnTo>
                      <a:lnTo>
                        <a:pt x="87547" y="40044"/>
                      </a:lnTo>
                      <a:lnTo>
                        <a:pt x="85849" y="41865"/>
                      </a:lnTo>
                      <a:lnTo>
                        <a:pt x="85283" y="44157"/>
                      </a:lnTo>
                      <a:lnTo>
                        <a:pt x="85849" y="46853"/>
                      </a:lnTo>
                      <a:lnTo>
                        <a:pt x="86037" y="47258"/>
                      </a:lnTo>
                      <a:lnTo>
                        <a:pt x="86037" y="47730"/>
                      </a:lnTo>
                      <a:lnTo>
                        <a:pt x="86415" y="48202"/>
                      </a:lnTo>
                      <a:lnTo>
                        <a:pt x="86415" y="48606"/>
                      </a:lnTo>
                      <a:lnTo>
                        <a:pt x="86415" y="50629"/>
                      </a:lnTo>
                      <a:lnTo>
                        <a:pt x="85283" y="52044"/>
                      </a:lnTo>
                      <a:lnTo>
                        <a:pt x="83962" y="53123"/>
                      </a:lnTo>
                      <a:lnTo>
                        <a:pt x="83207" y="54000"/>
                      </a:lnTo>
                      <a:lnTo>
                        <a:pt x="83207" y="54067"/>
                      </a:lnTo>
                      <a:lnTo>
                        <a:pt x="83207" y="54134"/>
                      </a:lnTo>
                      <a:lnTo>
                        <a:pt x="83207" y="54337"/>
                      </a:lnTo>
                      <a:lnTo>
                        <a:pt x="83207" y="54404"/>
                      </a:lnTo>
                      <a:lnTo>
                        <a:pt x="84528" y="55280"/>
                      </a:lnTo>
                      <a:lnTo>
                        <a:pt x="87547" y="56292"/>
                      </a:lnTo>
                      <a:lnTo>
                        <a:pt x="91320" y="57303"/>
                      </a:lnTo>
                      <a:lnTo>
                        <a:pt x="95471" y="58314"/>
                      </a:lnTo>
                      <a:lnTo>
                        <a:pt x="99622" y="59460"/>
                      </a:lnTo>
                      <a:lnTo>
                        <a:pt x="103207" y="60404"/>
                      </a:lnTo>
                      <a:lnTo>
                        <a:pt x="105849" y="61483"/>
                      </a:lnTo>
                      <a:lnTo>
                        <a:pt x="106981" y="62359"/>
                      </a:lnTo>
                      <a:lnTo>
                        <a:pt x="106603" y="63707"/>
                      </a:lnTo>
                      <a:lnTo>
                        <a:pt x="104716" y="64988"/>
                      </a:lnTo>
                      <a:lnTo>
                        <a:pt x="102075" y="66134"/>
                      </a:lnTo>
                      <a:lnTo>
                        <a:pt x="98867" y="67213"/>
                      </a:lnTo>
                      <a:lnTo>
                        <a:pt x="95849" y="68359"/>
                      </a:lnTo>
                      <a:lnTo>
                        <a:pt x="93018" y="69505"/>
                      </a:lnTo>
                      <a:lnTo>
                        <a:pt x="91132" y="70719"/>
                      </a:lnTo>
                      <a:lnTo>
                        <a:pt x="90566" y="72067"/>
                      </a:lnTo>
                      <a:lnTo>
                        <a:pt x="90754" y="72202"/>
                      </a:lnTo>
                      <a:lnTo>
                        <a:pt x="90754" y="72337"/>
                      </a:lnTo>
                      <a:lnTo>
                        <a:pt x="90754" y="72539"/>
                      </a:lnTo>
                      <a:lnTo>
                        <a:pt x="91132" y="72674"/>
                      </a:lnTo>
                      <a:lnTo>
                        <a:pt x="92452" y="73752"/>
                      </a:lnTo>
                      <a:lnTo>
                        <a:pt x="94905" y="74629"/>
                      </a:lnTo>
                      <a:lnTo>
                        <a:pt x="97924" y="75438"/>
                      </a:lnTo>
                      <a:lnTo>
                        <a:pt x="101320" y="76044"/>
                      </a:lnTo>
                      <a:lnTo>
                        <a:pt x="104716" y="76786"/>
                      </a:lnTo>
                      <a:lnTo>
                        <a:pt x="107547" y="77595"/>
                      </a:lnTo>
                      <a:lnTo>
                        <a:pt x="109811" y="78471"/>
                      </a:lnTo>
                      <a:lnTo>
                        <a:pt x="111132" y="79617"/>
                      </a:lnTo>
                      <a:lnTo>
                        <a:pt x="111509" y="79685"/>
                      </a:lnTo>
                      <a:lnTo>
                        <a:pt x="111509" y="79752"/>
                      </a:lnTo>
                      <a:lnTo>
                        <a:pt x="111509" y="79820"/>
                      </a:lnTo>
                      <a:lnTo>
                        <a:pt x="111509" y="79887"/>
                      </a:lnTo>
                      <a:lnTo>
                        <a:pt x="111132" y="81033"/>
                      </a:lnTo>
                      <a:lnTo>
                        <a:pt x="110377" y="82044"/>
                      </a:lnTo>
                      <a:lnTo>
                        <a:pt x="108679" y="83123"/>
                      </a:lnTo>
                      <a:lnTo>
                        <a:pt x="106603" y="84134"/>
                      </a:lnTo>
                      <a:lnTo>
                        <a:pt x="103962" y="85213"/>
                      </a:lnTo>
                      <a:lnTo>
                        <a:pt x="101132" y="86224"/>
                      </a:lnTo>
                      <a:lnTo>
                        <a:pt x="97735" y="87235"/>
                      </a:lnTo>
                      <a:lnTo>
                        <a:pt x="94716" y="88247"/>
                      </a:lnTo>
                      <a:lnTo>
                        <a:pt x="91320" y="89325"/>
                      </a:lnTo>
                      <a:lnTo>
                        <a:pt x="87924" y="90337"/>
                      </a:lnTo>
                      <a:lnTo>
                        <a:pt x="84905" y="91415"/>
                      </a:lnTo>
                      <a:lnTo>
                        <a:pt x="82264" y="92494"/>
                      </a:lnTo>
                      <a:lnTo>
                        <a:pt x="79811" y="93640"/>
                      </a:lnTo>
                      <a:lnTo>
                        <a:pt x="78113" y="94786"/>
                      </a:lnTo>
                      <a:lnTo>
                        <a:pt x="76981" y="95932"/>
                      </a:lnTo>
                      <a:lnTo>
                        <a:pt x="76415" y="97213"/>
                      </a:lnTo>
                      <a:close/>
                    </a:path>
                  </a:pathLst>
                </a:custGeom>
                <a:solidFill>
                  <a:srgbClr val="3AA51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2" name="Google Shape;2782;p65"/>
                <p:cNvSpPr/>
                <p:nvPr/>
              </p:nvSpPr>
              <p:spPr>
                <a:xfrm>
                  <a:off x="4792662" y="6035675"/>
                  <a:ext cx="171450" cy="38100"/>
                </a:xfrm>
                <a:custGeom>
                  <a:avLst/>
                  <a:gdLst/>
                  <a:ahLst/>
                  <a:cxnLst/>
                  <a:rect l="l" t="t" r="r" b="b"/>
                  <a:pathLst>
                    <a:path w="120000" h="120000" extrusionOk="0">
                      <a:moveTo>
                        <a:pt x="0" y="6857"/>
                      </a:moveTo>
                      <a:lnTo>
                        <a:pt x="743" y="8571"/>
                      </a:lnTo>
                      <a:lnTo>
                        <a:pt x="3343" y="15428"/>
                      </a:lnTo>
                      <a:lnTo>
                        <a:pt x="7430" y="22285"/>
                      </a:lnTo>
                      <a:lnTo>
                        <a:pt x="12631" y="32571"/>
                      </a:lnTo>
                      <a:lnTo>
                        <a:pt x="19318" y="44571"/>
                      </a:lnTo>
                      <a:lnTo>
                        <a:pt x="26377" y="58285"/>
                      </a:lnTo>
                      <a:lnTo>
                        <a:pt x="34922" y="72000"/>
                      </a:lnTo>
                      <a:lnTo>
                        <a:pt x="44210" y="84000"/>
                      </a:lnTo>
                      <a:lnTo>
                        <a:pt x="53498" y="96000"/>
                      </a:lnTo>
                      <a:lnTo>
                        <a:pt x="63157" y="106285"/>
                      </a:lnTo>
                      <a:lnTo>
                        <a:pt x="73188" y="114857"/>
                      </a:lnTo>
                      <a:lnTo>
                        <a:pt x="83219" y="118285"/>
                      </a:lnTo>
                      <a:lnTo>
                        <a:pt x="93250" y="120000"/>
                      </a:lnTo>
                      <a:lnTo>
                        <a:pt x="102538" y="116571"/>
                      </a:lnTo>
                      <a:lnTo>
                        <a:pt x="111826" y="109714"/>
                      </a:lnTo>
                      <a:lnTo>
                        <a:pt x="120000" y="96000"/>
                      </a:lnTo>
                      <a:lnTo>
                        <a:pt x="119628" y="96000"/>
                      </a:lnTo>
                      <a:lnTo>
                        <a:pt x="117770" y="96000"/>
                      </a:lnTo>
                      <a:lnTo>
                        <a:pt x="115170" y="97714"/>
                      </a:lnTo>
                      <a:lnTo>
                        <a:pt x="111826" y="97714"/>
                      </a:lnTo>
                      <a:lnTo>
                        <a:pt x="107368" y="97714"/>
                      </a:lnTo>
                      <a:lnTo>
                        <a:pt x="101795" y="96000"/>
                      </a:lnTo>
                      <a:lnTo>
                        <a:pt x="96222" y="94285"/>
                      </a:lnTo>
                      <a:lnTo>
                        <a:pt x="90278" y="92571"/>
                      </a:lnTo>
                      <a:lnTo>
                        <a:pt x="83962" y="87428"/>
                      </a:lnTo>
                      <a:lnTo>
                        <a:pt x="77275" y="82285"/>
                      </a:lnTo>
                      <a:lnTo>
                        <a:pt x="70588" y="73714"/>
                      </a:lnTo>
                      <a:lnTo>
                        <a:pt x="63529" y="63428"/>
                      </a:lnTo>
                      <a:lnTo>
                        <a:pt x="56842" y="53142"/>
                      </a:lnTo>
                      <a:lnTo>
                        <a:pt x="50154" y="37714"/>
                      </a:lnTo>
                      <a:lnTo>
                        <a:pt x="44210" y="20571"/>
                      </a:lnTo>
                      <a:lnTo>
                        <a:pt x="38266" y="0"/>
                      </a:lnTo>
                      <a:lnTo>
                        <a:pt x="0" y="685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3" name="Google Shape;2783;p65"/>
                <p:cNvSpPr/>
                <p:nvPr/>
              </p:nvSpPr>
              <p:spPr>
                <a:xfrm>
                  <a:off x="4779962" y="5976937"/>
                  <a:ext cx="306387" cy="49212"/>
                </a:xfrm>
                <a:custGeom>
                  <a:avLst/>
                  <a:gdLst/>
                  <a:ahLst/>
                  <a:cxnLst/>
                  <a:rect l="l" t="t" r="r" b="b"/>
                  <a:pathLst>
                    <a:path w="120000" h="120000" extrusionOk="0">
                      <a:moveTo>
                        <a:pt x="206" y="81290"/>
                      </a:moveTo>
                      <a:lnTo>
                        <a:pt x="206" y="78709"/>
                      </a:lnTo>
                      <a:lnTo>
                        <a:pt x="0" y="72258"/>
                      </a:lnTo>
                      <a:lnTo>
                        <a:pt x="0" y="64516"/>
                      </a:lnTo>
                      <a:lnTo>
                        <a:pt x="827" y="55483"/>
                      </a:lnTo>
                      <a:lnTo>
                        <a:pt x="2275" y="49032"/>
                      </a:lnTo>
                      <a:lnTo>
                        <a:pt x="4758" y="45161"/>
                      </a:lnTo>
                      <a:lnTo>
                        <a:pt x="8689" y="47741"/>
                      </a:lnTo>
                      <a:lnTo>
                        <a:pt x="14275" y="56774"/>
                      </a:lnTo>
                      <a:lnTo>
                        <a:pt x="20482" y="67096"/>
                      </a:lnTo>
                      <a:lnTo>
                        <a:pt x="25655" y="69677"/>
                      </a:lnTo>
                      <a:lnTo>
                        <a:pt x="30413" y="68387"/>
                      </a:lnTo>
                      <a:lnTo>
                        <a:pt x="34965" y="64516"/>
                      </a:lnTo>
                      <a:lnTo>
                        <a:pt x="39103" y="60645"/>
                      </a:lnTo>
                      <a:lnTo>
                        <a:pt x="43448" y="60645"/>
                      </a:lnTo>
                      <a:lnTo>
                        <a:pt x="48206" y="63225"/>
                      </a:lnTo>
                      <a:lnTo>
                        <a:pt x="53172" y="72258"/>
                      </a:lnTo>
                      <a:lnTo>
                        <a:pt x="57724" y="80000"/>
                      </a:lnTo>
                      <a:lnTo>
                        <a:pt x="61448" y="81290"/>
                      </a:lnTo>
                      <a:lnTo>
                        <a:pt x="64344" y="77419"/>
                      </a:lnTo>
                      <a:lnTo>
                        <a:pt x="66827" y="69677"/>
                      </a:lnTo>
                      <a:lnTo>
                        <a:pt x="69103" y="60645"/>
                      </a:lnTo>
                      <a:lnTo>
                        <a:pt x="71793" y="55483"/>
                      </a:lnTo>
                      <a:lnTo>
                        <a:pt x="74689" y="55483"/>
                      </a:lnTo>
                      <a:lnTo>
                        <a:pt x="78620" y="61935"/>
                      </a:lnTo>
                      <a:lnTo>
                        <a:pt x="82758" y="69677"/>
                      </a:lnTo>
                      <a:lnTo>
                        <a:pt x="86275" y="70967"/>
                      </a:lnTo>
                      <a:lnTo>
                        <a:pt x="89379" y="68387"/>
                      </a:lnTo>
                      <a:lnTo>
                        <a:pt x="92068" y="60645"/>
                      </a:lnTo>
                      <a:lnTo>
                        <a:pt x="94344" y="51612"/>
                      </a:lnTo>
                      <a:lnTo>
                        <a:pt x="96620" y="37419"/>
                      </a:lnTo>
                      <a:lnTo>
                        <a:pt x="98275" y="23225"/>
                      </a:lnTo>
                      <a:lnTo>
                        <a:pt x="99931" y="9032"/>
                      </a:lnTo>
                      <a:lnTo>
                        <a:pt x="100551" y="11612"/>
                      </a:lnTo>
                      <a:lnTo>
                        <a:pt x="102206" y="14193"/>
                      </a:lnTo>
                      <a:lnTo>
                        <a:pt x="104689" y="16774"/>
                      </a:lnTo>
                      <a:lnTo>
                        <a:pt x="107379" y="20645"/>
                      </a:lnTo>
                      <a:lnTo>
                        <a:pt x="110896" y="20645"/>
                      </a:lnTo>
                      <a:lnTo>
                        <a:pt x="114000" y="19354"/>
                      </a:lnTo>
                      <a:lnTo>
                        <a:pt x="117310" y="12903"/>
                      </a:lnTo>
                      <a:lnTo>
                        <a:pt x="120000" y="0"/>
                      </a:lnTo>
                      <a:lnTo>
                        <a:pt x="119379" y="2580"/>
                      </a:lnTo>
                      <a:lnTo>
                        <a:pt x="118137" y="7741"/>
                      </a:lnTo>
                      <a:lnTo>
                        <a:pt x="116275" y="15483"/>
                      </a:lnTo>
                      <a:lnTo>
                        <a:pt x="113793" y="24516"/>
                      </a:lnTo>
                      <a:lnTo>
                        <a:pt x="110896" y="36129"/>
                      </a:lnTo>
                      <a:lnTo>
                        <a:pt x="108000" y="43870"/>
                      </a:lnTo>
                      <a:lnTo>
                        <a:pt x="105103" y="49032"/>
                      </a:lnTo>
                      <a:lnTo>
                        <a:pt x="102413" y="51612"/>
                      </a:lnTo>
                      <a:lnTo>
                        <a:pt x="102206" y="54193"/>
                      </a:lnTo>
                      <a:lnTo>
                        <a:pt x="100965" y="61935"/>
                      </a:lnTo>
                      <a:lnTo>
                        <a:pt x="99517" y="70967"/>
                      </a:lnTo>
                      <a:lnTo>
                        <a:pt x="97034" y="81290"/>
                      </a:lnTo>
                      <a:lnTo>
                        <a:pt x="94137" y="92903"/>
                      </a:lnTo>
                      <a:lnTo>
                        <a:pt x="90413" y="99354"/>
                      </a:lnTo>
                      <a:lnTo>
                        <a:pt x="86068" y="101935"/>
                      </a:lnTo>
                      <a:lnTo>
                        <a:pt x="81103" y="96774"/>
                      </a:lnTo>
                      <a:lnTo>
                        <a:pt x="76344" y="94193"/>
                      </a:lnTo>
                      <a:lnTo>
                        <a:pt x="72413" y="95483"/>
                      </a:lnTo>
                      <a:lnTo>
                        <a:pt x="69103" y="103225"/>
                      </a:lnTo>
                      <a:lnTo>
                        <a:pt x="65793" y="110967"/>
                      </a:lnTo>
                      <a:lnTo>
                        <a:pt x="62482" y="117419"/>
                      </a:lnTo>
                      <a:lnTo>
                        <a:pt x="58965" y="120000"/>
                      </a:lnTo>
                      <a:lnTo>
                        <a:pt x="54827" y="118709"/>
                      </a:lnTo>
                      <a:lnTo>
                        <a:pt x="49655" y="108387"/>
                      </a:lnTo>
                      <a:lnTo>
                        <a:pt x="44482" y="96774"/>
                      </a:lnTo>
                      <a:lnTo>
                        <a:pt x="39724" y="92903"/>
                      </a:lnTo>
                      <a:lnTo>
                        <a:pt x="35586" y="94193"/>
                      </a:lnTo>
                      <a:lnTo>
                        <a:pt x="31862" y="99354"/>
                      </a:lnTo>
                      <a:lnTo>
                        <a:pt x="28344" y="103225"/>
                      </a:lnTo>
                      <a:lnTo>
                        <a:pt x="24413" y="104516"/>
                      </a:lnTo>
                      <a:lnTo>
                        <a:pt x="20482" y="101935"/>
                      </a:lnTo>
                      <a:lnTo>
                        <a:pt x="15931" y="92903"/>
                      </a:lnTo>
                      <a:lnTo>
                        <a:pt x="11793" y="83870"/>
                      </a:lnTo>
                      <a:lnTo>
                        <a:pt x="8068" y="78709"/>
                      </a:lnTo>
                      <a:lnTo>
                        <a:pt x="5379" y="78709"/>
                      </a:lnTo>
                      <a:lnTo>
                        <a:pt x="3517" y="81290"/>
                      </a:lnTo>
                      <a:lnTo>
                        <a:pt x="2068" y="86451"/>
                      </a:lnTo>
                      <a:lnTo>
                        <a:pt x="1034" y="91612"/>
                      </a:lnTo>
                      <a:lnTo>
                        <a:pt x="413" y="95483"/>
                      </a:lnTo>
                      <a:lnTo>
                        <a:pt x="206" y="96774"/>
                      </a:lnTo>
                      <a:lnTo>
                        <a:pt x="206" y="8129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4" name="Google Shape;2784;p65"/>
                <p:cNvSpPr/>
                <p:nvPr/>
              </p:nvSpPr>
              <p:spPr>
                <a:xfrm>
                  <a:off x="4937125" y="6011862"/>
                  <a:ext cx="138112" cy="46037"/>
                </a:xfrm>
                <a:custGeom>
                  <a:avLst/>
                  <a:gdLst/>
                  <a:ahLst/>
                  <a:cxnLst/>
                  <a:rect l="l" t="t" r="r" b="b"/>
                  <a:pathLst>
                    <a:path w="120000" h="120000" extrusionOk="0">
                      <a:moveTo>
                        <a:pt x="120000" y="0"/>
                      </a:moveTo>
                      <a:lnTo>
                        <a:pt x="119538" y="1395"/>
                      </a:lnTo>
                      <a:lnTo>
                        <a:pt x="117230" y="5581"/>
                      </a:lnTo>
                      <a:lnTo>
                        <a:pt x="113538" y="9767"/>
                      </a:lnTo>
                      <a:lnTo>
                        <a:pt x="109384" y="15348"/>
                      </a:lnTo>
                      <a:lnTo>
                        <a:pt x="103384" y="23720"/>
                      </a:lnTo>
                      <a:lnTo>
                        <a:pt x="96461" y="29302"/>
                      </a:lnTo>
                      <a:lnTo>
                        <a:pt x="89076" y="37674"/>
                      </a:lnTo>
                      <a:lnTo>
                        <a:pt x="80769" y="46046"/>
                      </a:lnTo>
                      <a:lnTo>
                        <a:pt x="72000" y="54418"/>
                      </a:lnTo>
                      <a:lnTo>
                        <a:pt x="62769" y="61395"/>
                      </a:lnTo>
                      <a:lnTo>
                        <a:pt x="53076" y="68372"/>
                      </a:lnTo>
                      <a:lnTo>
                        <a:pt x="43384" y="71162"/>
                      </a:lnTo>
                      <a:lnTo>
                        <a:pt x="33692" y="75348"/>
                      </a:lnTo>
                      <a:lnTo>
                        <a:pt x="23538" y="76744"/>
                      </a:lnTo>
                      <a:lnTo>
                        <a:pt x="13846" y="75348"/>
                      </a:lnTo>
                      <a:lnTo>
                        <a:pt x="4615" y="69767"/>
                      </a:lnTo>
                      <a:lnTo>
                        <a:pt x="0" y="103255"/>
                      </a:lnTo>
                      <a:lnTo>
                        <a:pt x="461" y="104651"/>
                      </a:lnTo>
                      <a:lnTo>
                        <a:pt x="2307" y="106046"/>
                      </a:lnTo>
                      <a:lnTo>
                        <a:pt x="4615" y="110232"/>
                      </a:lnTo>
                      <a:lnTo>
                        <a:pt x="7846" y="113023"/>
                      </a:lnTo>
                      <a:lnTo>
                        <a:pt x="12000" y="115813"/>
                      </a:lnTo>
                      <a:lnTo>
                        <a:pt x="17076" y="117209"/>
                      </a:lnTo>
                      <a:lnTo>
                        <a:pt x="23538" y="120000"/>
                      </a:lnTo>
                      <a:lnTo>
                        <a:pt x="30923" y="120000"/>
                      </a:lnTo>
                      <a:lnTo>
                        <a:pt x="38307" y="117209"/>
                      </a:lnTo>
                      <a:lnTo>
                        <a:pt x="47076" y="113023"/>
                      </a:lnTo>
                      <a:lnTo>
                        <a:pt x="57230" y="104651"/>
                      </a:lnTo>
                      <a:lnTo>
                        <a:pt x="67846" y="93488"/>
                      </a:lnTo>
                      <a:lnTo>
                        <a:pt x="79384" y="78139"/>
                      </a:lnTo>
                      <a:lnTo>
                        <a:pt x="92307" y="55813"/>
                      </a:lnTo>
                      <a:lnTo>
                        <a:pt x="105692" y="32093"/>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5" name="Google Shape;2785;p65"/>
                <p:cNvSpPr/>
                <p:nvPr/>
              </p:nvSpPr>
              <p:spPr>
                <a:xfrm>
                  <a:off x="4778375" y="5861050"/>
                  <a:ext cx="19050" cy="338137"/>
                </a:xfrm>
                <a:custGeom>
                  <a:avLst/>
                  <a:gdLst/>
                  <a:ahLst/>
                  <a:cxnLst/>
                  <a:rect l="l" t="t" r="r" b="b"/>
                  <a:pathLst>
                    <a:path w="120000" h="120000" extrusionOk="0">
                      <a:moveTo>
                        <a:pt x="120000" y="120000"/>
                      </a:moveTo>
                      <a:lnTo>
                        <a:pt x="109714" y="116619"/>
                      </a:lnTo>
                      <a:lnTo>
                        <a:pt x="85714" y="101032"/>
                      </a:lnTo>
                      <a:lnTo>
                        <a:pt x="72000" y="64976"/>
                      </a:lnTo>
                      <a:lnTo>
                        <a:pt x="92571" y="0"/>
                      </a:lnTo>
                      <a:lnTo>
                        <a:pt x="85714" y="4694"/>
                      </a:lnTo>
                      <a:lnTo>
                        <a:pt x="58285" y="17089"/>
                      </a:lnTo>
                      <a:lnTo>
                        <a:pt x="30857" y="34741"/>
                      </a:lnTo>
                      <a:lnTo>
                        <a:pt x="10285" y="55211"/>
                      </a:lnTo>
                      <a:lnTo>
                        <a:pt x="0" y="76431"/>
                      </a:lnTo>
                      <a:lnTo>
                        <a:pt x="6857" y="95962"/>
                      </a:lnTo>
                      <a:lnTo>
                        <a:pt x="44571" y="111361"/>
                      </a:ln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6" name="Google Shape;2786;p65"/>
                <p:cNvSpPr/>
                <p:nvPr/>
              </p:nvSpPr>
              <p:spPr>
                <a:xfrm>
                  <a:off x="4810125" y="5848350"/>
                  <a:ext cx="354012" cy="122237"/>
                </a:xfrm>
                <a:custGeom>
                  <a:avLst/>
                  <a:gdLst/>
                  <a:ahLst/>
                  <a:cxnLst/>
                  <a:rect l="l" t="t" r="r" b="b"/>
                  <a:pathLst>
                    <a:path w="120000" h="120000" extrusionOk="0">
                      <a:moveTo>
                        <a:pt x="0" y="97241"/>
                      </a:moveTo>
                      <a:lnTo>
                        <a:pt x="0" y="98793"/>
                      </a:lnTo>
                      <a:lnTo>
                        <a:pt x="179" y="100344"/>
                      </a:lnTo>
                      <a:lnTo>
                        <a:pt x="895" y="103965"/>
                      </a:lnTo>
                      <a:lnTo>
                        <a:pt x="1970" y="108103"/>
                      </a:lnTo>
                      <a:lnTo>
                        <a:pt x="3582" y="111206"/>
                      </a:lnTo>
                      <a:lnTo>
                        <a:pt x="5910" y="113275"/>
                      </a:lnTo>
                      <a:lnTo>
                        <a:pt x="9313" y="114827"/>
                      </a:lnTo>
                      <a:lnTo>
                        <a:pt x="13611" y="113275"/>
                      </a:lnTo>
                      <a:lnTo>
                        <a:pt x="15940" y="112758"/>
                      </a:lnTo>
                      <a:lnTo>
                        <a:pt x="18268" y="112758"/>
                      </a:lnTo>
                      <a:lnTo>
                        <a:pt x="20417" y="113275"/>
                      </a:lnTo>
                      <a:lnTo>
                        <a:pt x="22746" y="114827"/>
                      </a:lnTo>
                      <a:lnTo>
                        <a:pt x="24895" y="115862"/>
                      </a:lnTo>
                      <a:lnTo>
                        <a:pt x="27044" y="116896"/>
                      </a:lnTo>
                      <a:lnTo>
                        <a:pt x="29194" y="118965"/>
                      </a:lnTo>
                      <a:lnTo>
                        <a:pt x="31343" y="119482"/>
                      </a:lnTo>
                      <a:lnTo>
                        <a:pt x="33492" y="120000"/>
                      </a:lnTo>
                      <a:lnTo>
                        <a:pt x="35462" y="120000"/>
                      </a:lnTo>
                      <a:lnTo>
                        <a:pt x="37791" y="118965"/>
                      </a:lnTo>
                      <a:lnTo>
                        <a:pt x="39940" y="116896"/>
                      </a:lnTo>
                      <a:lnTo>
                        <a:pt x="42268" y="114310"/>
                      </a:lnTo>
                      <a:lnTo>
                        <a:pt x="44955" y="109137"/>
                      </a:lnTo>
                      <a:lnTo>
                        <a:pt x="47462" y="102931"/>
                      </a:lnTo>
                      <a:lnTo>
                        <a:pt x="49970" y="95172"/>
                      </a:lnTo>
                      <a:lnTo>
                        <a:pt x="54985" y="80689"/>
                      </a:lnTo>
                      <a:lnTo>
                        <a:pt x="59104" y="72931"/>
                      </a:lnTo>
                      <a:lnTo>
                        <a:pt x="62686" y="69310"/>
                      </a:lnTo>
                      <a:lnTo>
                        <a:pt x="65910" y="67241"/>
                      </a:lnTo>
                      <a:lnTo>
                        <a:pt x="68955" y="66206"/>
                      </a:lnTo>
                      <a:lnTo>
                        <a:pt x="71641" y="62586"/>
                      </a:lnTo>
                      <a:lnTo>
                        <a:pt x="74507" y="54827"/>
                      </a:lnTo>
                      <a:lnTo>
                        <a:pt x="77194" y="41379"/>
                      </a:lnTo>
                      <a:lnTo>
                        <a:pt x="78805" y="34137"/>
                      </a:lnTo>
                      <a:lnTo>
                        <a:pt x="80417" y="28448"/>
                      </a:lnTo>
                      <a:lnTo>
                        <a:pt x="82208" y="24827"/>
                      </a:lnTo>
                      <a:lnTo>
                        <a:pt x="84000" y="22241"/>
                      </a:lnTo>
                      <a:lnTo>
                        <a:pt x="86149" y="21206"/>
                      </a:lnTo>
                      <a:lnTo>
                        <a:pt x="88477" y="20689"/>
                      </a:lnTo>
                      <a:lnTo>
                        <a:pt x="90805" y="20689"/>
                      </a:lnTo>
                      <a:lnTo>
                        <a:pt x="93492" y="20689"/>
                      </a:lnTo>
                      <a:lnTo>
                        <a:pt x="96179" y="21206"/>
                      </a:lnTo>
                      <a:lnTo>
                        <a:pt x="99223" y="21206"/>
                      </a:lnTo>
                      <a:lnTo>
                        <a:pt x="102089" y="20689"/>
                      </a:lnTo>
                      <a:lnTo>
                        <a:pt x="105313" y="19137"/>
                      </a:lnTo>
                      <a:lnTo>
                        <a:pt x="108716" y="17068"/>
                      </a:lnTo>
                      <a:lnTo>
                        <a:pt x="112298" y="12931"/>
                      </a:lnTo>
                      <a:lnTo>
                        <a:pt x="115880" y="7758"/>
                      </a:lnTo>
                      <a:lnTo>
                        <a:pt x="120000" y="0"/>
                      </a:lnTo>
                      <a:lnTo>
                        <a:pt x="119283" y="1034"/>
                      </a:lnTo>
                      <a:lnTo>
                        <a:pt x="117492" y="2586"/>
                      </a:lnTo>
                      <a:lnTo>
                        <a:pt x="114447" y="5689"/>
                      </a:lnTo>
                      <a:lnTo>
                        <a:pt x="110507" y="8275"/>
                      </a:lnTo>
                      <a:lnTo>
                        <a:pt x="106029" y="10862"/>
                      </a:lnTo>
                      <a:lnTo>
                        <a:pt x="100656" y="11896"/>
                      </a:lnTo>
                      <a:lnTo>
                        <a:pt x="95104" y="11896"/>
                      </a:lnTo>
                      <a:lnTo>
                        <a:pt x="89373" y="9827"/>
                      </a:lnTo>
                      <a:lnTo>
                        <a:pt x="84000" y="8793"/>
                      </a:lnTo>
                      <a:lnTo>
                        <a:pt x="79522" y="9827"/>
                      </a:lnTo>
                      <a:lnTo>
                        <a:pt x="75761" y="13965"/>
                      </a:lnTo>
                      <a:lnTo>
                        <a:pt x="72716" y="19137"/>
                      </a:lnTo>
                      <a:lnTo>
                        <a:pt x="70208" y="25862"/>
                      </a:lnTo>
                      <a:lnTo>
                        <a:pt x="67880" y="33620"/>
                      </a:lnTo>
                      <a:lnTo>
                        <a:pt x="65731" y="40862"/>
                      </a:lnTo>
                      <a:lnTo>
                        <a:pt x="63582" y="47586"/>
                      </a:lnTo>
                      <a:lnTo>
                        <a:pt x="61074" y="53793"/>
                      </a:lnTo>
                      <a:lnTo>
                        <a:pt x="58029" y="59482"/>
                      </a:lnTo>
                      <a:lnTo>
                        <a:pt x="54626" y="64655"/>
                      </a:lnTo>
                      <a:lnTo>
                        <a:pt x="51044" y="69827"/>
                      </a:lnTo>
                      <a:lnTo>
                        <a:pt x="47641" y="75517"/>
                      </a:lnTo>
                      <a:lnTo>
                        <a:pt x="44238" y="81206"/>
                      </a:lnTo>
                      <a:lnTo>
                        <a:pt x="41552" y="87413"/>
                      </a:lnTo>
                      <a:lnTo>
                        <a:pt x="39223" y="95172"/>
                      </a:lnTo>
                      <a:lnTo>
                        <a:pt x="36895" y="101379"/>
                      </a:lnTo>
                      <a:lnTo>
                        <a:pt x="33671" y="103448"/>
                      </a:lnTo>
                      <a:lnTo>
                        <a:pt x="30089" y="103448"/>
                      </a:lnTo>
                      <a:lnTo>
                        <a:pt x="25970" y="102413"/>
                      </a:lnTo>
                      <a:lnTo>
                        <a:pt x="21850" y="100344"/>
                      </a:lnTo>
                      <a:lnTo>
                        <a:pt x="18089" y="98275"/>
                      </a:lnTo>
                      <a:lnTo>
                        <a:pt x="14686" y="96724"/>
                      </a:lnTo>
                      <a:lnTo>
                        <a:pt x="12179" y="97241"/>
                      </a:lnTo>
                      <a:lnTo>
                        <a:pt x="10029" y="98793"/>
                      </a:lnTo>
                      <a:lnTo>
                        <a:pt x="7880" y="99310"/>
                      </a:lnTo>
                      <a:lnTo>
                        <a:pt x="5731" y="99310"/>
                      </a:lnTo>
                      <a:lnTo>
                        <a:pt x="3761" y="98793"/>
                      </a:lnTo>
                      <a:lnTo>
                        <a:pt x="2328" y="98793"/>
                      </a:lnTo>
                      <a:lnTo>
                        <a:pt x="1074" y="98275"/>
                      </a:lnTo>
                      <a:lnTo>
                        <a:pt x="179" y="97241"/>
                      </a:lnTo>
                      <a:lnTo>
                        <a:pt x="0" y="9724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7" name="Google Shape;2787;p65"/>
                <p:cNvSpPr/>
                <p:nvPr/>
              </p:nvSpPr>
              <p:spPr>
                <a:xfrm>
                  <a:off x="4859337" y="5861050"/>
                  <a:ext cx="134937" cy="76200"/>
                </a:xfrm>
                <a:custGeom>
                  <a:avLst/>
                  <a:gdLst/>
                  <a:ahLst/>
                  <a:cxnLst/>
                  <a:rect l="l" t="t" r="r" b="b"/>
                  <a:pathLst>
                    <a:path w="120000" h="120000" extrusionOk="0">
                      <a:moveTo>
                        <a:pt x="120000" y="0"/>
                      </a:moveTo>
                      <a:lnTo>
                        <a:pt x="118588" y="833"/>
                      </a:lnTo>
                      <a:lnTo>
                        <a:pt x="113411" y="5000"/>
                      </a:lnTo>
                      <a:lnTo>
                        <a:pt x="106352" y="10000"/>
                      </a:lnTo>
                      <a:lnTo>
                        <a:pt x="97411" y="16666"/>
                      </a:lnTo>
                      <a:lnTo>
                        <a:pt x="88000" y="25000"/>
                      </a:lnTo>
                      <a:lnTo>
                        <a:pt x="79529" y="34166"/>
                      </a:lnTo>
                      <a:lnTo>
                        <a:pt x="71529" y="44166"/>
                      </a:lnTo>
                      <a:lnTo>
                        <a:pt x="65882" y="53333"/>
                      </a:lnTo>
                      <a:lnTo>
                        <a:pt x="60235" y="61666"/>
                      </a:lnTo>
                      <a:lnTo>
                        <a:pt x="53176" y="66666"/>
                      </a:lnTo>
                      <a:lnTo>
                        <a:pt x="43764" y="69166"/>
                      </a:lnTo>
                      <a:lnTo>
                        <a:pt x="34352" y="71666"/>
                      </a:lnTo>
                      <a:lnTo>
                        <a:pt x="24000" y="73333"/>
                      </a:lnTo>
                      <a:lnTo>
                        <a:pt x="14588" y="76666"/>
                      </a:lnTo>
                      <a:lnTo>
                        <a:pt x="6117" y="82500"/>
                      </a:lnTo>
                      <a:lnTo>
                        <a:pt x="0" y="90000"/>
                      </a:lnTo>
                      <a:lnTo>
                        <a:pt x="13647" y="120000"/>
                      </a:lnTo>
                      <a:lnTo>
                        <a:pt x="14588" y="118333"/>
                      </a:lnTo>
                      <a:lnTo>
                        <a:pt x="17411" y="114166"/>
                      </a:lnTo>
                      <a:lnTo>
                        <a:pt x="21647" y="108333"/>
                      </a:lnTo>
                      <a:lnTo>
                        <a:pt x="27764" y="101666"/>
                      </a:lnTo>
                      <a:lnTo>
                        <a:pt x="35294" y="93333"/>
                      </a:lnTo>
                      <a:lnTo>
                        <a:pt x="43764" y="86666"/>
                      </a:lnTo>
                      <a:lnTo>
                        <a:pt x="52705" y="80833"/>
                      </a:lnTo>
                      <a:lnTo>
                        <a:pt x="62117" y="76666"/>
                      </a:lnTo>
                      <a:lnTo>
                        <a:pt x="70588" y="72500"/>
                      </a:lnTo>
                      <a:lnTo>
                        <a:pt x="76705" y="65833"/>
                      </a:lnTo>
                      <a:lnTo>
                        <a:pt x="81882" y="56666"/>
                      </a:lnTo>
                      <a:lnTo>
                        <a:pt x="86117" y="46666"/>
                      </a:lnTo>
                      <a:lnTo>
                        <a:pt x="91764" y="35833"/>
                      </a:lnTo>
                      <a:lnTo>
                        <a:pt x="98352" y="24166"/>
                      </a:lnTo>
                      <a:lnTo>
                        <a:pt x="107294" y="11666"/>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8" name="Google Shape;2788;p65"/>
                <p:cNvSpPr/>
                <p:nvPr/>
              </p:nvSpPr>
              <p:spPr>
                <a:xfrm>
                  <a:off x="4389437" y="6040437"/>
                  <a:ext cx="365125" cy="36512"/>
                </a:xfrm>
                <a:custGeom>
                  <a:avLst/>
                  <a:gdLst/>
                  <a:ahLst/>
                  <a:cxnLst/>
                  <a:rect l="l" t="t" r="r" b="b"/>
                  <a:pathLst>
                    <a:path w="120000" h="120000" extrusionOk="0">
                      <a:moveTo>
                        <a:pt x="120000" y="64347"/>
                      </a:moveTo>
                      <a:lnTo>
                        <a:pt x="119477" y="64347"/>
                      </a:lnTo>
                      <a:lnTo>
                        <a:pt x="118606" y="66086"/>
                      </a:lnTo>
                      <a:lnTo>
                        <a:pt x="117213" y="69565"/>
                      </a:lnTo>
                      <a:lnTo>
                        <a:pt x="115123" y="71304"/>
                      </a:lnTo>
                      <a:lnTo>
                        <a:pt x="112685" y="73043"/>
                      </a:lnTo>
                      <a:lnTo>
                        <a:pt x="110072" y="76521"/>
                      </a:lnTo>
                      <a:lnTo>
                        <a:pt x="106937" y="80000"/>
                      </a:lnTo>
                      <a:lnTo>
                        <a:pt x="103802" y="83478"/>
                      </a:lnTo>
                      <a:lnTo>
                        <a:pt x="100319" y="86956"/>
                      </a:lnTo>
                      <a:lnTo>
                        <a:pt x="96661" y="92173"/>
                      </a:lnTo>
                      <a:lnTo>
                        <a:pt x="93178" y="97391"/>
                      </a:lnTo>
                      <a:lnTo>
                        <a:pt x="89695" y="102608"/>
                      </a:lnTo>
                      <a:lnTo>
                        <a:pt x="86211" y="106086"/>
                      </a:lnTo>
                      <a:lnTo>
                        <a:pt x="82902" y="109565"/>
                      </a:lnTo>
                      <a:lnTo>
                        <a:pt x="79767" y="114782"/>
                      </a:lnTo>
                      <a:lnTo>
                        <a:pt x="77155" y="118260"/>
                      </a:lnTo>
                      <a:lnTo>
                        <a:pt x="74020" y="120000"/>
                      </a:lnTo>
                      <a:lnTo>
                        <a:pt x="70014" y="120000"/>
                      </a:lnTo>
                      <a:lnTo>
                        <a:pt x="65312" y="118260"/>
                      </a:lnTo>
                      <a:lnTo>
                        <a:pt x="59912" y="114782"/>
                      </a:lnTo>
                      <a:lnTo>
                        <a:pt x="54165" y="107826"/>
                      </a:lnTo>
                      <a:lnTo>
                        <a:pt x="47895" y="102608"/>
                      </a:lnTo>
                      <a:lnTo>
                        <a:pt x="41451" y="92173"/>
                      </a:lnTo>
                      <a:lnTo>
                        <a:pt x="35007" y="83478"/>
                      </a:lnTo>
                      <a:lnTo>
                        <a:pt x="28911" y="73043"/>
                      </a:lnTo>
                      <a:lnTo>
                        <a:pt x="22815" y="60869"/>
                      </a:lnTo>
                      <a:lnTo>
                        <a:pt x="17242" y="50434"/>
                      </a:lnTo>
                      <a:lnTo>
                        <a:pt x="12191" y="40000"/>
                      </a:lnTo>
                      <a:lnTo>
                        <a:pt x="7837" y="29565"/>
                      </a:lnTo>
                      <a:lnTo>
                        <a:pt x="4005" y="19130"/>
                      </a:lnTo>
                      <a:lnTo>
                        <a:pt x="1393" y="8695"/>
                      </a:lnTo>
                      <a:lnTo>
                        <a:pt x="0" y="0"/>
                      </a:lnTo>
                      <a:lnTo>
                        <a:pt x="522" y="0"/>
                      </a:lnTo>
                      <a:lnTo>
                        <a:pt x="2264" y="5217"/>
                      </a:lnTo>
                      <a:lnTo>
                        <a:pt x="4702" y="8695"/>
                      </a:lnTo>
                      <a:lnTo>
                        <a:pt x="8011" y="15652"/>
                      </a:lnTo>
                      <a:lnTo>
                        <a:pt x="12191" y="20869"/>
                      </a:lnTo>
                      <a:lnTo>
                        <a:pt x="16894" y="27826"/>
                      </a:lnTo>
                      <a:lnTo>
                        <a:pt x="22293" y="36521"/>
                      </a:lnTo>
                      <a:lnTo>
                        <a:pt x="27866" y="43478"/>
                      </a:lnTo>
                      <a:lnTo>
                        <a:pt x="33788" y="50434"/>
                      </a:lnTo>
                      <a:lnTo>
                        <a:pt x="40058" y="59130"/>
                      </a:lnTo>
                      <a:lnTo>
                        <a:pt x="46502" y="64347"/>
                      </a:lnTo>
                      <a:lnTo>
                        <a:pt x="52597" y="69565"/>
                      </a:lnTo>
                      <a:lnTo>
                        <a:pt x="58867" y="73043"/>
                      </a:lnTo>
                      <a:lnTo>
                        <a:pt x="64963" y="73043"/>
                      </a:lnTo>
                      <a:lnTo>
                        <a:pt x="70537" y="73043"/>
                      </a:lnTo>
                      <a:lnTo>
                        <a:pt x="75587" y="71304"/>
                      </a:lnTo>
                      <a:lnTo>
                        <a:pt x="80464" y="66086"/>
                      </a:lnTo>
                      <a:lnTo>
                        <a:pt x="84992" y="62608"/>
                      </a:lnTo>
                      <a:lnTo>
                        <a:pt x="89172" y="59130"/>
                      </a:lnTo>
                      <a:lnTo>
                        <a:pt x="93004" y="53913"/>
                      </a:lnTo>
                      <a:lnTo>
                        <a:pt x="96661" y="48695"/>
                      </a:lnTo>
                      <a:lnTo>
                        <a:pt x="99970" y="43478"/>
                      </a:lnTo>
                      <a:lnTo>
                        <a:pt x="102931" y="40000"/>
                      </a:lnTo>
                      <a:lnTo>
                        <a:pt x="105718" y="36521"/>
                      </a:lnTo>
                      <a:lnTo>
                        <a:pt x="107982" y="31304"/>
                      </a:lnTo>
                      <a:lnTo>
                        <a:pt x="110072" y="27826"/>
                      </a:lnTo>
                      <a:lnTo>
                        <a:pt x="111814" y="22608"/>
                      </a:lnTo>
                      <a:lnTo>
                        <a:pt x="113381" y="20869"/>
                      </a:lnTo>
                      <a:lnTo>
                        <a:pt x="114252" y="19130"/>
                      </a:lnTo>
                      <a:lnTo>
                        <a:pt x="115123" y="17391"/>
                      </a:lnTo>
                      <a:lnTo>
                        <a:pt x="115645" y="15652"/>
                      </a:lnTo>
                      <a:lnTo>
                        <a:pt x="115820" y="15652"/>
                      </a:lnTo>
                      <a:lnTo>
                        <a:pt x="120000" y="6434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89" name="Google Shape;2789;p65"/>
                <p:cNvSpPr/>
                <p:nvPr/>
              </p:nvSpPr>
              <p:spPr>
                <a:xfrm>
                  <a:off x="4427537" y="5995987"/>
                  <a:ext cx="295275" cy="46037"/>
                </a:xfrm>
                <a:custGeom>
                  <a:avLst/>
                  <a:gdLst/>
                  <a:ahLst/>
                  <a:cxnLst/>
                  <a:rect l="l" t="t" r="r" b="b"/>
                  <a:pathLst>
                    <a:path w="120000" h="120000" extrusionOk="0">
                      <a:moveTo>
                        <a:pt x="120000" y="76363"/>
                      </a:moveTo>
                      <a:lnTo>
                        <a:pt x="119784" y="76363"/>
                      </a:lnTo>
                      <a:lnTo>
                        <a:pt x="119569" y="75000"/>
                      </a:lnTo>
                      <a:lnTo>
                        <a:pt x="118709" y="73636"/>
                      </a:lnTo>
                      <a:lnTo>
                        <a:pt x="117849" y="70909"/>
                      </a:lnTo>
                      <a:lnTo>
                        <a:pt x="116559" y="69545"/>
                      </a:lnTo>
                      <a:lnTo>
                        <a:pt x="115053" y="66818"/>
                      </a:lnTo>
                      <a:lnTo>
                        <a:pt x="112903" y="65454"/>
                      </a:lnTo>
                      <a:lnTo>
                        <a:pt x="110537" y="62727"/>
                      </a:lnTo>
                      <a:lnTo>
                        <a:pt x="107956" y="60000"/>
                      </a:lnTo>
                      <a:lnTo>
                        <a:pt x="104946" y="60000"/>
                      </a:lnTo>
                      <a:lnTo>
                        <a:pt x="101720" y="58636"/>
                      </a:lnTo>
                      <a:lnTo>
                        <a:pt x="98064" y="58636"/>
                      </a:lnTo>
                      <a:lnTo>
                        <a:pt x="93763" y="58636"/>
                      </a:lnTo>
                      <a:lnTo>
                        <a:pt x="89462" y="60000"/>
                      </a:lnTo>
                      <a:lnTo>
                        <a:pt x="84301" y="61363"/>
                      </a:lnTo>
                      <a:lnTo>
                        <a:pt x="78924" y="65454"/>
                      </a:lnTo>
                      <a:lnTo>
                        <a:pt x="74193" y="66818"/>
                      </a:lnTo>
                      <a:lnTo>
                        <a:pt x="68387" y="66818"/>
                      </a:lnTo>
                      <a:lnTo>
                        <a:pt x="62365" y="65454"/>
                      </a:lnTo>
                      <a:lnTo>
                        <a:pt x="56129" y="61363"/>
                      </a:lnTo>
                      <a:lnTo>
                        <a:pt x="49462" y="58636"/>
                      </a:lnTo>
                      <a:lnTo>
                        <a:pt x="43225" y="51818"/>
                      </a:lnTo>
                      <a:lnTo>
                        <a:pt x="36559" y="45000"/>
                      </a:lnTo>
                      <a:lnTo>
                        <a:pt x="30107" y="39545"/>
                      </a:lnTo>
                      <a:lnTo>
                        <a:pt x="24086" y="32727"/>
                      </a:lnTo>
                      <a:lnTo>
                        <a:pt x="18494" y="25909"/>
                      </a:lnTo>
                      <a:lnTo>
                        <a:pt x="13333" y="17727"/>
                      </a:lnTo>
                      <a:lnTo>
                        <a:pt x="9032" y="13636"/>
                      </a:lnTo>
                      <a:lnTo>
                        <a:pt x="5161" y="8181"/>
                      </a:lnTo>
                      <a:lnTo>
                        <a:pt x="2365" y="2727"/>
                      </a:lnTo>
                      <a:lnTo>
                        <a:pt x="430" y="1363"/>
                      </a:lnTo>
                      <a:lnTo>
                        <a:pt x="0" y="0"/>
                      </a:lnTo>
                      <a:lnTo>
                        <a:pt x="215" y="1363"/>
                      </a:lnTo>
                      <a:lnTo>
                        <a:pt x="1075" y="2727"/>
                      </a:lnTo>
                      <a:lnTo>
                        <a:pt x="2580" y="8181"/>
                      </a:lnTo>
                      <a:lnTo>
                        <a:pt x="4301" y="15000"/>
                      </a:lnTo>
                      <a:lnTo>
                        <a:pt x="6451" y="21818"/>
                      </a:lnTo>
                      <a:lnTo>
                        <a:pt x="9247" y="27272"/>
                      </a:lnTo>
                      <a:lnTo>
                        <a:pt x="12258" y="35454"/>
                      </a:lnTo>
                      <a:lnTo>
                        <a:pt x="15483" y="45000"/>
                      </a:lnTo>
                      <a:lnTo>
                        <a:pt x="19139" y="53181"/>
                      </a:lnTo>
                      <a:lnTo>
                        <a:pt x="23010" y="61363"/>
                      </a:lnTo>
                      <a:lnTo>
                        <a:pt x="27096" y="69545"/>
                      </a:lnTo>
                      <a:lnTo>
                        <a:pt x="31397" y="77727"/>
                      </a:lnTo>
                      <a:lnTo>
                        <a:pt x="36129" y="84545"/>
                      </a:lnTo>
                      <a:lnTo>
                        <a:pt x="40430" y="91363"/>
                      </a:lnTo>
                      <a:lnTo>
                        <a:pt x="45161" y="94090"/>
                      </a:lnTo>
                      <a:lnTo>
                        <a:pt x="49892" y="96818"/>
                      </a:lnTo>
                      <a:lnTo>
                        <a:pt x="53118" y="99545"/>
                      </a:lnTo>
                      <a:lnTo>
                        <a:pt x="56989" y="99545"/>
                      </a:lnTo>
                      <a:lnTo>
                        <a:pt x="61075" y="99545"/>
                      </a:lnTo>
                      <a:lnTo>
                        <a:pt x="65376" y="99545"/>
                      </a:lnTo>
                      <a:lnTo>
                        <a:pt x="69677" y="99545"/>
                      </a:lnTo>
                      <a:lnTo>
                        <a:pt x="74193" y="99545"/>
                      </a:lnTo>
                      <a:lnTo>
                        <a:pt x="78709" y="99545"/>
                      </a:lnTo>
                      <a:lnTo>
                        <a:pt x="83225" y="99545"/>
                      </a:lnTo>
                      <a:lnTo>
                        <a:pt x="87526" y="100909"/>
                      </a:lnTo>
                      <a:lnTo>
                        <a:pt x="91612" y="100909"/>
                      </a:lnTo>
                      <a:lnTo>
                        <a:pt x="95698" y="102272"/>
                      </a:lnTo>
                      <a:lnTo>
                        <a:pt x="99569" y="103636"/>
                      </a:lnTo>
                      <a:lnTo>
                        <a:pt x="103010" y="107727"/>
                      </a:lnTo>
                      <a:lnTo>
                        <a:pt x="106021" y="110454"/>
                      </a:lnTo>
                      <a:lnTo>
                        <a:pt x="108602" y="115909"/>
                      </a:lnTo>
                      <a:lnTo>
                        <a:pt x="110537" y="120000"/>
                      </a:lnTo>
                      <a:lnTo>
                        <a:pt x="120000" y="7636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0" name="Google Shape;2790;p65"/>
                <p:cNvSpPr/>
                <p:nvPr/>
              </p:nvSpPr>
              <p:spPr>
                <a:xfrm>
                  <a:off x="4387850" y="5876925"/>
                  <a:ext cx="365125" cy="88900"/>
                </a:xfrm>
                <a:custGeom>
                  <a:avLst/>
                  <a:gdLst/>
                  <a:ahLst/>
                  <a:cxnLst/>
                  <a:rect l="l" t="t" r="r" b="b"/>
                  <a:pathLst>
                    <a:path w="120000" h="120000" extrusionOk="0">
                      <a:moveTo>
                        <a:pt x="120000" y="116428"/>
                      </a:moveTo>
                      <a:lnTo>
                        <a:pt x="119303" y="114285"/>
                      </a:lnTo>
                      <a:lnTo>
                        <a:pt x="117561" y="107857"/>
                      </a:lnTo>
                      <a:lnTo>
                        <a:pt x="114775" y="98571"/>
                      </a:lnTo>
                      <a:lnTo>
                        <a:pt x="111117" y="87857"/>
                      </a:lnTo>
                      <a:lnTo>
                        <a:pt x="106589" y="77857"/>
                      </a:lnTo>
                      <a:lnTo>
                        <a:pt x="101364" y="68571"/>
                      </a:lnTo>
                      <a:lnTo>
                        <a:pt x="95791" y="62142"/>
                      </a:lnTo>
                      <a:lnTo>
                        <a:pt x="89521" y="60000"/>
                      </a:lnTo>
                      <a:lnTo>
                        <a:pt x="83947" y="58571"/>
                      </a:lnTo>
                      <a:lnTo>
                        <a:pt x="79593" y="56428"/>
                      </a:lnTo>
                      <a:lnTo>
                        <a:pt x="76110" y="52857"/>
                      </a:lnTo>
                      <a:lnTo>
                        <a:pt x="73323" y="48571"/>
                      </a:lnTo>
                      <a:lnTo>
                        <a:pt x="70711" y="45000"/>
                      </a:lnTo>
                      <a:lnTo>
                        <a:pt x="68272" y="42857"/>
                      </a:lnTo>
                      <a:lnTo>
                        <a:pt x="65660" y="42142"/>
                      </a:lnTo>
                      <a:lnTo>
                        <a:pt x="62525" y="42857"/>
                      </a:lnTo>
                      <a:lnTo>
                        <a:pt x="60609" y="43571"/>
                      </a:lnTo>
                      <a:lnTo>
                        <a:pt x="58693" y="43571"/>
                      </a:lnTo>
                      <a:lnTo>
                        <a:pt x="56603" y="43571"/>
                      </a:lnTo>
                      <a:lnTo>
                        <a:pt x="54339" y="42857"/>
                      </a:lnTo>
                      <a:lnTo>
                        <a:pt x="52075" y="42142"/>
                      </a:lnTo>
                      <a:lnTo>
                        <a:pt x="49811" y="40000"/>
                      </a:lnTo>
                      <a:lnTo>
                        <a:pt x="47373" y="39285"/>
                      </a:lnTo>
                      <a:lnTo>
                        <a:pt x="44934" y="37857"/>
                      </a:lnTo>
                      <a:lnTo>
                        <a:pt x="42496" y="35714"/>
                      </a:lnTo>
                      <a:lnTo>
                        <a:pt x="39883" y="35000"/>
                      </a:lnTo>
                      <a:lnTo>
                        <a:pt x="37445" y="33571"/>
                      </a:lnTo>
                      <a:lnTo>
                        <a:pt x="35181" y="32857"/>
                      </a:lnTo>
                      <a:lnTo>
                        <a:pt x="32917" y="32857"/>
                      </a:lnTo>
                      <a:lnTo>
                        <a:pt x="30827" y="32857"/>
                      </a:lnTo>
                      <a:lnTo>
                        <a:pt x="28911" y="33571"/>
                      </a:lnTo>
                      <a:lnTo>
                        <a:pt x="27169" y="34285"/>
                      </a:lnTo>
                      <a:lnTo>
                        <a:pt x="23338" y="35000"/>
                      </a:lnTo>
                      <a:lnTo>
                        <a:pt x="19506" y="33571"/>
                      </a:lnTo>
                      <a:lnTo>
                        <a:pt x="15500" y="28571"/>
                      </a:lnTo>
                      <a:lnTo>
                        <a:pt x="11320" y="22142"/>
                      </a:lnTo>
                      <a:lnTo>
                        <a:pt x="7663" y="15714"/>
                      </a:lnTo>
                      <a:lnTo>
                        <a:pt x="4354" y="8571"/>
                      </a:lnTo>
                      <a:lnTo>
                        <a:pt x="1915" y="3571"/>
                      </a:lnTo>
                      <a:lnTo>
                        <a:pt x="0" y="0"/>
                      </a:lnTo>
                      <a:lnTo>
                        <a:pt x="696" y="2857"/>
                      </a:lnTo>
                      <a:lnTo>
                        <a:pt x="2612" y="7857"/>
                      </a:lnTo>
                      <a:lnTo>
                        <a:pt x="5573" y="16428"/>
                      </a:lnTo>
                      <a:lnTo>
                        <a:pt x="9579" y="25714"/>
                      </a:lnTo>
                      <a:lnTo>
                        <a:pt x="14281" y="35714"/>
                      </a:lnTo>
                      <a:lnTo>
                        <a:pt x="19506" y="44285"/>
                      </a:lnTo>
                      <a:lnTo>
                        <a:pt x="24905" y="51428"/>
                      </a:lnTo>
                      <a:lnTo>
                        <a:pt x="30653" y="54285"/>
                      </a:lnTo>
                      <a:lnTo>
                        <a:pt x="33439" y="55714"/>
                      </a:lnTo>
                      <a:lnTo>
                        <a:pt x="36400" y="55714"/>
                      </a:lnTo>
                      <a:lnTo>
                        <a:pt x="39361" y="56428"/>
                      </a:lnTo>
                      <a:lnTo>
                        <a:pt x="42148" y="57142"/>
                      </a:lnTo>
                      <a:lnTo>
                        <a:pt x="45283" y="57142"/>
                      </a:lnTo>
                      <a:lnTo>
                        <a:pt x="48243" y="57857"/>
                      </a:lnTo>
                      <a:lnTo>
                        <a:pt x="51030" y="60000"/>
                      </a:lnTo>
                      <a:lnTo>
                        <a:pt x="53991" y="60714"/>
                      </a:lnTo>
                      <a:lnTo>
                        <a:pt x="56952" y="62142"/>
                      </a:lnTo>
                      <a:lnTo>
                        <a:pt x="59738" y="64285"/>
                      </a:lnTo>
                      <a:lnTo>
                        <a:pt x="62699" y="65714"/>
                      </a:lnTo>
                      <a:lnTo>
                        <a:pt x="65660" y="68571"/>
                      </a:lnTo>
                      <a:lnTo>
                        <a:pt x="68272" y="70714"/>
                      </a:lnTo>
                      <a:lnTo>
                        <a:pt x="70885" y="73571"/>
                      </a:lnTo>
                      <a:lnTo>
                        <a:pt x="73671" y="76428"/>
                      </a:lnTo>
                      <a:lnTo>
                        <a:pt x="76284" y="80000"/>
                      </a:lnTo>
                      <a:lnTo>
                        <a:pt x="79071" y="83571"/>
                      </a:lnTo>
                      <a:lnTo>
                        <a:pt x="81509" y="86428"/>
                      </a:lnTo>
                      <a:lnTo>
                        <a:pt x="83947" y="87857"/>
                      </a:lnTo>
                      <a:lnTo>
                        <a:pt x="86211" y="88571"/>
                      </a:lnTo>
                      <a:lnTo>
                        <a:pt x="88824" y="89285"/>
                      </a:lnTo>
                      <a:lnTo>
                        <a:pt x="91088" y="90000"/>
                      </a:lnTo>
                      <a:lnTo>
                        <a:pt x="93178" y="90000"/>
                      </a:lnTo>
                      <a:lnTo>
                        <a:pt x="95442" y="91428"/>
                      </a:lnTo>
                      <a:lnTo>
                        <a:pt x="97358" y="92142"/>
                      </a:lnTo>
                      <a:lnTo>
                        <a:pt x="99448" y="93571"/>
                      </a:lnTo>
                      <a:lnTo>
                        <a:pt x="101538" y="95714"/>
                      </a:lnTo>
                      <a:lnTo>
                        <a:pt x="103454" y="97857"/>
                      </a:lnTo>
                      <a:lnTo>
                        <a:pt x="105544" y="102142"/>
                      </a:lnTo>
                      <a:lnTo>
                        <a:pt x="107285" y="106428"/>
                      </a:lnTo>
                      <a:lnTo>
                        <a:pt x="109201" y="112142"/>
                      </a:lnTo>
                      <a:lnTo>
                        <a:pt x="111117" y="120000"/>
                      </a:lnTo>
                      <a:lnTo>
                        <a:pt x="120000" y="11642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1" name="Google Shape;2791;p65"/>
                <p:cNvSpPr/>
                <p:nvPr/>
              </p:nvSpPr>
              <p:spPr>
                <a:xfrm>
                  <a:off x="4418012" y="5924550"/>
                  <a:ext cx="277812" cy="61912"/>
                </a:xfrm>
                <a:custGeom>
                  <a:avLst/>
                  <a:gdLst/>
                  <a:ahLst/>
                  <a:cxnLst/>
                  <a:rect l="l" t="t" r="r" b="b"/>
                  <a:pathLst>
                    <a:path w="120000" h="120000" extrusionOk="0">
                      <a:moveTo>
                        <a:pt x="120000" y="114871"/>
                      </a:moveTo>
                      <a:lnTo>
                        <a:pt x="119771" y="114871"/>
                      </a:lnTo>
                      <a:lnTo>
                        <a:pt x="118631" y="115897"/>
                      </a:lnTo>
                      <a:lnTo>
                        <a:pt x="117262" y="115897"/>
                      </a:lnTo>
                      <a:lnTo>
                        <a:pt x="115437" y="117948"/>
                      </a:lnTo>
                      <a:lnTo>
                        <a:pt x="112927" y="118974"/>
                      </a:lnTo>
                      <a:lnTo>
                        <a:pt x="110190" y="118974"/>
                      </a:lnTo>
                      <a:lnTo>
                        <a:pt x="107224" y="120000"/>
                      </a:lnTo>
                      <a:lnTo>
                        <a:pt x="104030" y="120000"/>
                      </a:lnTo>
                      <a:lnTo>
                        <a:pt x="100608" y="120000"/>
                      </a:lnTo>
                      <a:lnTo>
                        <a:pt x="96958" y="120000"/>
                      </a:lnTo>
                      <a:lnTo>
                        <a:pt x="93536" y="118974"/>
                      </a:lnTo>
                      <a:lnTo>
                        <a:pt x="89657" y="115897"/>
                      </a:lnTo>
                      <a:lnTo>
                        <a:pt x="86235" y="112820"/>
                      </a:lnTo>
                      <a:lnTo>
                        <a:pt x="82585" y="108717"/>
                      </a:lnTo>
                      <a:lnTo>
                        <a:pt x="79391" y="104615"/>
                      </a:lnTo>
                      <a:lnTo>
                        <a:pt x="76425" y="98461"/>
                      </a:lnTo>
                      <a:lnTo>
                        <a:pt x="71178" y="87179"/>
                      </a:lnTo>
                      <a:lnTo>
                        <a:pt x="67072" y="80000"/>
                      </a:lnTo>
                      <a:lnTo>
                        <a:pt x="63422" y="74871"/>
                      </a:lnTo>
                      <a:lnTo>
                        <a:pt x="59771" y="72820"/>
                      </a:lnTo>
                      <a:lnTo>
                        <a:pt x="56121" y="69743"/>
                      </a:lnTo>
                      <a:lnTo>
                        <a:pt x="51102" y="67692"/>
                      </a:lnTo>
                      <a:lnTo>
                        <a:pt x="45171" y="61538"/>
                      </a:lnTo>
                      <a:lnTo>
                        <a:pt x="37414" y="53333"/>
                      </a:lnTo>
                      <a:lnTo>
                        <a:pt x="28973" y="43076"/>
                      </a:lnTo>
                      <a:lnTo>
                        <a:pt x="21444" y="33846"/>
                      </a:lnTo>
                      <a:lnTo>
                        <a:pt x="15057" y="23589"/>
                      </a:lnTo>
                      <a:lnTo>
                        <a:pt x="9809" y="16410"/>
                      </a:lnTo>
                      <a:lnTo>
                        <a:pt x="5475" y="10256"/>
                      </a:lnTo>
                      <a:lnTo>
                        <a:pt x="2509" y="4102"/>
                      </a:lnTo>
                      <a:lnTo>
                        <a:pt x="456" y="2051"/>
                      </a:lnTo>
                      <a:lnTo>
                        <a:pt x="0" y="0"/>
                      </a:lnTo>
                      <a:lnTo>
                        <a:pt x="228" y="0"/>
                      </a:lnTo>
                      <a:lnTo>
                        <a:pt x="1368" y="2051"/>
                      </a:lnTo>
                      <a:lnTo>
                        <a:pt x="2737" y="3076"/>
                      </a:lnTo>
                      <a:lnTo>
                        <a:pt x="4790" y="5128"/>
                      </a:lnTo>
                      <a:lnTo>
                        <a:pt x="7300" y="8205"/>
                      </a:lnTo>
                      <a:lnTo>
                        <a:pt x="10038" y="11282"/>
                      </a:lnTo>
                      <a:lnTo>
                        <a:pt x="13003" y="13333"/>
                      </a:lnTo>
                      <a:lnTo>
                        <a:pt x="16425" y="17435"/>
                      </a:lnTo>
                      <a:lnTo>
                        <a:pt x="20076" y="21538"/>
                      </a:lnTo>
                      <a:lnTo>
                        <a:pt x="23498" y="23589"/>
                      </a:lnTo>
                      <a:lnTo>
                        <a:pt x="27148" y="27692"/>
                      </a:lnTo>
                      <a:lnTo>
                        <a:pt x="30570" y="30769"/>
                      </a:lnTo>
                      <a:lnTo>
                        <a:pt x="33992" y="33846"/>
                      </a:lnTo>
                      <a:lnTo>
                        <a:pt x="37642" y="36923"/>
                      </a:lnTo>
                      <a:lnTo>
                        <a:pt x="40608" y="37948"/>
                      </a:lnTo>
                      <a:lnTo>
                        <a:pt x="43574" y="41025"/>
                      </a:lnTo>
                      <a:lnTo>
                        <a:pt x="46311" y="42051"/>
                      </a:lnTo>
                      <a:lnTo>
                        <a:pt x="49277" y="43076"/>
                      </a:lnTo>
                      <a:lnTo>
                        <a:pt x="52471" y="45128"/>
                      </a:lnTo>
                      <a:lnTo>
                        <a:pt x="55437" y="47179"/>
                      </a:lnTo>
                      <a:lnTo>
                        <a:pt x="58859" y="48205"/>
                      </a:lnTo>
                      <a:lnTo>
                        <a:pt x="62053" y="50256"/>
                      </a:lnTo>
                      <a:lnTo>
                        <a:pt x="65247" y="51282"/>
                      </a:lnTo>
                      <a:lnTo>
                        <a:pt x="68441" y="54358"/>
                      </a:lnTo>
                      <a:lnTo>
                        <a:pt x="71863" y="57435"/>
                      </a:lnTo>
                      <a:lnTo>
                        <a:pt x="75057" y="60512"/>
                      </a:lnTo>
                      <a:lnTo>
                        <a:pt x="78022" y="63589"/>
                      </a:lnTo>
                      <a:lnTo>
                        <a:pt x="80760" y="67692"/>
                      </a:lnTo>
                      <a:lnTo>
                        <a:pt x="83498" y="72820"/>
                      </a:lnTo>
                      <a:lnTo>
                        <a:pt x="85779" y="76923"/>
                      </a:lnTo>
                      <a:lnTo>
                        <a:pt x="88288" y="83076"/>
                      </a:lnTo>
                      <a:lnTo>
                        <a:pt x="90114" y="89230"/>
                      </a:lnTo>
                      <a:lnTo>
                        <a:pt x="94220" y="100512"/>
                      </a:lnTo>
                      <a:lnTo>
                        <a:pt x="98555" y="105641"/>
                      </a:lnTo>
                      <a:lnTo>
                        <a:pt x="103117" y="105641"/>
                      </a:lnTo>
                      <a:lnTo>
                        <a:pt x="107452" y="101538"/>
                      </a:lnTo>
                      <a:lnTo>
                        <a:pt x="111330" y="96410"/>
                      </a:lnTo>
                      <a:lnTo>
                        <a:pt x="114524" y="92307"/>
                      </a:lnTo>
                      <a:lnTo>
                        <a:pt x="116577" y="87179"/>
                      </a:lnTo>
                      <a:lnTo>
                        <a:pt x="117262" y="86153"/>
                      </a:lnTo>
                      <a:lnTo>
                        <a:pt x="120000" y="11487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2" name="Google Shape;2792;p65"/>
                <p:cNvSpPr/>
                <p:nvPr/>
              </p:nvSpPr>
              <p:spPr>
                <a:xfrm>
                  <a:off x="4787900" y="5302250"/>
                  <a:ext cx="9525" cy="279400"/>
                </a:xfrm>
                <a:custGeom>
                  <a:avLst/>
                  <a:gdLst/>
                  <a:ahLst/>
                  <a:cxnLst/>
                  <a:rect l="l" t="t" r="r" b="b"/>
                  <a:pathLst>
                    <a:path w="120000" h="120000" extrusionOk="0">
                      <a:moveTo>
                        <a:pt x="120000" y="0"/>
                      </a:moveTo>
                      <a:lnTo>
                        <a:pt x="112500" y="17727"/>
                      </a:lnTo>
                      <a:lnTo>
                        <a:pt x="105000" y="57727"/>
                      </a:lnTo>
                      <a:lnTo>
                        <a:pt x="97500" y="98863"/>
                      </a:lnTo>
                      <a:lnTo>
                        <a:pt x="90000" y="120000"/>
                      </a:lnTo>
                      <a:lnTo>
                        <a:pt x="0" y="118863"/>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3" name="Google Shape;2793;p65"/>
                <p:cNvSpPr/>
                <p:nvPr/>
              </p:nvSpPr>
              <p:spPr>
                <a:xfrm>
                  <a:off x="4783137" y="5078412"/>
                  <a:ext cx="11112" cy="131762"/>
                </a:xfrm>
                <a:custGeom>
                  <a:avLst/>
                  <a:gdLst/>
                  <a:ahLst/>
                  <a:cxnLst/>
                  <a:rect l="l" t="t" r="r" b="b"/>
                  <a:pathLst>
                    <a:path w="120000" h="120000" extrusionOk="0">
                      <a:moveTo>
                        <a:pt x="28571" y="0"/>
                      </a:moveTo>
                      <a:lnTo>
                        <a:pt x="0" y="120000"/>
                      </a:lnTo>
                      <a:lnTo>
                        <a:pt x="120000" y="120000"/>
                      </a:lnTo>
                      <a:lnTo>
                        <a:pt x="285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4" name="Google Shape;2794;p65"/>
                <p:cNvSpPr/>
                <p:nvPr/>
              </p:nvSpPr>
              <p:spPr>
                <a:xfrm>
                  <a:off x="4810125" y="5776912"/>
                  <a:ext cx="179387" cy="85725"/>
                </a:xfrm>
                <a:custGeom>
                  <a:avLst/>
                  <a:gdLst/>
                  <a:ahLst/>
                  <a:cxnLst/>
                  <a:rect l="l" t="t" r="r" b="b"/>
                  <a:pathLst>
                    <a:path w="120000" h="120000" extrusionOk="0">
                      <a:moveTo>
                        <a:pt x="8495" y="120000"/>
                      </a:moveTo>
                      <a:lnTo>
                        <a:pt x="9203" y="120000"/>
                      </a:lnTo>
                      <a:lnTo>
                        <a:pt x="10973" y="119263"/>
                      </a:lnTo>
                      <a:lnTo>
                        <a:pt x="13805" y="117055"/>
                      </a:lnTo>
                      <a:lnTo>
                        <a:pt x="18053" y="114846"/>
                      </a:lnTo>
                      <a:lnTo>
                        <a:pt x="23008" y="111165"/>
                      </a:lnTo>
                      <a:lnTo>
                        <a:pt x="29026" y="106748"/>
                      </a:lnTo>
                      <a:lnTo>
                        <a:pt x="35752" y="101595"/>
                      </a:lnTo>
                      <a:lnTo>
                        <a:pt x="43185" y="94969"/>
                      </a:lnTo>
                      <a:lnTo>
                        <a:pt x="51681" y="87607"/>
                      </a:lnTo>
                      <a:lnTo>
                        <a:pt x="60530" y="78773"/>
                      </a:lnTo>
                      <a:lnTo>
                        <a:pt x="69380" y="69202"/>
                      </a:lnTo>
                      <a:lnTo>
                        <a:pt x="78938" y="58159"/>
                      </a:lnTo>
                      <a:lnTo>
                        <a:pt x="89203" y="45644"/>
                      </a:lnTo>
                      <a:lnTo>
                        <a:pt x="99115" y="32392"/>
                      </a:lnTo>
                      <a:lnTo>
                        <a:pt x="109380" y="16196"/>
                      </a:lnTo>
                      <a:lnTo>
                        <a:pt x="120000" y="0"/>
                      </a:lnTo>
                      <a:lnTo>
                        <a:pt x="118584" y="736"/>
                      </a:lnTo>
                      <a:lnTo>
                        <a:pt x="115752" y="4417"/>
                      </a:lnTo>
                      <a:lnTo>
                        <a:pt x="110442" y="8834"/>
                      </a:lnTo>
                      <a:lnTo>
                        <a:pt x="104424" y="15460"/>
                      </a:lnTo>
                      <a:lnTo>
                        <a:pt x="96283" y="22822"/>
                      </a:lnTo>
                      <a:lnTo>
                        <a:pt x="87433" y="31656"/>
                      </a:lnTo>
                      <a:lnTo>
                        <a:pt x="77876" y="39754"/>
                      </a:lnTo>
                      <a:lnTo>
                        <a:pt x="67610" y="48588"/>
                      </a:lnTo>
                      <a:lnTo>
                        <a:pt x="57699" y="57423"/>
                      </a:lnTo>
                      <a:lnTo>
                        <a:pt x="47079" y="65521"/>
                      </a:lnTo>
                      <a:lnTo>
                        <a:pt x="37168" y="73619"/>
                      </a:lnTo>
                      <a:lnTo>
                        <a:pt x="27610" y="80245"/>
                      </a:lnTo>
                      <a:lnTo>
                        <a:pt x="19115" y="85398"/>
                      </a:lnTo>
                      <a:lnTo>
                        <a:pt x="11327" y="89079"/>
                      </a:lnTo>
                      <a:lnTo>
                        <a:pt x="4601" y="90552"/>
                      </a:lnTo>
                      <a:lnTo>
                        <a:pt x="0" y="90552"/>
                      </a:lnTo>
                      <a:lnTo>
                        <a:pt x="8495"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5" name="Google Shape;2795;p65"/>
                <p:cNvSpPr/>
                <p:nvPr/>
              </p:nvSpPr>
              <p:spPr>
                <a:xfrm>
                  <a:off x="4405312" y="5773737"/>
                  <a:ext cx="342900" cy="117475"/>
                </a:xfrm>
                <a:custGeom>
                  <a:avLst/>
                  <a:gdLst/>
                  <a:ahLst/>
                  <a:cxnLst/>
                  <a:rect l="l" t="t" r="r" b="b"/>
                  <a:pathLst>
                    <a:path w="120000" h="120000" extrusionOk="0">
                      <a:moveTo>
                        <a:pt x="119258" y="106425"/>
                      </a:moveTo>
                      <a:lnTo>
                        <a:pt x="118887" y="107511"/>
                      </a:lnTo>
                      <a:lnTo>
                        <a:pt x="117959" y="108054"/>
                      </a:lnTo>
                      <a:lnTo>
                        <a:pt x="116105" y="108597"/>
                      </a:lnTo>
                      <a:lnTo>
                        <a:pt x="114064" y="109140"/>
                      </a:lnTo>
                      <a:lnTo>
                        <a:pt x="111282" y="108597"/>
                      </a:lnTo>
                      <a:lnTo>
                        <a:pt x="108315" y="105882"/>
                      </a:lnTo>
                      <a:lnTo>
                        <a:pt x="104791" y="100995"/>
                      </a:lnTo>
                      <a:lnTo>
                        <a:pt x="100896" y="93936"/>
                      </a:lnTo>
                      <a:lnTo>
                        <a:pt x="97372" y="84705"/>
                      </a:lnTo>
                      <a:lnTo>
                        <a:pt x="94404" y="74932"/>
                      </a:lnTo>
                      <a:lnTo>
                        <a:pt x="91437" y="65158"/>
                      </a:lnTo>
                      <a:lnTo>
                        <a:pt x="88469" y="55927"/>
                      </a:lnTo>
                      <a:lnTo>
                        <a:pt x="85131" y="47782"/>
                      </a:lnTo>
                      <a:lnTo>
                        <a:pt x="81236" y="40180"/>
                      </a:lnTo>
                      <a:lnTo>
                        <a:pt x="76043" y="33665"/>
                      </a:lnTo>
                      <a:lnTo>
                        <a:pt x="69922" y="28235"/>
                      </a:lnTo>
                      <a:lnTo>
                        <a:pt x="63802" y="23891"/>
                      </a:lnTo>
                      <a:lnTo>
                        <a:pt x="59165" y="19547"/>
                      </a:lnTo>
                      <a:lnTo>
                        <a:pt x="55641" y="15746"/>
                      </a:lnTo>
                      <a:lnTo>
                        <a:pt x="52673" y="11402"/>
                      </a:lnTo>
                      <a:lnTo>
                        <a:pt x="50262" y="9230"/>
                      </a:lnTo>
                      <a:lnTo>
                        <a:pt x="47851" y="7601"/>
                      </a:lnTo>
                      <a:lnTo>
                        <a:pt x="45255" y="8144"/>
                      </a:lnTo>
                      <a:lnTo>
                        <a:pt x="41731" y="10859"/>
                      </a:lnTo>
                      <a:lnTo>
                        <a:pt x="39505" y="12488"/>
                      </a:lnTo>
                      <a:lnTo>
                        <a:pt x="37279" y="13031"/>
                      </a:lnTo>
                      <a:lnTo>
                        <a:pt x="34683" y="13031"/>
                      </a:lnTo>
                      <a:lnTo>
                        <a:pt x="31715" y="12488"/>
                      </a:lnTo>
                      <a:lnTo>
                        <a:pt x="28748" y="10859"/>
                      </a:lnTo>
                      <a:lnTo>
                        <a:pt x="25595" y="9773"/>
                      </a:lnTo>
                      <a:lnTo>
                        <a:pt x="22627" y="7601"/>
                      </a:lnTo>
                      <a:lnTo>
                        <a:pt x="19474" y="5972"/>
                      </a:lnTo>
                      <a:lnTo>
                        <a:pt x="16321" y="4343"/>
                      </a:lnTo>
                      <a:lnTo>
                        <a:pt x="13539" y="2714"/>
                      </a:lnTo>
                      <a:lnTo>
                        <a:pt x="10571" y="1085"/>
                      </a:lnTo>
                      <a:lnTo>
                        <a:pt x="8160" y="542"/>
                      </a:lnTo>
                      <a:lnTo>
                        <a:pt x="5749" y="0"/>
                      </a:lnTo>
                      <a:lnTo>
                        <a:pt x="4080" y="542"/>
                      </a:lnTo>
                      <a:lnTo>
                        <a:pt x="2225" y="2171"/>
                      </a:lnTo>
                      <a:lnTo>
                        <a:pt x="1112" y="4343"/>
                      </a:lnTo>
                      <a:lnTo>
                        <a:pt x="0" y="10316"/>
                      </a:lnTo>
                      <a:lnTo>
                        <a:pt x="370" y="16832"/>
                      </a:lnTo>
                      <a:lnTo>
                        <a:pt x="1669" y="22805"/>
                      </a:lnTo>
                      <a:lnTo>
                        <a:pt x="3523" y="28235"/>
                      </a:lnTo>
                      <a:lnTo>
                        <a:pt x="5749" y="33665"/>
                      </a:lnTo>
                      <a:lnTo>
                        <a:pt x="7789" y="37466"/>
                      </a:lnTo>
                      <a:lnTo>
                        <a:pt x="9273" y="40180"/>
                      </a:lnTo>
                      <a:lnTo>
                        <a:pt x="10015" y="41266"/>
                      </a:lnTo>
                      <a:lnTo>
                        <a:pt x="9829" y="40180"/>
                      </a:lnTo>
                      <a:lnTo>
                        <a:pt x="8902" y="37466"/>
                      </a:lnTo>
                      <a:lnTo>
                        <a:pt x="8160" y="33665"/>
                      </a:lnTo>
                      <a:lnTo>
                        <a:pt x="7604" y="29864"/>
                      </a:lnTo>
                      <a:lnTo>
                        <a:pt x="7604" y="24977"/>
                      </a:lnTo>
                      <a:lnTo>
                        <a:pt x="8531" y="21719"/>
                      </a:lnTo>
                      <a:lnTo>
                        <a:pt x="10386" y="20090"/>
                      </a:lnTo>
                      <a:lnTo>
                        <a:pt x="13724" y="19547"/>
                      </a:lnTo>
                      <a:lnTo>
                        <a:pt x="17990" y="20633"/>
                      </a:lnTo>
                      <a:lnTo>
                        <a:pt x="22071" y="23348"/>
                      </a:lnTo>
                      <a:lnTo>
                        <a:pt x="26336" y="26606"/>
                      </a:lnTo>
                      <a:lnTo>
                        <a:pt x="30417" y="29321"/>
                      </a:lnTo>
                      <a:lnTo>
                        <a:pt x="34497" y="31493"/>
                      </a:lnTo>
                      <a:lnTo>
                        <a:pt x="38021" y="33122"/>
                      </a:lnTo>
                      <a:lnTo>
                        <a:pt x="41360" y="32036"/>
                      </a:lnTo>
                      <a:lnTo>
                        <a:pt x="43956" y="30407"/>
                      </a:lnTo>
                      <a:lnTo>
                        <a:pt x="46553" y="28235"/>
                      </a:lnTo>
                      <a:lnTo>
                        <a:pt x="48964" y="29321"/>
                      </a:lnTo>
                      <a:lnTo>
                        <a:pt x="51561" y="30950"/>
                      </a:lnTo>
                      <a:lnTo>
                        <a:pt x="54714" y="33665"/>
                      </a:lnTo>
                      <a:lnTo>
                        <a:pt x="57867" y="36923"/>
                      </a:lnTo>
                      <a:lnTo>
                        <a:pt x="61391" y="40180"/>
                      </a:lnTo>
                      <a:lnTo>
                        <a:pt x="65285" y="42352"/>
                      </a:lnTo>
                      <a:lnTo>
                        <a:pt x="69922" y="43438"/>
                      </a:lnTo>
                      <a:lnTo>
                        <a:pt x="73446" y="44524"/>
                      </a:lnTo>
                      <a:lnTo>
                        <a:pt x="76785" y="47239"/>
                      </a:lnTo>
                      <a:lnTo>
                        <a:pt x="79752" y="51040"/>
                      </a:lnTo>
                      <a:lnTo>
                        <a:pt x="82905" y="57013"/>
                      </a:lnTo>
                      <a:lnTo>
                        <a:pt x="85873" y="63529"/>
                      </a:lnTo>
                      <a:lnTo>
                        <a:pt x="88655" y="70588"/>
                      </a:lnTo>
                      <a:lnTo>
                        <a:pt x="91251" y="77647"/>
                      </a:lnTo>
                      <a:lnTo>
                        <a:pt x="94219" y="85248"/>
                      </a:lnTo>
                      <a:lnTo>
                        <a:pt x="97001" y="92850"/>
                      </a:lnTo>
                      <a:lnTo>
                        <a:pt x="99969" y="99909"/>
                      </a:lnTo>
                      <a:lnTo>
                        <a:pt x="102751" y="106425"/>
                      </a:lnTo>
                      <a:lnTo>
                        <a:pt x="105904" y="112398"/>
                      </a:lnTo>
                      <a:lnTo>
                        <a:pt x="109057" y="116199"/>
                      </a:lnTo>
                      <a:lnTo>
                        <a:pt x="112395" y="119457"/>
                      </a:lnTo>
                      <a:lnTo>
                        <a:pt x="116105" y="120000"/>
                      </a:lnTo>
                      <a:lnTo>
                        <a:pt x="120000" y="119457"/>
                      </a:lnTo>
                      <a:lnTo>
                        <a:pt x="119258" y="10642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6" name="Google Shape;2796;p65"/>
                <p:cNvSpPr/>
                <p:nvPr/>
              </p:nvSpPr>
              <p:spPr>
                <a:xfrm>
                  <a:off x="4484687" y="5830887"/>
                  <a:ext cx="184150" cy="65087"/>
                </a:xfrm>
                <a:custGeom>
                  <a:avLst/>
                  <a:gdLst/>
                  <a:ahLst/>
                  <a:cxnLst/>
                  <a:rect l="l" t="t" r="r" b="b"/>
                  <a:pathLst>
                    <a:path w="120000" h="120000" extrusionOk="0">
                      <a:moveTo>
                        <a:pt x="120000" y="116097"/>
                      </a:moveTo>
                      <a:lnTo>
                        <a:pt x="119308" y="116097"/>
                      </a:lnTo>
                      <a:lnTo>
                        <a:pt x="117233" y="118048"/>
                      </a:lnTo>
                      <a:lnTo>
                        <a:pt x="113775" y="118048"/>
                      </a:lnTo>
                      <a:lnTo>
                        <a:pt x="109279" y="119024"/>
                      </a:lnTo>
                      <a:lnTo>
                        <a:pt x="104092" y="119024"/>
                      </a:lnTo>
                      <a:lnTo>
                        <a:pt x="97867" y="120000"/>
                      </a:lnTo>
                      <a:lnTo>
                        <a:pt x="91642" y="120000"/>
                      </a:lnTo>
                      <a:lnTo>
                        <a:pt x="84726" y="120000"/>
                      </a:lnTo>
                      <a:lnTo>
                        <a:pt x="77809" y="119024"/>
                      </a:lnTo>
                      <a:lnTo>
                        <a:pt x="71239" y="118048"/>
                      </a:lnTo>
                      <a:lnTo>
                        <a:pt x="63976" y="115121"/>
                      </a:lnTo>
                      <a:lnTo>
                        <a:pt x="58097" y="113170"/>
                      </a:lnTo>
                      <a:lnTo>
                        <a:pt x="52564" y="108292"/>
                      </a:lnTo>
                      <a:lnTo>
                        <a:pt x="47723" y="103414"/>
                      </a:lnTo>
                      <a:lnTo>
                        <a:pt x="43919" y="96585"/>
                      </a:lnTo>
                      <a:lnTo>
                        <a:pt x="41152" y="88780"/>
                      </a:lnTo>
                      <a:lnTo>
                        <a:pt x="37348" y="72195"/>
                      </a:lnTo>
                      <a:lnTo>
                        <a:pt x="34236" y="57560"/>
                      </a:lnTo>
                      <a:lnTo>
                        <a:pt x="30778" y="42926"/>
                      </a:lnTo>
                      <a:lnTo>
                        <a:pt x="27319" y="32195"/>
                      </a:lnTo>
                      <a:lnTo>
                        <a:pt x="22478" y="21463"/>
                      </a:lnTo>
                      <a:lnTo>
                        <a:pt x="16945" y="13658"/>
                      </a:lnTo>
                      <a:lnTo>
                        <a:pt x="9337" y="7804"/>
                      </a:lnTo>
                      <a:lnTo>
                        <a:pt x="0" y="2926"/>
                      </a:lnTo>
                      <a:lnTo>
                        <a:pt x="1729" y="2926"/>
                      </a:lnTo>
                      <a:lnTo>
                        <a:pt x="5533" y="1951"/>
                      </a:lnTo>
                      <a:lnTo>
                        <a:pt x="11066" y="0"/>
                      </a:lnTo>
                      <a:lnTo>
                        <a:pt x="17982" y="1951"/>
                      </a:lnTo>
                      <a:lnTo>
                        <a:pt x="25244" y="4878"/>
                      </a:lnTo>
                      <a:lnTo>
                        <a:pt x="32161" y="10731"/>
                      </a:lnTo>
                      <a:lnTo>
                        <a:pt x="37348" y="21463"/>
                      </a:lnTo>
                      <a:lnTo>
                        <a:pt x="41152" y="38048"/>
                      </a:lnTo>
                      <a:lnTo>
                        <a:pt x="45648" y="54634"/>
                      </a:lnTo>
                      <a:lnTo>
                        <a:pt x="53602" y="66341"/>
                      </a:lnTo>
                      <a:lnTo>
                        <a:pt x="62939" y="76097"/>
                      </a:lnTo>
                      <a:lnTo>
                        <a:pt x="73659" y="81951"/>
                      </a:lnTo>
                      <a:lnTo>
                        <a:pt x="83688" y="86829"/>
                      </a:lnTo>
                      <a:lnTo>
                        <a:pt x="92334" y="87804"/>
                      </a:lnTo>
                      <a:lnTo>
                        <a:pt x="98213" y="88780"/>
                      </a:lnTo>
                      <a:lnTo>
                        <a:pt x="100634" y="88780"/>
                      </a:lnTo>
                      <a:lnTo>
                        <a:pt x="120000" y="11609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7" name="Google Shape;2797;p65"/>
                <p:cNvSpPr/>
                <p:nvPr/>
              </p:nvSpPr>
              <p:spPr>
                <a:xfrm>
                  <a:off x="4745037" y="6084887"/>
                  <a:ext cx="20637" cy="115887"/>
                </a:xfrm>
                <a:custGeom>
                  <a:avLst/>
                  <a:gdLst/>
                  <a:ahLst/>
                  <a:cxnLst/>
                  <a:rect l="l" t="t" r="r" b="b"/>
                  <a:pathLst>
                    <a:path w="120000" h="120000" extrusionOk="0">
                      <a:moveTo>
                        <a:pt x="96000" y="0"/>
                      </a:moveTo>
                      <a:lnTo>
                        <a:pt x="90000" y="13636"/>
                      </a:lnTo>
                      <a:lnTo>
                        <a:pt x="78000" y="44727"/>
                      </a:lnTo>
                      <a:lnTo>
                        <a:pt x="48000" y="81818"/>
                      </a:lnTo>
                      <a:lnTo>
                        <a:pt x="0" y="110727"/>
                      </a:lnTo>
                      <a:lnTo>
                        <a:pt x="117000" y="120000"/>
                      </a:lnTo>
                      <a:lnTo>
                        <a:pt x="117000" y="105272"/>
                      </a:lnTo>
                      <a:lnTo>
                        <a:pt x="120000" y="69272"/>
                      </a:lnTo>
                      <a:lnTo>
                        <a:pt x="114000" y="30000"/>
                      </a:lnTo>
                      <a:lnTo>
                        <a:pt x="96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8" name="Google Shape;2798;p65"/>
                <p:cNvSpPr/>
                <p:nvPr/>
              </p:nvSpPr>
              <p:spPr>
                <a:xfrm>
                  <a:off x="4811712" y="5611812"/>
                  <a:ext cx="192087" cy="111125"/>
                </a:xfrm>
                <a:custGeom>
                  <a:avLst/>
                  <a:gdLst/>
                  <a:ahLst/>
                  <a:cxnLst/>
                  <a:rect l="l" t="t" r="r" b="b"/>
                  <a:pathLst>
                    <a:path w="120000" h="120000" extrusionOk="0">
                      <a:moveTo>
                        <a:pt x="991" y="120000"/>
                      </a:moveTo>
                      <a:lnTo>
                        <a:pt x="661" y="118301"/>
                      </a:lnTo>
                      <a:lnTo>
                        <a:pt x="330" y="114905"/>
                      </a:lnTo>
                      <a:lnTo>
                        <a:pt x="0" y="109811"/>
                      </a:lnTo>
                      <a:lnTo>
                        <a:pt x="330" y="103584"/>
                      </a:lnTo>
                      <a:lnTo>
                        <a:pt x="1322" y="97358"/>
                      </a:lnTo>
                      <a:lnTo>
                        <a:pt x="4628" y="91132"/>
                      </a:lnTo>
                      <a:lnTo>
                        <a:pt x="9586" y="85471"/>
                      </a:lnTo>
                      <a:lnTo>
                        <a:pt x="17190" y="80943"/>
                      </a:lnTo>
                      <a:lnTo>
                        <a:pt x="24462" y="76981"/>
                      </a:lnTo>
                      <a:lnTo>
                        <a:pt x="30413" y="71320"/>
                      </a:lnTo>
                      <a:lnTo>
                        <a:pt x="34710" y="64528"/>
                      </a:lnTo>
                      <a:lnTo>
                        <a:pt x="38016" y="58301"/>
                      </a:lnTo>
                      <a:lnTo>
                        <a:pt x="40991" y="53207"/>
                      </a:lnTo>
                      <a:lnTo>
                        <a:pt x="44297" y="48679"/>
                      </a:lnTo>
                      <a:lnTo>
                        <a:pt x="48595" y="45849"/>
                      </a:lnTo>
                      <a:lnTo>
                        <a:pt x="54214" y="45283"/>
                      </a:lnTo>
                      <a:lnTo>
                        <a:pt x="57520" y="45283"/>
                      </a:lnTo>
                      <a:lnTo>
                        <a:pt x="61157" y="44150"/>
                      </a:lnTo>
                      <a:lnTo>
                        <a:pt x="65123" y="43018"/>
                      </a:lnTo>
                      <a:lnTo>
                        <a:pt x="69421" y="41320"/>
                      </a:lnTo>
                      <a:lnTo>
                        <a:pt x="74049" y="39056"/>
                      </a:lnTo>
                      <a:lnTo>
                        <a:pt x="78347" y="36226"/>
                      </a:lnTo>
                      <a:lnTo>
                        <a:pt x="82975" y="32830"/>
                      </a:lnTo>
                      <a:lnTo>
                        <a:pt x="87933" y="29433"/>
                      </a:lnTo>
                      <a:lnTo>
                        <a:pt x="92561" y="26037"/>
                      </a:lnTo>
                      <a:lnTo>
                        <a:pt x="97190" y="22075"/>
                      </a:lnTo>
                      <a:lnTo>
                        <a:pt x="101487" y="18679"/>
                      </a:lnTo>
                      <a:lnTo>
                        <a:pt x="105785" y="14716"/>
                      </a:lnTo>
                      <a:lnTo>
                        <a:pt x="109752" y="10754"/>
                      </a:lnTo>
                      <a:lnTo>
                        <a:pt x="113719" y="6792"/>
                      </a:lnTo>
                      <a:lnTo>
                        <a:pt x="117024" y="3396"/>
                      </a:lnTo>
                      <a:lnTo>
                        <a:pt x="120000" y="0"/>
                      </a:lnTo>
                      <a:lnTo>
                        <a:pt x="118016" y="2830"/>
                      </a:lnTo>
                      <a:lnTo>
                        <a:pt x="113057" y="10754"/>
                      </a:lnTo>
                      <a:lnTo>
                        <a:pt x="105785" y="22075"/>
                      </a:lnTo>
                      <a:lnTo>
                        <a:pt x="96859" y="34528"/>
                      </a:lnTo>
                      <a:lnTo>
                        <a:pt x="86942" y="46415"/>
                      </a:lnTo>
                      <a:lnTo>
                        <a:pt x="77355" y="57169"/>
                      </a:lnTo>
                      <a:lnTo>
                        <a:pt x="68099" y="63962"/>
                      </a:lnTo>
                      <a:lnTo>
                        <a:pt x="60826" y="65094"/>
                      </a:lnTo>
                      <a:lnTo>
                        <a:pt x="54876" y="65094"/>
                      </a:lnTo>
                      <a:lnTo>
                        <a:pt x="50247" y="67924"/>
                      </a:lnTo>
                      <a:lnTo>
                        <a:pt x="46280" y="73584"/>
                      </a:lnTo>
                      <a:lnTo>
                        <a:pt x="42644" y="79245"/>
                      </a:lnTo>
                      <a:lnTo>
                        <a:pt x="39008" y="85471"/>
                      </a:lnTo>
                      <a:lnTo>
                        <a:pt x="36033" y="91698"/>
                      </a:lnTo>
                      <a:lnTo>
                        <a:pt x="32066" y="95660"/>
                      </a:lnTo>
                      <a:lnTo>
                        <a:pt x="27768" y="96792"/>
                      </a:lnTo>
                      <a:lnTo>
                        <a:pt x="23471" y="97358"/>
                      </a:lnTo>
                      <a:lnTo>
                        <a:pt x="19834" y="100188"/>
                      </a:lnTo>
                      <a:lnTo>
                        <a:pt x="17190" y="104150"/>
                      </a:lnTo>
                      <a:lnTo>
                        <a:pt x="15537" y="108679"/>
                      </a:lnTo>
                      <a:lnTo>
                        <a:pt x="14545" y="112641"/>
                      </a:lnTo>
                      <a:lnTo>
                        <a:pt x="13553" y="116603"/>
                      </a:lnTo>
                      <a:lnTo>
                        <a:pt x="13223" y="119433"/>
                      </a:lnTo>
                      <a:lnTo>
                        <a:pt x="13223" y="120000"/>
                      </a:lnTo>
                      <a:lnTo>
                        <a:pt x="991"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99" name="Google Shape;2799;p65"/>
                <p:cNvSpPr/>
                <p:nvPr/>
              </p:nvSpPr>
              <p:spPr>
                <a:xfrm>
                  <a:off x="4862512" y="5659437"/>
                  <a:ext cx="130175" cy="71437"/>
                </a:xfrm>
                <a:custGeom>
                  <a:avLst/>
                  <a:gdLst/>
                  <a:ahLst/>
                  <a:cxnLst/>
                  <a:rect l="l" t="t" r="r" b="b"/>
                  <a:pathLst>
                    <a:path w="120000" h="120000" extrusionOk="0">
                      <a:moveTo>
                        <a:pt x="0" y="114586"/>
                      </a:moveTo>
                      <a:lnTo>
                        <a:pt x="1457" y="115488"/>
                      </a:lnTo>
                      <a:lnTo>
                        <a:pt x="5344" y="116390"/>
                      </a:lnTo>
                      <a:lnTo>
                        <a:pt x="10688" y="119097"/>
                      </a:lnTo>
                      <a:lnTo>
                        <a:pt x="18461" y="120000"/>
                      </a:lnTo>
                      <a:lnTo>
                        <a:pt x="26234" y="117293"/>
                      </a:lnTo>
                      <a:lnTo>
                        <a:pt x="34008" y="113684"/>
                      </a:lnTo>
                      <a:lnTo>
                        <a:pt x="42267" y="103759"/>
                      </a:lnTo>
                      <a:lnTo>
                        <a:pt x="48582" y="90225"/>
                      </a:lnTo>
                      <a:lnTo>
                        <a:pt x="55870" y="74887"/>
                      </a:lnTo>
                      <a:lnTo>
                        <a:pt x="65101" y="64962"/>
                      </a:lnTo>
                      <a:lnTo>
                        <a:pt x="76275" y="58646"/>
                      </a:lnTo>
                      <a:lnTo>
                        <a:pt x="87449" y="52330"/>
                      </a:lnTo>
                      <a:lnTo>
                        <a:pt x="98623" y="46015"/>
                      </a:lnTo>
                      <a:lnTo>
                        <a:pt x="108340" y="36090"/>
                      </a:lnTo>
                      <a:lnTo>
                        <a:pt x="116113" y="20751"/>
                      </a:lnTo>
                      <a:lnTo>
                        <a:pt x="120000" y="0"/>
                      </a:lnTo>
                      <a:lnTo>
                        <a:pt x="119514" y="1804"/>
                      </a:lnTo>
                      <a:lnTo>
                        <a:pt x="117085" y="6315"/>
                      </a:lnTo>
                      <a:lnTo>
                        <a:pt x="113198" y="12631"/>
                      </a:lnTo>
                      <a:lnTo>
                        <a:pt x="107854" y="20751"/>
                      </a:lnTo>
                      <a:lnTo>
                        <a:pt x="101052" y="28872"/>
                      </a:lnTo>
                      <a:lnTo>
                        <a:pt x="92793" y="34285"/>
                      </a:lnTo>
                      <a:lnTo>
                        <a:pt x="83562" y="37894"/>
                      </a:lnTo>
                      <a:lnTo>
                        <a:pt x="73360" y="39699"/>
                      </a:lnTo>
                      <a:lnTo>
                        <a:pt x="64129" y="39699"/>
                      </a:lnTo>
                      <a:lnTo>
                        <a:pt x="56356" y="43308"/>
                      </a:lnTo>
                      <a:lnTo>
                        <a:pt x="50526" y="51428"/>
                      </a:lnTo>
                      <a:lnTo>
                        <a:pt x="46639" y="59548"/>
                      </a:lnTo>
                      <a:lnTo>
                        <a:pt x="42753" y="68571"/>
                      </a:lnTo>
                      <a:lnTo>
                        <a:pt x="37894" y="77593"/>
                      </a:lnTo>
                      <a:lnTo>
                        <a:pt x="33522" y="86616"/>
                      </a:lnTo>
                      <a:lnTo>
                        <a:pt x="27206" y="92932"/>
                      </a:lnTo>
                      <a:lnTo>
                        <a:pt x="19919" y="97443"/>
                      </a:lnTo>
                      <a:lnTo>
                        <a:pt x="15060" y="99248"/>
                      </a:lnTo>
                      <a:lnTo>
                        <a:pt x="10688" y="99248"/>
                      </a:lnTo>
                      <a:lnTo>
                        <a:pt x="7773" y="98345"/>
                      </a:lnTo>
                      <a:lnTo>
                        <a:pt x="5829" y="97443"/>
                      </a:lnTo>
                      <a:lnTo>
                        <a:pt x="4372" y="94736"/>
                      </a:lnTo>
                      <a:lnTo>
                        <a:pt x="3400" y="93834"/>
                      </a:lnTo>
                      <a:lnTo>
                        <a:pt x="3400" y="92932"/>
                      </a:lnTo>
                      <a:lnTo>
                        <a:pt x="0" y="11458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0" name="Google Shape;2800;p65"/>
                <p:cNvSpPr/>
                <p:nvPr/>
              </p:nvSpPr>
              <p:spPr>
                <a:xfrm>
                  <a:off x="4441825" y="5630862"/>
                  <a:ext cx="317500" cy="136525"/>
                </a:xfrm>
                <a:custGeom>
                  <a:avLst/>
                  <a:gdLst/>
                  <a:ahLst/>
                  <a:cxnLst/>
                  <a:rect l="l" t="t" r="r" b="b"/>
                  <a:pathLst>
                    <a:path w="120000" h="120000" extrusionOk="0">
                      <a:moveTo>
                        <a:pt x="118394" y="103255"/>
                      </a:moveTo>
                      <a:lnTo>
                        <a:pt x="117391" y="104186"/>
                      </a:lnTo>
                      <a:lnTo>
                        <a:pt x="114581" y="104651"/>
                      </a:lnTo>
                      <a:lnTo>
                        <a:pt x="110367" y="105581"/>
                      </a:lnTo>
                      <a:lnTo>
                        <a:pt x="105351" y="106046"/>
                      </a:lnTo>
                      <a:lnTo>
                        <a:pt x="99732" y="106046"/>
                      </a:lnTo>
                      <a:lnTo>
                        <a:pt x="93913" y="105116"/>
                      </a:lnTo>
                      <a:lnTo>
                        <a:pt x="88494" y="102325"/>
                      </a:lnTo>
                      <a:lnTo>
                        <a:pt x="83478" y="97674"/>
                      </a:lnTo>
                      <a:lnTo>
                        <a:pt x="81070" y="94418"/>
                      </a:lnTo>
                      <a:lnTo>
                        <a:pt x="78662" y="91162"/>
                      </a:lnTo>
                      <a:lnTo>
                        <a:pt x="76254" y="86976"/>
                      </a:lnTo>
                      <a:lnTo>
                        <a:pt x="74046" y="82325"/>
                      </a:lnTo>
                      <a:lnTo>
                        <a:pt x="71638" y="78139"/>
                      </a:lnTo>
                      <a:lnTo>
                        <a:pt x="69230" y="73023"/>
                      </a:lnTo>
                      <a:lnTo>
                        <a:pt x="66622" y="68372"/>
                      </a:lnTo>
                      <a:lnTo>
                        <a:pt x="64214" y="63720"/>
                      </a:lnTo>
                      <a:lnTo>
                        <a:pt x="61806" y="59069"/>
                      </a:lnTo>
                      <a:lnTo>
                        <a:pt x="59197" y="55348"/>
                      </a:lnTo>
                      <a:lnTo>
                        <a:pt x="56789" y="51162"/>
                      </a:lnTo>
                      <a:lnTo>
                        <a:pt x="54381" y="47906"/>
                      </a:lnTo>
                      <a:lnTo>
                        <a:pt x="51973" y="45116"/>
                      </a:lnTo>
                      <a:lnTo>
                        <a:pt x="49565" y="43255"/>
                      </a:lnTo>
                      <a:lnTo>
                        <a:pt x="47357" y="41860"/>
                      </a:lnTo>
                      <a:lnTo>
                        <a:pt x="44949" y="41860"/>
                      </a:lnTo>
                      <a:lnTo>
                        <a:pt x="42541" y="41395"/>
                      </a:lnTo>
                      <a:lnTo>
                        <a:pt x="40133" y="40465"/>
                      </a:lnTo>
                      <a:lnTo>
                        <a:pt x="37525" y="38139"/>
                      </a:lnTo>
                      <a:lnTo>
                        <a:pt x="34916" y="34883"/>
                      </a:lnTo>
                      <a:lnTo>
                        <a:pt x="32107" y="31627"/>
                      </a:lnTo>
                      <a:lnTo>
                        <a:pt x="29096" y="26976"/>
                      </a:lnTo>
                      <a:lnTo>
                        <a:pt x="26086" y="23255"/>
                      </a:lnTo>
                      <a:lnTo>
                        <a:pt x="23277" y="18604"/>
                      </a:lnTo>
                      <a:lnTo>
                        <a:pt x="20066" y="14418"/>
                      </a:lnTo>
                      <a:lnTo>
                        <a:pt x="17056" y="10232"/>
                      </a:lnTo>
                      <a:lnTo>
                        <a:pt x="14046" y="6511"/>
                      </a:lnTo>
                      <a:lnTo>
                        <a:pt x="11036" y="3720"/>
                      </a:lnTo>
                      <a:lnTo>
                        <a:pt x="8227" y="1395"/>
                      </a:lnTo>
                      <a:lnTo>
                        <a:pt x="5217" y="0"/>
                      </a:lnTo>
                      <a:lnTo>
                        <a:pt x="2608" y="0"/>
                      </a:lnTo>
                      <a:lnTo>
                        <a:pt x="0" y="930"/>
                      </a:lnTo>
                      <a:lnTo>
                        <a:pt x="602" y="1395"/>
                      </a:lnTo>
                      <a:lnTo>
                        <a:pt x="1404" y="2790"/>
                      </a:lnTo>
                      <a:lnTo>
                        <a:pt x="3210" y="5116"/>
                      </a:lnTo>
                      <a:lnTo>
                        <a:pt x="5217" y="7441"/>
                      </a:lnTo>
                      <a:lnTo>
                        <a:pt x="7625" y="11162"/>
                      </a:lnTo>
                      <a:lnTo>
                        <a:pt x="10836" y="14418"/>
                      </a:lnTo>
                      <a:lnTo>
                        <a:pt x="13846" y="18604"/>
                      </a:lnTo>
                      <a:lnTo>
                        <a:pt x="17257" y="22790"/>
                      </a:lnTo>
                      <a:lnTo>
                        <a:pt x="20869" y="26976"/>
                      </a:lnTo>
                      <a:lnTo>
                        <a:pt x="24080" y="31627"/>
                      </a:lnTo>
                      <a:lnTo>
                        <a:pt x="27692" y="35348"/>
                      </a:lnTo>
                      <a:lnTo>
                        <a:pt x="31103" y="39534"/>
                      </a:lnTo>
                      <a:lnTo>
                        <a:pt x="33913" y="43255"/>
                      </a:lnTo>
                      <a:lnTo>
                        <a:pt x="36722" y="46511"/>
                      </a:lnTo>
                      <a:lnTo>
                        <a:pt x="39130" y="49302"/>
                      </a:lnTo>
                      <a:lnTo>
                        <a:pt x="41137" y="51162"/>
                      </a:lnTo>
                      <a:lnTo>
                        <a:pt x="44548" y="54883"/>
                      </a:lnTo>
                      <a:lnTo>
                        <a:pt x="48160" y="58604"/>
                      </a:lnTo>
                      <a:lnTo>
                        <a:pt x="52173" y="62325"/>
                      </a:lnTo>
                      <a:lnTo>
                        <a:pt x="55986" y="66511"/>
                      </a:lnTo>
                      <a:lnTo>
                        <a:pt x="60200" y="70697"/>
                      </a:lnTo>
                      <a:lnTo>
                        <a:pt x="63812" y="76279"/>
                      </a:lnTo>
                      <a:lnTo>
                        <a:pt x="67224" y="81860"/>
                      </a:lnTo>
                      <a:lnTo>
                        <a:pt x="70635" y="88372"/>
                      </a:lnTo>
                      <a:lnTo>
                        <a:pt x="72040" y="91627"/>
                      </a:lnTo>
                      <a:lnTo>
                        <a:pt x="73444" y="95813"/>
                      </a:lnTo>
                      <a:lnTo>
                        <a:pt x="74849" y="99069"/>
                      </a:lnTo>
                      <a:lnTo>
                        <a:pt x="76655" y="102790"/>
                      </a:lnTo>
                      <a:lnTo>
                        <a:pt x="78060" y="105581"/>
                      </a:lnTo>
                      <a:lnTo>
                        <a:pt x="79866" y="108837"/>
                      </a:lnTo>
                      <a:lnTo>
                        <a:pt x="82073" y="111627"/>
                      </a:lnTo>
                      <a:lnTo>
                        <a:pt x="84280" y="114418"/>
                      </a:lnTo>
                      <a:lnTo>
                        <a:pt x="87090" y="116744"/>
                      </a:lnTo>
                      <a:lnTo>
                        <a:pt x="89899" y="118139"/>
                      </a:lnTo>
                      <a:lnTo>
                        <a:pt x="93511" y="119534"/>
                      </a:lnTo>
                      <a:lnTo>
                        <a:pt x="97525" y="120000"/>
                      </a:lnTo>
                      <a:lnTo>
                        <a:pt x="102341" y="120000"/>
                      </a:lnTo>
                      <a:lnTo>
                        <a:pt x="107357" y="119534"/>
                      </a:lnTo>
                      <a:lnTo>
                        <a:pt x="113377" y="118139"/>
                      </a:lnTo>
                      <a:lnTo>
                        <a:pt x="120000" y="116279"/>
                      </a:lnTo>
                      <a:lnTo>
                        <a:pt x="118394" y="10325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1" name="Google Shape;2801;p65"/>
                <p:cNvSpPr/>
                <p:nvPr/>
              </p:nvSpPr>
              <p:spPr>
                <a:xfrm>
                  <a:off x="4481512" y="5683250"/>
                  <a:ext cx="190500" cy="98425"/>
                </a:xfrm>
                <a:custGeom>
                  <a:avLst/>
                  <a:gdLst/>
                  <a:ahLst/>
                  <a:cxnLst/>
                  <a:rect l="l" t="t" r="r" b="b"/>
                  <a:pathLst>
                    <a:path w="120000" h="120000" extrusionOk="0">
                      <a:moveTo>
                        <a:pt x="0" y="0"/>
                      </a:moveTo>
                      <a:lnTo>
                        <a:pt x="994" y="1945"/>
                      </a:lnTo>
                      <a:lnTo>
                        <a:pt x="4640" y="9729"/>
                      </a:lnTo>
                      <a:lnTo>
                        <a:pt x="10276" y="20108"/>
                      </a:lnTo>
                      <a:lnTo>
                        <a:pt x="16906" y="31135"/>
                      </a:lnTo>
                      <a:lnTo>
                        <a:pt x="24861" y="42810"/>
                      </a:lnTo>
                      <a:lnTo>
                        <a:pt x="33149" y="53837"/>
                      </a:lnTo>
                      <a:lnTo>
                        <a:pt x="40773" y="62270"/>
                      </a:lnTo>
                      <a:lnTo>
                        <a:pt x="48729" y="66810"/>
                      </a:lnTo>
                      <a:lnTo>
                        <a:pt x="52375" y="68756"/>
                      </a:lnTo>
                      <a:lnTo>
                        <a:pt x="56353" y="70702"/>
                      </a:lnTo>
                      <a:lnTo>
                        <a:pt x="60331" y="74594"/>
                      </a:lnTo>
                      <a:lnTo>
                        <a:pt x="63977" y="78486"/>
                      </a:lnTo>
                      <a:lnTo>
                        <a:pt x="67955" y="83027"/>
                      </a:lnTo>
                      <a:lnTo>
                        <a:pt x="71933" y="88216"/>
                      </a:lnTo>
                      <a:lnTo>
                        <a:pt x="76243" y="94054"/>
                      </a:lnTo>
                      <a:lnTo>
                        <a:pt x="80220" y="98594"/>
                      </a:lnTo>
                      <a:lnTo>
                        <a:pt x="84861" y="103783"/>
                      </a:lnTo>
                      <a:lnTo>
                        <a:pt x="89171" y="108324"/>
                      </a:lnTo>
                      <a:lnTo>
                        <a:pt x="94143" y="112216"/>
                      </a:lnTo>
                      <a:lnTo>
                        <a:pt x="98784" y="115459"/>
                      </a:lnTo>
                      <a:lnTo>
                        <a:pt x="103756" y="118702"/>
                      </a:lnTo>
                      <a:lnTo>
                        <a:pt x="109060" y="119351"/>
                      </a:lnTo>
                      <a:lnTo>
                        <a:pt x="114364" y="120000"/>
                      </a:lnTo>
                      <a:lnTo>
                        <a:pt x="120000" y="118702"/>
                      </a:lnTo>
                      <a:lnTo>
                        <a:pt x="109723" y="103135"/>
                      </a:lnTo>
                      <a:lnTo>
                        <a:pt x="109392" y="103135"/>
                      </a:lnTo>
                      <a:lnTo>
                        <a:pt x="107403" y="103783"/>
                      </a:lnTo>
                      <a:lnTo>
                        <a:pt x="104751" y="103783"/>
                      </a:lnTo>
                      <a:lnTo>
                        <a:pt x="101104" y="103135"/>
                      </a:lnTo>
                      <a:lnTo>
                        <a:pt x="96464" y="100540"/>
                      </a:lnTo>
                      <a:lnTo>
                        <a:pt x="90497" y="97297"/>
                      </a:lnTo>
                      <a:lnTo>
                        <a:pt x="84198" y="90162"/>
                      </a:lnTo>
                      <a:lnTo>
                        <a:pt x="76574" y="79783"/>
                      </a:lnTo>
                      <a:lnTo>
                        <a:pt x="69613" y="70054"/>
                      </a:lnTo>
                      <a:lnTo>
                        <a:pt x="63646" y="62918"/>
                      </a:lnTo>
                      <a:lnTo>
                        <a:pt x="58674" y="57729"/>
                      </a:lnTo>
                      <a:lnTo>
                        <a:pt x="54364" y="53837"/>
                      </a:lnTo>
                      <a:lnTo>
                        <a:pt x="50055" y="51243"/>
                      </a:lnTo>
                      <a:lnTo>
                        <a:pt x="46077" y="49297"/>
                      </a:lnTo>
                      <a:lnTo>
                        <a:pt x="41436" y="46702"/>
                      </a:lnTo>
                      <a:lnTo>
                        <a:pt x="35801" y="43459"/>
                      </a:lnTo>
                      <a:lnTo>
                        <a:pt x="29502" y="38918"/>
                      </a:lnTo>
                      <a:lnTo>
                        <a:pt x="23204" y="32432"/>
                      </a:lnTo>
                      <a:lnTo>
                        <a:pt x="17237" y="25297"/>
                      </a:lnTo>
                      <a:lnTo>
                        <a:pt x="11602" y="17513"/>
                      </a:lnTo>
                      <a:lnTo>
                        <a:pt x="6961" y="10378"/>
                      </a:lnTo>
                      <a:lnTo>
                        <a:pt x="2983" y="5189"/>
                      </a:lnTo>
                      <a:lnTo>
                        <a:pt x="662" y="1297"/>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2" name="Google Shape;2802;p65"/>
                <p:cNvSpPr/>
                <p:nvPr/>
              </p:nvSpPr>
              <p:spPr>
                <a:xfrm>
                  <a:off x="4413250" y="5713412"/>
                  <a:ext cx="138112" cy="58737"/>
                </a:xfrm>
                <a:custGeom>
                  <a:avLst/>
                  <a:gdLst/>
                  <a:ahLst/>
                  <a:cxnLst/>
                  <a:rect l="l" t="t" r="r" b="b"/>
                  <a:pathLst>
                    <a:path w="120000" h="120000" extrusionOk="0">
                      <a:moveTo>
                        <a:pt x="114461" y="89729"/>
                      </a:moveTo>
                      <a:lnTo>
                        <a:pt x="113076" y="89729"/>
                      </a:lnTo>
                      <a:lnTo>
                        <a:pt x="110307" y="88648"/>
                      </a:lnTo>
                      <a:lnTo>
                        <a:pt x="106615" y="86486"/>
                      </a:lnTo>
                      <a:lnTo>
                        <a:pt x="100615" y="85405"/>
                      </a:lnTo>
                      <a:lnTo>
                        <a:pt x="94153" y="83243"/>
                      </a:lnTo>
                      <a:lnTo>
                        <a:pt x="86307" y="80000"/>
                      </a:lnTo>
                      <a:lnTo>
                        <a:pt x="77538" y="76756"/>
                      </a:lnTo>
                      <a:lnTo>
                        <a:pt x="68769" y="71351"/>
                      </a:lnTo>
                      <a:lnTo>
                        <a:pt x="59538" y="65945"/>
                      </a:lnTo>
                      <a:lnTo>
                        <a:pt x="49846" y="59459"/>
                      </a:lnTo>
                      <a:lnTo>
                        <a:pt x="40153" y="51891"/>
                      </a:lnTo>
                      <a:lnTo>
                        <a:pt x="30923" y="44324"/>
                      </a:lnTo>
                      <a:lnTo>
                        <a:pt x="21692" y="35675"/>
                      </a:lnTo>
                      <a:lnTo>
                        <a:pt x="13384" y="23783"/>
                      </a:lnTo>
                      <a:lnTo>
                        <a:pt x="6461" y="11891"/>
                      </a:lnTo>
                      <a:lnTo>
                        <a:pt x="0" y="0"/>
                      </a:lnTo>
                      <a:lnTo>
                        <a:pt x="0" y="1081"/>
                      </a:lnTo>
                      <a:lnTo>
                        <a:pt x="461" y="3243"/>
                      </a:lnTo>
                      <a:lnTo>
                        <a:pt x="923" y="8648"/>
                      </a:lnTo>
                      <a:lnTo>
                        <a:pt x="1846" y="14054"/>
                      </a:lnTo>
                      <a:lnTo>
                        <a:pt x="4153" y="21621"/>
                      </a:lnTo>
                      <a:lnTo>
                        <a:pt x="6923" y="29189"/>
                      </a:lnTo>
                      <a:lnTo>
                        <a:pt x="11076" y="37837"/>
                      </a:lnTo>
                      <a:lnTo>
                        <a:pt x="16153" y="48648"/>
                      </a:lnTo>
                      <a:lnTo>
                        <a:pt x="22615" y="58378"/>
                      </a:lnTo>
                      <a:lnTo>
                        <a:pt x="30923" y="69189"/>
                      </a:lnTo>
                      <a:lnTo>
                        <a:pt x="40153" y="78918"/>
                      </a:lnTo>
                      <a:lnTo>
                        <a:pt x="51692" y="88648"/>
                      </a:lnTo>
                      <a:lnTo>
                        <a:pt x="65538" y="97297"/>
                      </a:lnTo>
                      <a:lnTo>
                        <a:pt x="81692" y="105945"/>
                      </a:lnTo>
                      <a:lnTo>
                        <a:pt x="99692" y="113513"/>
                      </a:lnTo>
                      <a:lnTo>
                        <a:pt x="120000" y="120000"/>
                      </a:lnTo>
                      <a:lnTo>
                        <a:pt x="114461" y="8972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3" name="Google Shape;2803;p65"/>
                <p:cNvSpPr/>
                <p:nvPr/>
              </p:nvSpPr>
              <p:spPr>
                <a:xfrm>
                  <a:off x="4446587" y="5708650"/>
                  <a:ext cx="69850" cy="26987"/>
                </a:xfrm>
                <a:custGeom>
                  <a:avLst/>
                  <a:gdLst/>
                  <a:ahLst/>
                  <a:cxnLst/>
                  <a:rect l="l" t="t" r="r" b="b"/>
                  <a:pathLst>
                    <a:path w="120000" h="120000" extrusionOk="0">
                      <a:moveTo>
                        <a:pt x="0" y="0"/>
                      </a:moveTo>
                      <a:lnTo>
                        <a:pt x="3636" y="0"/>
                      </a:lnTo>
                      <a:lnTo>
                        <a:pt x="14545" y="2264"/>
                      </a:lnTo>
                      <a:lnTo>
                        <a:pt x="30000" y="9056"/>
                      </a:lnTo>
                      <a:lnTo>
                        <a:pt x="48181" y="15849"/>
                      </a:lnTo>
                      <a:lnTo>
                        <a:pt x="69090" y="27169"/>
                      </a:lnTo>
                      <a:lnTo>
                        <a:pt x="88181" y="43018"/>
                      </a:lnTo>
                      <a:lnTo>
                        <a:pt x="105454" y="58867"/>
                      </a:lnTo>
                      <a:lnTo>
                        <a:pt x="120000" y="81509"/>
                      </a:lnTo>
                      <a:lnTo>
                        <a:pt x="109090" y="120000"/>
                      </a:lnTo>
                      <a:lnTo>
                        <a:pt x="104545" y="115471"/>
                      </a:lnTo>
                      <a:lnTo>
                        <a:pt x="92727" y="106415"/>
                      </a:lnTo>
                      <a:lnTo>
                        <a:pt x="76363" y="92830"/>
                      </a:lnTo>
                      <a:lnTo>
                        <a:pt x="57272" y="72452"/>
                      </a:lnTo>
                      <a:lnTo>
                        <a:pt x="37272" y="54339"/>
                      </a:lnTo>
                      <a:lnTo>
                        <a:pt x="20000" y="31698"/>
                      </a:lnTo>
                      <a:lnTo>
                        <a:pt x="6363" y="15849"/>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4" name="Google Shape;2804;p65"/>
                <p:cNvSpPr/>
                <p:nvPr/>
              </p:nvSpPr>
              <p:spPr>
                <a:xfrm>
                  <a:off x="4989512" y="5653087"/>
                  <a:ext cx="173037" cy="71437"/>
                </a:xfrm>
                <a:custGeom>
                  <a:avLst/>
                  <a:gdLst/>
                  <a:ahLst/>
                  <a:cxnLst/>
                  <a:rect l="l" t="t" r="r" b="b"/>
                  <a:pathLst>
                    <a:path w="120000" h="120000" extrusionOk="0">
                      <a:moveTo>
                        <a:pt x="0" y="120000"/>
                      </a:moveTo>
                      <a:lnTo>
                        <a:pt x="733" y="119111"/>
                      </a:lnTo>
                      <a:lnTo>
                        <a:pt x="4036" y="118222"/>
                      </a:lnTo>
                      <a:lnTo>
                        <a:pt x="9174" y="114666"/>
                      </a:lnTo>
                      <a:lnTo>
                        <a:pt x="15045" y="111111"/>
                      </a:lnTo>
                      <a:lnTo>
                        <a:pt x="23119" y="105777"/>
                      </a:lnTo>
                      <a:lnTo>
                        <a:pt x="31192" y="100444"/>
                      </a:lnTo>
                      <a:lnTo>
                        <a:pt x="40733" y="92444"/>
                      </a:lnTo>
                      <a:lnTo>
                        <a:pt x="51009" y="85333"/>
                      </a:lnTo>
                      <a:lnTo>
                        <a:pt x="60917" y="77333"/>
                      </a:lnTo>
                      <a:lnTo>
                        <a:pt x="71192" y="67555"/>
                      </a:lnTo>
                      <a:lnTo>
                        <a:pt x="81467" y="57777"/>
                      </a:lnTo>
                      <a:lnTo>
                        <a:pt x="91009" y="47111"/>
                      </a:lnTo>
                      <a:lnTo>
                        <a:pt x="99816" y="35555"/>
                      </a:lnTo>
                      <a:lnTo>
                        <a:pt x="107889" y="24000"/>
                      </a:lnTo>
                      <a:lnTo>
                        <a:pt x="114862" y="12444"/>
                      </a:lnTo>
                      <a:lnTo>
                        <a:pt x="120000" y="0"/>
                      </a:lnTo>
                      <a:lnTo>
                        <a:pt x="119266" y="888"/>
                      </a:lnTo>
                      <a:lnTo>
                        <a:pt x="117064" y="2666"/>
                      </a:lnTo>
                      <a:lnTo>
                        <a:pt x="113761" y="7111"/>
                      </a:lnTo>
                      <a:lnTo>
                        <a:pt x="108990" y="12444"/>
                      </a:lnTo>
                      <a:lnTo>
                        <a:pt x="103119" y="17777"/>
                      </a:lnTo>
                      <a:lnTo>
                        <a:pt x="96513" y="24000"/>
                      </a:lnTo>
                      <a:lnTo>
                        <a:pt x="89174" y="31111"/>
                      </a:lnTo>
                      <a:lnTo>
                        <a:pt x="81467" y="39111"/>
                      </a:lnTo>
                      <a:lnTo>
                        <a:pt x="73394" y="46222"/>
                      </a:lnTo>
                      <a:lnTo>
                        <a:pt x="64954" y="53333"/>
                      </a:lnTo>
                      <a:lnTo>
                        <a:pt x="56513" y="59555"/>
                      </a:lnTo>
                      <a:lnTo>
                        <a:pt x="47706" y="64888"/>
                      </a:lnTo>
                      <a:lnTo>
                        <a:pt x="39633" y="70222"/>
                      </a:lnTo>
                      <a:lnTo>
                        <a:pt x="31559" y="74666"/>
                      </a:lnTo>
                      <a:lnTo>
                        <a:pt x="24220" y="77333"/>
                      </a:lnTo>
                      <a:lnTo>
                        <a:pt x="17614" y="78222"/>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5" name="Google Shape;2805;p65"/>
                <p:cNvSpPr/>
                <p:nvPr/>
              </p:nvSpPr>
              <p:spPr>
                <a:xfrm>
                  <a:off x="4832350" y="5761037"/>
                  <a:ext cx="166687" cy="57150"/>
                </a:xfrm>
                <a:custGeom>
                  <a:avLst/>
                  <a:gdLst/>
                  <a:ahLst/>
                  <a:cxnLst/>
                  <a:rect l="l" t="t" r="r" b="b"/>
                  <a:pathLst>
                    <a:path w="120000" h="120000" extrusionOk="0">
                      <a:moveTo>
                        <a:pt x="120000" y="9908"/>
                      </a:moveTo>
                      <a:lnTo>
                        <a:pt x="118857" y="9908"/>
                      </a:lnTo>
                      <a:lnTo>
                        <a:pt x="116190" y="7706"/>
                      </a:lnTo>
                      <a:lnTo>
                        <a:pt x="111619" y="6605"/>
                      </a:lnTo>
                      <a:lnTo>
                        <a:pt x="105904" y="4403"/>
                      </a:lnTo>
                      <a:lnTo>
                        <a:pt x="98666" y="1100"/>
                      </a:lnTo>
                      <a:lnTo>
                        <a:pt x="91047" y="0"/>
                      </a:lnTo>
                      <a:lnTo>
                        <a:pt x="81904" y="0"/>
                      </a:lnTo>
                      <a:lnTo>
                        <a:pt x="72380" y="0"/>
                      </a:lnTo>
                      <a:lnTo>
                        <a:pt x="62857" y="2201"/>
                      </a:lnTo>
                      <a:lnTo>
                        <a:pt x="52571" y="7706"/>
                      </a:lnTo>
                      <a:lnTo>
                        <a:pt x="42666" y="14311"/>
                      </a:lnTo>
                      <a:lnTo>
                        <a:pt x="33142" y="25321"/>
                      </a:lnTo>
                      <a:lnTo>
                        <a:pt x="23619" y="37431"/>
                      </a:lnTo>
                      <a:lnTo>
                        <a:pt x="14857" y="55045"/>
                      </a:lnTo>
                      <a:lnTo>
                        <a:pt x="6857" y="75963"/>
                      </a:lnTo>
                      <a:lnTo>
                        <a:pt x="0" y="102385"/>
                      </a:lnTo>
                      <a:lnTo>
                        <a:pt x="10285" y="120000"/>
                      </a:lnTo>
                      <a:lnTo>
                        <a:pt x="11047" y="118899"/>
                      </a:lnTo>
                      <a:lnTo>
                        <a:pt x="11809" y="115596"/>
                      </a:lnTo>
                      <a:lnTo>
                        <a:pt x="13714" y="110091"/>
                      </a:lnTo>
                      <a:lnTo>
                        <a:pt x="16000" y="102385"/>
                      </a:lnTo>
                      <a:lnTo>
                        <a:pt x="19428" y="94678"/>
                      </a:lnTo>
                      <a:lnTo>
                        <a:pt x="23619" y="83669"/>
                      </a:lnTo>
                      <a:lnTo>
                        <a:pt x="28571" y="74862"/>
                      </a:lnTo>
                      <a:lnTo>
                        <a:pt x="34285" y="62752"/>
                      </a:lnTo>
                      <a:lnTo>
                        <a:pt x="41142" y="53944"/>
                      </a:lnTo>
                      <a:lnTo>
                        <a:pt x="49142" y="42935"/>
                      </a:lnTo>
                      <a:lnTo>
                        <a:pt x="58285" y="34128"/>
                      </a:lnTo>
                      <a:lnTo>
                        <a:pt x="68190" y="25321"/>
                      </a:lnTo>
                      <a:lnTo>
                        <a:pt x="79238" y="18715"/>
                      </a:lnTo>
                      <a:lnTo>
                        <a:pt x="91809" y="13211"/>
                      </a:lnTo>
                      <a:lnTo>
                        <a:pt x="105142" y="9908"/>
                      </a:lnTo>
                      <a:lnTo>
                        <a:pt x="120000" y="9908"/>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6" name="Google Shape;2806;p65"/>
                <p:cNvSpPr/>
                <p:nvPr/>
              </p:nvSpPr>
              <p:spPr>
                <a:xfrm>
                  <a:off x="4816475" y="5524500"/>
                  <a:ext cx="273050" cy="107950"/>
                </a:xfrm>
                <a:custGeom>
                  <a:avLst/>
                  <a:gdLst/>
                  <a:ahLst/>
                  <a:cxnLst/>
                  <a:rect l="l" t="t" r="r" b="b"/>
                  <a:pathLst>
                    <a:path w="120000" h="120000" extrusionOk="0">
                      <a:moveTo>
                        <a:pt x="120000" y="0"/>
                      </a:moveTo>
                      <a:lnTo>
                        <a:pt x="119073" y="1782"/>
                      </a:lnTo>
                      <a:lnTo>
                        <a:pt x="117220" y="7722"/>
                      </a:lnTo>
                      <a:lnTo>
                        <a:pt x="113976" y="16039"/>
                      </a:lnTo>
                      <a:lnTo>
                        <a:pt x="109575" y="25544"/>
                      </a:lnTo>
                      <a:lnTo>
                        <a:pt x="104015" y="35049"/>
                      </a:lnTo>
                      <a:lnTo>
                        <a:pt x="97760" y="44554"/>
                      </a:lnTo>
                      <a:lnTo>
                        <a:pt x="90810" y="52277"/>
                      </a:lnTo>
                      <a:lnTo>
                        <a:pt x="83166" y="56435"/>
                      </a:lnTo>
                      <a:lnTo>
                        <a:pt x="78301" y="58811"/>
                      </a:lnTo>
                      <a:lnTo>
                        <a:pt x="73899" y="61188"/>
                      </a:lnTo>
                      <a:lnTo>
                        <a:pt x="69498" y="64752"/>
                      </a:lnTo>
                      <a:lnTo>
                        <a:pt x="65559" y="68316"/>
                      </a:lnTo>
                      <a:lnTo>
                        <a:pt x="61621" y="72475"/>
                      </a:lnTo>
                      <a:lnTo>
                        <a:pt x="57683" y="77821"/>
                      </a:lnTo>
                      <a:lnTo>
                        <a:pt x="54208" y="81980"/>
                      </a:lnTo>
                      <a:lnTo>
                        <a:pt x="50965" y="86732"/>
                      </a:lnTo>
                      <a:lnTo>
                        <a:pt x="47258" y="92079"/>
                      </a:lnTo>
                      <a:lnTo>
                        <a:pt x="44015" y="96831"/>
                      </a:lnTo>
                      <a:lnTo>
                        <a:pt x="41003" y="100990"/>
                      </a:lnTo>
                      <a:lnTo>
                        <a:pt x="37760" y="105148"/>
                      </a:lnTo>
                      <a:lnTo>
                        <a:pt x="34749" y="109306"/>
                      </a:lnTo>
                      <a:lnTo>
                        <a:pt x="31737" y="112871"/>
                      </a:lnTo>
                      <a:lnTo>
                        <a:pt x="28957" y="115841"/>
                      </a:lnTo>
                      <a:lnTo>
                        <a:pt x="25945" y="118217"/>
                      </a:lnTo>
                      <a:lnTo>
                        <a:pt x="20386" y="120000"/>
                      </a:lnTo>
                      <a:lnTo>
                        <a:pt x="15057" y="120000"/>
                      </a:lnTo>
                      <a:lnTo>
                        <a:pt x="10656" y="118217"/>
                      </a:lnTo>
                      <a:lnTo>
                        <a:pt x="7181" y="115247"/>
                      </a:lnTo>
                      <a:lnTo>
                        <a:pt x="4169" y="112277"/>
                      </a:lnTo>
                      <a:lnTo>
                        <a:pt x="1853" y="108712"/>
                      </a:lnTo>
                      <a:lnTo>
                        <a:pt x="463" y="106930"/>
                      </a:lnTo>
                      <a:lnTo>
                        <a:pt x="0" y="105742"/>
                      </a:lnTo>
                      <a:lnTo>
                        <a:pt x="7413" y="93861"/>
                      </a:lnTo>
                      <a:lnTo>
                        <a:pt x="7644" y="94455"/>
                      </a:lnTo>
                      <a:lnTo>
                        <a:pt x="8803" y="96831"/>
                      </a:lnTo>
                      <a:lnTo>
                        <a:pt x="10656" y="99801"/>
                      </a:lnTo>
                      <a:lnTo>
                        <a:pt x="13204" y="100990"/>
                      </a:lnTo>
                      <a:lnTo>
                        <a:pt x="16216" y="101584"/>
                      </a:lnTo>
                      <a:lnTo>
                        <a:pt x="20386" y="100990"/>
                      </a:lnTo>
                      <a:lnTo>
                        <a:pt x="25019" y="96831"/>
                      </a:lnTo>
                      <a:lnTo>
                        <a:pt x="30579" y="89108"/>
                      </a:lnTo>
                      <a:lnTo>
                        <a:pt x="33590" y="84356"/>
                      </a:lnTo>
                      <a:lnTo>
                        <a:pt x="36602" y="79603"/>
                      </a:lnTo>
                      <a:lnTo>
                        <a:pt x="39845" y="75445"/>
                      </a:lnTo>
                      <a:lnTo>
                        <a:pt x="42857" y="71287"/>
                      </a:lnTo>
                      <a:lnTo>
                        <a:pt x="46100" y="67128"/>
                      </a:lnTo>
                      <a:lnTo>
                        <a:pt x="49575" y="63564"/>
                      </a:lnTo>
                      <a:lnTo>
                        <a:pt x="52818" y="60000"/>
                      </a:lnTo>
                      <a:lnTo>
                        <a:pt x="56061" y="56435"/>
                      </a:lnTo>
                      <a:lnTo>
                        <a:pt x="59073" y="53465"/>
                      </a:lnTo>
                      <a:lnTo>
                        <a:pt x="62548" y="51089"/>
                      </a:lnTo>
                      <a:lnTo>
                        <a:pt x="65559" y="48118"/>
                      </a:lnTo>
                      <a:lnTo>
                        <a:pt x="68571" y="45742"/>
                      </a:lnTo>
                      <a:lnTo>
                        <a:pt x="71583" y="44554"/>
                      </a:lnTo>
                      <a:lnTo>
                        <a:pt x="74362" y="42772"/>
                      </a:lnTo>
                      <a:lnTo>
                        <a:pt x="77142" y="42178"/>
                      </a:lnTo>
                      <a:lnTo>
                        <a:pt x="79459" y="42178"/>
                      </a:lnTo>
                      <a:lnTo>
                        <a:pt x="85019" y="40396"/>
                      </a:lnTo>
                      <a:lnTo>
                        <a:pt x="91274" y="36237"/>
                      </a:lnTo>
                      <a:lnTo>
                        <a:pt x="97992" y="29108"/>
                      </a:lnTo>
                      <a:lnTo>
                        <a:pt x="104478" y="21386"/>
                      </a:lnTo>
                      <a:lnTo>
                        <a:pt x="110501" y="13069"/>
                      </a:lnTo>
                      <a:lnTo>
                        <a:pt x="115598" y="6534"/>
                      </a:lnTo>
                      <a:lnTo>
                        <a:pt x="118841" y="1782"/>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7" name="Google Shape;2807;p65"/>
                <p:cNvSpPr/>
                <p:nvPr/>
              </p:nvSpPr>
              <p:spPr>
                <a:xfrm>
                  <a:off x="4811712" y="5564187"/>
                  <a:ext cx="96837" cy="28575"/>
                </a:xfrm>
                <a:custGeom>
                  <a:avLst/>
                  <a:gdLst/>
                  <a:ahLst/>
                  <a:cxnLst/>
                  <a:rect l="l" t="t" r="r" b="b"/>
                  <a:pathLst>
                    <a:path w="120000" h="120000" extrusionOk="0">
                      <a:moveTo>
                        <a:pt x="120000" y="39230"/>
                      </a:moveTo>
                      <a:lnTo>
                        <a:pt x="116086" y="39230"/>
                      </a:lnTo>
                      <a:lnTo>
                        <a:pt x="105000" y="34615"/>
                      </a:lnTo>
                      <a:lnTo>
                        <a:pt x="90652" y="34615"/>
                      </a:lnTo>
                      <a:lnTo>
                        <a:pt x="71739" y="39230"/>
                      </a:lnTo>
                      <a:lnTo>
                        <a:pt x="51521" y="46153"/>
                      </a:lnTo>
                      <a:lnTo>
                        <a:pt x="31304" y="60000"/>
                      </a:lnTo>
                      <a:lnTo>
                        <a:pt x="13695" y="85384"/>
                      </a:lnTo>
                      <a:lnTo>
                        <a:pt x="0" y="120000"/>
                      </a:lnTo>
                      <a:lnTo>
                        <a:pt x="0" y="64615"/>
                      </a:lnTo>
                      <a:lnTo>
                        <a:pt x="1956" y="60000"/>
                      </a:lnTo>
                      <a:lnTo>
                        <a:pt x="9130" y="46153"/>
                      </a:lnTo>
                      <a:lnTo>
                        <a:pt x="20869" y="30000"/>
                      </a:lnTo>
                      <a:lnTo>
                        <a:pt x="35217" y="13846"/>
                      </a:lnTo>
                      <a:lnTo>
                        <a:pt x="53478" y="2307"/>
                      </a:lnTo>
                      <a:lnTo>
                        <a:pt x="73043" y="0"/>
                      </a:lnTo>
                      <a:lnTo>
                        <a:pt x="95869" y="11538"/>
                      </a:lnTo>
                      <a:lnTo>
                        <a:pt x="120000" y="3923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8" name="Google Shape;2808;p65"/>
                <p:cNvSpPr/>
                <p:nvPr/>
              </p:nvSpPr>
              <p:spPr>
                <a:xfrm>
                  <a:off x="4603750" y="5548312"/>
                  <a:ext cx="133350" cy="165100"/>
                </a:xfrm>
                <a:custGeom>
                  <a:avLst/>
                  <a:gdLst/>
                  <a:ahLst/>
                  <a:cxnLst/>
                  <a:rect l="l" t="t" r="r" b="b"/>
                  <a:pathLst>
                    <a:path w="120000" h="120000" extrusionOk="0">
                      <a:moveTo>
                        <a:pt x="106666" y="120000"/>
                      </a:moveTo>
                      <a:lnTo>
                        <a:pt x="107619" y="119228"/>
                      </a:lnTo>
                      <a:lnTo>
                        <a:pt x="110000" y="117684"/>
                      </a:lnTo>
                      <a:lnTo>
                        <a:pt x="113333" y="115369"/>
                      </a:lnTo>
                      <a:lnTo>
                        <a:pt x="116666" y="111897"/>
                      </a:lnTo>
                      <a:lnTo>
                        <a:pt x="119047" y="108424"/>
                      </a:lnTo>
                      <a:lnTo>
                        <a:pt x="120000" y="104951"/>
                      </a:lnTo>
                      <a:lnTo>
                        <a:pt x="119523" y="101479"/>
                      </a:lnTo>
                      <a:lnTo>
                        <a:pt x="115714" y="98392"/>
                      </a:lnTo>
                      <a:lnTo>
                        <a:pt x="112380" y="94919"/>
                      </a:lnTo>
                      <a:lnTo>
                        <a:pt x="112857" y="91061"/>
                      </a:lnTo>
                      <a:lnTo>
                        <a:pt x="115238" y="86430"/>
                      </a:lnTo>
                      <a:lnTo>
                        <a:pt x="117142" y="81414"/>
                      </a:lnTo>
                      <a:lnTo>
                        <a:pt x="119047" y="76012"/>
                      </a:lnTo>
                      <a:lnTo>
                        <a:pt x="118095" y="71768"/>
                      </a:lnTo>
                      <a:lnTo>
                        <a:pt x="112380" y="67524"/>
                      </a:lnTo>
                      <a:lnTo>
                        <a:pt x="100952" y="64437"/>
                      </a:lnTo>
                      <a:lnTo>
                        <a:pt x="93333" y="62508"/>
                      </a:lnTo>
                      <a:lnTo>
                        <a:pt x="86666" y="59807"/>
                      </a:lnTo>
                      <a:lnTo>
                        <a:pt x="80000" y="56334"/>
                      </a:lnTo>
                      <a:lnTo>
                        <a:pt x="73809" y="52861"/>
                      </a:lnTo>
                      <a:lnTo>
                        <a:pt x="67619" y="48617"/>
                      </a:lnTo>
                      <a:lnTo>
                        <a:pt x="61428" y="43987"/>
                      </a:lnTo>
                      <a:lnTo>
                        <a:pt x="55714" y="39356"/>
                      </a:lnTo>
                      <a:lnTo>
                        <a:pt x="50000" y="34340"/>
                      </a:lnTo>
                      <a:lnTo>
                        <a:pt x="43809" y="29324"/>
                      </a:lnTo>
                      <a:lnTo>
                        <a:pt x="38095" y="24308"/>
                      </a:lnTo>
                      <a:lnTo>
                        <a:pt x="32380" y="19292"/>
                      </a:lnTo>
                      <a:lnTo>
                        <a:pt x="26190" y="14662"/>
                      </a:lnTo>
                      <a:lnTo>
                        <a:pt x="20000" y="10418"/>
                      </a:lnTo>
                      <a:lnTo>
                        <a:pt x="13809" y="6559"/>
                      </a:lnTo>
                      <a:lnTo>
                        <a:pt x="7142" y="2700"/>
                      </a:lnTo>
                      <a:lnTo>
                        <a:pt x="0" y="0"/>
                      </a:lnTo>
                      <a:lnTo>
                        <a:pt x="2380" y="1929"/>
                      </a:lnTo>
                      <a:lnTo>
                        <a:pt x="7619" y="6559"/>
                      </a:lnTo>
                      <a:lnTo>
                        <a:pt x="16190" y="13118"/>
                      </a:lnTo>
                      <a:lnTo>
                        <a:pt x="25714" y="21993"/>
                      </a:lnTo>
                      <a:lnTo>
                        <a:pt x="35714" y="31254"/>
                      </a:lnTo>
                      <a:lnTo>
                        <a:pt x="46190" y="40514"/>
                      </a:lnTo>
                      <a:lnTo>
                        <a:pt x="54285" y="49003"/>
                      </a:lnTo>
                      <a:lnTo>
                        <a:pt x="60952" y="56334"/>
                      </a:lnTo>
                      <a:lnTo>
                        <a:pt x="65714" y="62508"/>
                      </a:lnTo>
                      <a:lnTo>
                        <a:pt x="71428" y="67138"/>
                      </a:lnTo>
                      <a:lnTo>
                        <a:pt x="77142" y="70610"/>
                      </a:lnTo>
                      <a:lnTo>
                        <a:pt x="82380" y="74469"/>
                      </a:lnTo>
                      <a:lnTo>
                        <a:pt x="86190" y="77170"/>
                      </a:lnTo>
                      <a:lnTo>
                        <a:pt x="89047" y="80257"/>
                      </a:lnTo>
                      <a:lnTo>
                        <a:pt x="90000" y="83729"/>
                      </a:lnTo>
                      <a:lnTo>
                        <a:pt x="89047" y="87202"/>
                      </a:lnTo>
                      <a:lnTo>
                        <a:pt x="88571" y="91061"/>
                      </a:lnTo>
                      <a:lnTo>
                        <a:pt x="89523" y="94147"/>
                      </a:lnTo>
                      <a:lnTo>
                        <a:pt x="91904" y="96848"/>
                      </a:lnTo>
                      <a:lnTo>
                        <a:pt x="94761" y="99163"/>
                      </a:lnTo>
                      <a:lnTo>
                        <a:pt x="96190" y="101479"/>
                      </a:lnTo>
                      <a:lnTo>
                        <a:pt x="97619" y="103794"/>
                      </a:lnTo>
                      <a:lnTo>
                        <a:pt x="95714" y="106109"/>
                      </a:lnTo>
                      <a:lnTo>
                        <a:pt x="91428" y="108810"/>
                      </a:lnTo>
                      <a:lnTo>
                        <a:pt x="106666"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09" name="Google Shape;2809;p65"/>
                <p:cNvSpPr/>
                <p:nvPr/>
              </p:nvSpPr>
              <p:spPr>
                <a:xfrm>
                  <a:off x="4548187" y="5581650"/>
                  <a:ext cx="128587" cy="114300"/>
                </a:xfrm>
                <a:custGeom>
                  <a:avLst/>
                  <a:gdLst/>
                  <a:ahLst/>
                  <a:cxnLst/>
                  <a:rect l="l" t="t" r="r" b="b"/>
                  <a:pathLst>
                    <a:path w="120000" h="120000" extrusionOk="0">
                      <a:moveTo>
                        <a:pt x="120000" y="118317"/>
                      </a:moveTo>
                      <a:lnTo>
                        <a:pt x="118024" y="118878"/>
                      </a:lnTo>
                      <a:lnTo>
                        <a:pt x="111604" y="119439"/>
                      </a:lnTo>
                      <a:lnTo>
                        <a:pt x="102716" y="120000"/>
                      </a:lnTo>
                      <a:lnTo>
                        <a:pt x="92839" y="120000"/>
                      </a:lnTo>
                      <a:lnTo>
                        <a:pt x="82469" y="118317"/>
                      </a:lnTo>
                      <a:lnTo>
                        <a:pt x="74567" y="113271"/>
                      </a:lnTo>
                      <a:lnTo>
                        <a:pt x="69629" y="105420"/>
                      </a:lnTo>
                      <a:lnTo>
                        <a:pt x="69135" y="93644"/>
                      </a:lnTo>
                      <a:lnTo>
                        <a:pt x="69629" y="81308"/>
                      </a:lnTo>
                      <a:lnTo>
                        <a:pt x="67654" y="74579"/>
                      </a:lnTo>
                      <a:lnTo>
                        <a:pt x="62716" y="70654"/>
                      </a:lnTo>
                      <a:lnTo>
                        <a:pt x="55802" y="68411"/>
                      </a:lnTo>
                      <a:lnTo>
                        <a:pt x="47901" y="66728"/>
                      </a:lnTo>
                      <a:lnTo>
                        <a:pt x="39012" y="63925"/>
                      </a:lnTo>
                      <a:lnTo>
                        <a:pt x="30617" y="59439"/>
                      </a:lnTo>
                      <a:lnTo>
                        <a:pt x="21728" y="51028"/>
                      </a:lnTo>
                      <a:lnTo>
                        <a:pt x="14814" y="40373"/>
                      </a:lnTo>
                      <a:lnTo>
                        <a:pt x="9382" y="30841"/>
                      </a:lnTo>
                      <a:lnTo>
                        <a:pt x="5432" y="21869"/>
                      </a:lnTo>
                      <a:lnTo>
                        <a:pt x="2962" y="14018"/>
                      </a:lnTo>
                      <a:lnTo>
                        <a:pt x="987" y="7850"/>
                      </a:lnTo>
                      <a:lnTo>
                        <a:pt x="493" y="3925"/>
                      </a:lnTo>
                      <a:lnTo>
                        <a:pt x="0" y="560"/>
                      </a:lnTo>
                      <a:lnTo>
                        <a:pt x="0" y="0"/>
                      </a:lnTo>
                      <a:lnTo>
                        <a:pt x="987" y="2242"/>
                      </a:lnTo>
                      <a:lnTo>
                        <a:pt x="3950" y="7289"/>
                      </a:lnTo>
                      <a:lnTo>
                        <a:pt x="8888" y="14579"/>
                      </a:lnTo>
                      <a:lnTo>
                        <a:pt x="15308" y="23551"/>
                      </a:lnTo>
                      <a:lnTo>
                        <a:pt x="22716" y="31962"/>
                      </a:lnTo>
                      <a:lnTo>
                        <a:pt x="31111" y="39252"/>
                      </a:lnTo>
                      <a:lnTo>
                        <a:pt x="40000" y="45420"/>
                      </a:lnTo>
                      <a:lnTo>
                        <a:pt x="49382" y="48224"/>
                      </a:lnTo>
                      <a:lnTo>
                        <a:pt x="58765" y="49345"/>
                      </a:lnTo>
                      <a:lnTo>
                        <a:pt x="66666" y="52149"/>
                      </a:lnTo>
                      <a:lnTo>
                        <a:pt x="74074" y="55514"/>
                      </a:lnTo>
                      <a:lnTo>
                        <a:pt x="80493" y="59439"/>
                      </a:lnTo>
                      <a:lnTo>
                        <a:pt x="84444" y="63925"/>
                      </a:lnTo>
                      <a:lnTo>
                        <a:pt x="87901" y="69532"/>
                      </a:lnTo>
                      <a:lnTo>
                        <a:pt x="88888" y="75700"/>
                      </a:lnTo>
                      <a:lnTo>
                        <a:pt x="88395" y="82429"/>
                      </a:lnTo>
                      <a:lnTo>
                        <a:pt x="88395" y="88037"/>
                      </a:lnTo>
                      <a:lnTo>
                        <a:pt x="90864" y="93084"/>
                      </a:lnTo>
                      <a:lnTo>
                        <a:pt x="94320" y="95327"/>
                      </a:lnTo>
                      <a:lnTo>
                        <a:pt x="99259" y="98130"/>
                      </a:lnTo>
                      <a:lnTo>
                        <a:pt x="103703" y="99252"/>
                      </a:lnTo>
                      <a:lnTo>
                        <a:pt x="108641" y="100373"/>
                      </a:lnTo>
                      <a:lnTo>
                        <a:pt x="111604" y="100373"/>
                      </a:lnTo>
                      <a:lnTo>
                        <a:pt x="112592" y="100373"/>
                      </a:lnTo>
                      <a:lnTo>
                        <a:pt x="120000" y="118317"/>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0" name="Google Shape;2810;p65"/>
                <p:cNvSpPr/>
                <p:nvPr/>
              </p:nvSpPr>
              <p:spPr>
                <a:xfrm>
                  <a:off x="4568825" y="5446712"/>
                  <a:ext cx="180975" cy="153987"/>
                </a:xfrm>
                <a:custGeom>
                  <a:avLst/>
                  <a:gdLst/>
                  <a:ahLst/>
                  <a:cxnLst/>
                  <a:rect l="l" t="t" r="r" b="b"/>
                  <a:pathLst>
                    <a:path w="120000" h="120000" extrusionOk="0">
                      <a:moveTo>
                        <a:pt x="120000" y="115463"/>
                      </a:moveTo>
                      <a:lnTo>
                        <a:pt x="119298" y="114639"/>
                      </a:lnTo>
                      <a:lnTo>
                        <a:pt x="117192" y="110927"/>
                      </a:lnTo>
                      <a:lnTo>
                        <a:pt x="114035" y="106804"/>
                      </a:lnTo>
                      <a:lnTo>
                        <a:pt x="109824" y="101030"/>
                      </a:lnTo>
                      <a:lnTo>
                        <a:pt x="105263" y="96494"/>
                      </a:lnTo>
                      <a:lnTo>
                        <a:pt x="99649" y="91958"/>
                      </a:lnTo>
                      <a:lnTo>
                        <a:pt x="94035" y="88659"/>
                      </a:lnTo>
                      <a:lnTo>
                        <a:pt x="88070" y="87422"/>
                      </a:lnTo>
                      <a:lnTo>
                        <a:pt x="83508" y="87010"/>
                      </a:lnTo>
                      <a:lnTo>
                        <a:pt x="80000" y="84948"/>
                      </a:lnTo>
                      <a:lnTo>
                        <a:pt x="77894" y="82474"/>
                      </a:lnTo>
                      <a:lnTo>
                        <a:pt x="75789" y="79587"/>
                      </a:lnTo>
                      <a:lnTo>
                        <a:pt x="72982" y="76288"/>
                      </a:lnTo>
                      <a:lnTo>
                        <a:pt x="68771" y="72164"/>
                      </a:lnTo>
                      <a:lnTo>
                        <a:pt x="63157" y="68453"/>
                      </a:lnTo>
                      <a:lnTo>
                        <a:pt x="54736" y="64329"/>
                      </a:lnTo>
                      <a:lnTo>
                        <a:pt x="44561" y="58556"/>
                      </a:lnTo>
                      <a:lnTo>
                        <a:pt x="35087" y="50309"/>
                      </a:lnTo>
                      <a:lnTo>
                        <a:pt x="25614" y="39587"/>
                      </a:lnTo>
                      <a:lnTo>
                        <a:pt x="17543" y="28453"/>
                      </a:lnTo>
                      <a:lnTo>
                        <a:pt x="10526" y="17731"/>
                      </a:lnTo>
                      <a:lnTo>
                        <a:pt x="4561" y="9072"/>
                      </a:lnTo>
                      <a:lnTo>
                        <a:pt x="1403" y="2474"/>
                      </a:lnTo>
                      <a:lnTo>
                        <a:pt x="0" y="0"/>
                      </a:lnTo>
                      <a:lnTo>
                        <a:pt x="1403" y="2474"/>
                      </a:lnTo>
                      <a:lnTo>
                        <a:pt x="4561" y="9896"/>
                      </a:lnTo>
                      <a:lnTo>
                        <a:pt x="9122" y="19793"/>
                      </a:lnTo>
                      <a:lnTo>
                        <a:pt x="15438" y="31340"/>
                      </a:lnTo>
                      <a:lnTo>
                        <a:pt x="22105" y="43711"/>
                      </a:lnTo>
                      <a:lnTo>
                        <a:pt x="29122" y="55257"/>
                      </a:lnTo>
                      <a:lnTo>
                        <a:pt x="35789" y="63917"/>
                      </a:lnTo>
                      <a:lnTo>
                        <a:pt x="42105" y="69278"/>
                      </a:lnTo>
                      <a:lnTo>
                        <a:pt x="47368" y="72164"/>
                      </a:lnTo>
                      <a:lnTo>
                        <a:pt x="51228" y="74226"/>
                      </a:lnTo>
                      <a:lnTo>
                        <a:pt x="54736" y="76701"/>
                      </a:lnTo>
                      <a:lnTo>
                        <a:pt x="57543" y="78762"/>
                      </a:lnTo>
                      <a:lnTo>
                        <a:pt x="60000" y="81237"/>
                      </a:lnTo>
                      <a:lnTo>
                        <a:pt x="63157" y="84536"/>
                      </a:lnTo>
                      <a:lnTo>
                        <a:pt x="66666" y="87835"/>
                      </a:lnTo>
                      <a:lnTo>
                        <a:pt x="71228" y="92371"/>
                      </a:lnTo>
                      <a:lnTo>
                        <a:pt x="76842" y="96494"/>
                      </a:lnTo>
                      <a:lnTo>
                        <a:pt x="81754" y="98969"/>
                      </a:lnTo>
                      <a:lnTo>
                        <a:pt x="86315" y="100206"/>
                      </a:lnTo>
                      <a:lnTo>
                        <a:pt x="91228" y="101030"/>
                      </a:lnTo>
                      <a:lnTo>
                        <a:pt x="95438" y="103092"/>
                      </a:lnTo>
                      <a:lnTo>
                        <a:pt x="99649" y="106804"/>
                      </a:lnTo>
                      <a:lnTo>
                        <a:pt x="103859" y="111340"/>
                      </a:lnTo>
                      <a:lnTo>
                        <a:pt x="107719" y="120000"/>
                      </a:lnTo>
                      <a:lnTo>
                        <a:pt x="120000" y="11546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1" name="Google Shape;2811;p65"/>
                <p:cNvSpPr/>
                <p:nvPr/>
              </p:nvSpPr>
              <p:spPr>
                <a:xfrm>
                  <a:off x="4487862" y="5473700"/>
                  <a:ext cx="98425" cy="61912"/>
                </a:xfrm>
                <a:custGeom>
                  <a:avLst/>
                  <a:gdLst/>
                  <a:ahLst/>
                  <a:cxnLst/>
                  <a:rect l="l" t="t" r="r" b="b"/>
                  <a:pathLst>
                    <a:path w="120000" h="120000" extrusionOk="0">
                      <a:moveTo>
                        <a:pt x="91764" y="0"/>
                      </a:moveTo>
                      <a:lnTo>
                        <a:pt x="93048" y="2051"/>
                      </a:lnTo>
                      <a:lnTo>
                        <a:pt x="94973" y="5128"/>
                      </a:lnTo>
                      <a:lnTo>
                        <a:pt x="98181" y="11282"/>
                      </a:lnTo>
                      <a:lnTo>
                        <a:pt x="100106" y="16410"/>
                      </a:lnTo>
                      <a:lnTo>
                        <a:pt x="100106" y="21538"/>
                      </a:lnTo>
                      <a:lnTo>
                        <a:pt x="98181" y="24615"/>
                      </a:lnTo>
                      <a:lnTo>
                        <a:pt x="91764" y="24615"/>
                      </a:lnTo>
                      <a:lnTo>
                        <a:pt x="81497" y="21538"/>
                      </a:lnTo>
                      <a:lnTo>
                        <a:pt x="66737" y="16410"/>
                      </a:lnTo>
                      <a:lnTo>
                        <a:pt x="50695" y="12307"/>
                      </a:lnTo>
                      <a:lnTo>
                        <a:pt x="34652" y="12307"/>
                      </a:lnTo>
                      <a:lnTo>
                        <a:pt x="20534" y="14358"/>
                      </a:lnTo>
                      <a:lnTo>
                        <a:pt x="8342" y="18461"/>
                      </a:lnTo>
                      <a:lnTo>
                        <a:pt x="1283" y="25641"/>
                      </a:lnTo>
                      <a:lnTo>
                        <a:pt x="0" y="36923"/>
                      </a:lnTo>
                      <a:lnTo>
                        <a:pt x="5133" y="50256"/>
                      </a:lnTo>
                      <a:lnTo>
                        <a:pt x="17326" y="65641"/>
                      </a:lnTo>
                      <a:lnTo>
                        <a:pt x="34010" y="78974"/>
                      </a:lnTo>
                      <a:lnTo>
                        <a:pt x="52620" y="91282"/>
                      </a:lnTo>
                      <a:lnTo>
                        <a:pt x="72513" y="100512"/>
                      </a:lnTo>
                      <a:lnTo>
                        <a:pt x="90481" y="108717"/>
                      </a:lnTo>
                      <a:lnTo>
                        <a:pt x="105882" y="114871"/>
                      </a:lnTo>
                      <a:lnTo>
                        <a:pt x="116149" y="118974"/>
                      </a:lnTo>
                      <a:lnTo>
                        <a:pt x="120000" y="120000"/>
                      </a:lnTo>
                      <a:lnTo>
                        <a:pt x="115508" y="117948"/>
                      </a:lnTo>
                      <a:lnTo>
                        <a:pt x="105240" y="110769"/>
                      </a:lnTo>
                      <a:lnTo>
                        <a:pt x="89839" y="100512"/>
                      </a:lnTo>
                      <a:lnTo>
                        <a:pt x="73155" y="89230"/>
                      </a:lnTo>
                      <a:lnTo>
                        <a:pt x="57754" y="75897"/>
                      </a:lnTo>
                      <a:lnTo>
                        <a:pt x="45561" y="63589"/>
                      </a:lnTo>
                      <a:lnTo>
                        <a:pt x="40427" y="54358"/>
                      </a:lnTo>
                      <a:lnTo>
                        <a:pt x="42994" y="46153"/>
                      </a:lnTo>
                      <a:lnTo>
                        <a:pt x="52620" y="42051"/>
                      </a:lnTo>
                      <a:lnTo>
                        <a:pt x="62887" y="42051"/>
                      </a:lnTo>
                      <a:lnTo>
                        <a:pt x="73796" y="43076"/>
                      </a:lnTo>
                      <a:lnTo>
                        <a:pt x="85347" y="47179"/>
                      </a:lnTo>
                      <a:lnTo>
                        <a:pt x="94973" y="48205"/>
                      </a:lnTo>
                      <a:lnTo>
                        <a:pt x="103315" y="48205"/>
                      </a:lnTo>
                      <a:lnTo>
                        <a:pt x="110374" y="46153"/>
                      </a:lnTo>
                      <a:lnTo>
                        <a:pt x="114866" y="36923"/>
                      </a:lnTo>
                      <a:lnTo>
                        <a:pt x="116149" y="27692"/>
                      </a:lnTo>
                      <a:lnTo>
                        <a:pt x="114866" y="20512"/>
                      </a:lnTo>
                      <a:lnTo>
                        <a:pt x="111016" y="12307"/>
                      </a:lnTo>
                      <a:lnTo>
                        <a:pt x="106524" y="8205"/>
                      </a:lnTo>
                      <a:lnTo>
                        <a:pt x="101390" y="4102"/>
                      </a:lnTo>
                      <a:lnTo>
                        <a:pt x="96898" y="2051"/>
                      </a:lnTo>
                      <a:lnTo>
                        <a:pt x="93689" y="0"/>
                      </a:lnTo>
                      <a:lnTo>
                        <a:pt x="91764"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2" name="Google Shape;2812;p65"/>
                <p:cNvSpPr/>
                <p:nvPr/>
              </p:nvSpPr>
              <p:spPr>
                <a:xfrm>
                  <a:off x="4811712" y="5289550"/>
                  <a:ext cx="244475" cy="117475"/>
                </a:xfrm>
                <a:custGeom>
                  <a:avLst/>
                  <a:gdLst/>
                  <a:ahLst/>
                  <a:cxnLst/>
                  <a:rect l="l" t="t" r="r" b="b"/>
                  <a:pathLst>
                    <a:path w="120000" h="120000" extrusionOk="0">
                      <a:moveTo>
                        <a:pt x="0" y="120000"/>
                      </a:moveTo>
                      <a:lnTo>
                        <a:pt x="518" y="119454"/>
                      </a:lnTo>
                      <a:lnTo>
                        <a:pt x="2332" y="118909"/>
                      </a:lnTo>
                      <a:lnTo>
                        <a:pt x="5442" y="116727"/>
                      </a:lnTo>
                      <a:lnTo>
                        <a:pt x="9071" y="114000"/>
                      </a:lnTo>
                      <a:lnTo>
                        <a:pt x="13736" y="110727"/>
                      </a:lnTo>
                      <a:lnTo>
                        <a:pt x="18660" y="108000"/>
                      </a:lnTo>
                      <a:lnTo>
                        <a:pt x="24103" y="103636"/>
                      </a:lnTo>
                      <a:lnTo>
                        <a:pt x="30064" y="99818"/>
                      </a:lnTo>
                      <a:lnTo>
                        <a:pt x="36025" y="96000"/>
                      </a:lnTo>
                      <a:lnTo>
                        <a:pt x="41727" y="91636"/>
                      </a:lnTo>
                      <a:lnTo>
                        <a:pt x="47429" y="87818"/>
                      </a:lnTo>
                      <a:lnTo>
                        <a:pt x="52613" y="82909"/>
                      </a:lnTo>
                      <a:lnTo>
                        <a:pt x="57537" y="79636"/>
                      </a:lnTo>
                      <a:lnTo>
                        <a:pt x="61425" y="75818"/>
                      </a:lnTo>
                      <a:lnTo>
                        <a:pt x="64794" y="72545"/>
                      </a:lnTo>
                      <a:lnTo>
                        <a:pt x="67127" y="70363"/>
                      </a:lnTo>
                      <a:lnTo>
                        <a:pt x="69200" y="67636"/>
                      </a:lnTo>
                      <a:lnTo>
                        <a:pt x="71533" y="64363"/>
                      </a:lnTo>
                      <a:lnTo>
                        <a:pt x="74643" y="60545"/>
                      </a:lnTo>
                      <a:lnTo>
                        <a:pt x="78531" y="56727"/>
                      </a:lnTo>
                      <a:lnTo>
                        <a:pt x="82159" y="51818"/>
                      </a:lnTo>
                      <a:lnTo>
                        <a:pt x="86047" y="48000"/>
                      </a:lnTo>
                      <a:lnTo>
                        <a:pt x="90194" y="43090"/>
                      </a:lnTo>
                      <a:lnTo>
                        <a:pt x="94341" y="38181"/>
                      </a:lnTo>
                      <a:lnTo>
                        <a:pt x="98488" y="33272"/>
                      </a:lnTo>
                      <a:lnTo>
                        <a:pt x="102375" y="28363"/>
                      </a:lnTo>
                      <a:lnTo>
                        <a:pt x="106522" y="23454"/>
                      </a:lnTo>
                      <a:lnTo>
                        <a:pt x="109892" y="18000"/>
                      </a:lnTo>
                      <a:lnTo>
                        <a:pt x="113261" y="13636"/>
                      </a:lnTo>
                      <a:lnTo>
                        <a:pt x="115853" y="9272"/>
                      </a:lnTo>
                      <a:lnTo>
                        <a:pt x="118185" y="4363"/>
                      </a:lnTo>
                      <a:lnTo>
                        <a:pt x="119999" y="0"/>
                      </a:lnTo>
                      <a:lnTo>
                        <a:pt x="119481" y="0"/>
                      </a:lnTo>
                      <a:lnTo>
                        <a:pt x="117408" y="0"/>
                      </a:lnTo>
                      <a:lnTo>
                        <a:pt x="115075" y="0"/>
                      </a:lnTo>
                      <a:lnTo>
                        <a:pt x="111447" y="545"/>
                      </a:lnTo>
                      <a:lnTo>
                        <a:pt x="107041" y="545"/>
                      </a:lnTo>
                      <a:lnTo>
                        <a:pt x="102375" y="1090"/>
                      </a:lnTo>
                      <a:lnTo>
                        <a:pt x="96933" y="2727"/>
                      </a:lnTo>
                      <a:lnTo>
                        <a:pt x="91749" y="3818"/>
                      </a:lnTo>
                      <a:lnTo>
                        <a:pt x="85788" y="5454"/>
                      </a:lnTo>
                      <a:lnTo>
                        <a:pt x="80345" y="7090"/>
                      </a:lnTo>
                      <a:lnTo>
                        <a:pt x="74643" y="9818"/>
                      </a:lnTo>
                      <a:lnTo>
                        <a:pt x="69200" y="13090"/>
                      </a:lnTo>
                      <a:lnTo>
                        <a:pt x="64535" y="16363"/>
                      </a:lnTo>
                      <a:lnTo>
                        <a:pt x="60129" y="20181"/>
                      </a:lnTo>
                      <a:lnTo>
                        <a:pt x="56501" y="25090"/>
                      </a:lnTo>
                      <a:lnTo>
                        <a:pt x="53650" y="30545"/>
                      </a:lnTo>
                      <a:lnTo>
                        <a:pt x="54946" y="30000"/>
                      </a:lnTo>
                      <a:lnTo>
                        <a:pt x="59092" y="27818"/>
                      </a:lnTo>
                      <a:lnTo>
                        <a:pt x="64535" y="26181"/>
                      </a:lnTo>
                      <a:lnTo>
                        <a:pt x="71274" y="22909"/>
                      </a:lnTo>
                      <a:lnTo>
                        <a:pt x="78790" y="20181"/>
                      </a:lnTo>
                      <a:lnTo>
                        <a:pt x="86306" y="18000"/>
                      </a:lnTo>
                      <a:lnTo>
                        <a:pt x="93822" y="16363"/>
                      </a:lnTo>
                      <a:lnTo>
                        <a:pt x="100302" y="15818"/>
                      </a:lnTo>
                      <a:lnTo>
                        <a:pt x="99524" y="16363"/>
                      </a:lnTo>
                      <a:lnTo>
                        <a:pt x="98488" y="18000"/>
                      </a:lnTo>
                      <a:lnTo>
                        <a:pt x="95896" y="21272"/>
                      </a:lnTo>
                      <a:lnTo>
                        <a:pt x="92786" y="25090"/>
                      </a:lnTo>
                      <a:lnTo>
                        <a:pt x="88898" y="30545"/>
                      </a:lnTo>
                      <a:lnTo>
                        <a:pt x="83974" y="36545"/>
                      </a:lnTo>
                      <a:lnTo>
                        <a:pt x="78531" y="43090"/>
                      </a:lnTo>
                      <a:lnTo>
                        <a:pt x="72311" y="49090"/>
                      </a:lnTo>
                      <a:lnTo>
                        <a:pt x="65053" y="56727"/>
                      </a:lnTo>
                      <a:lnTo>
                        <a:pt x="57796" y="64363"/>
                      </a:lnTo>
                      <a:lnTo>
                        <a:pt x="49762" y="71454"/>
                      </a:lnTo>
                      <a:lnTo>
                        <a:pt x="41209" y="78545"/>
                      </a:lnTo>
                      <a:lnTo>
                        <a:pt x="32138" y="85636"/>
                      </a:lnTo>
                      <a:lnTo>
                        <a:pt x="23066" y="92727"/>
                      </a:lnTo>
                      <a:lnTo>
                        <a:pt x="13218" y="98727"/>
                      </a:lnTo>
                      <a:lnTo>
                        <a:pt x="2850" y="104727"/>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3" name="Google Shape;2813;p65"/>
                <p:cNvSpPr/>
                <p:nvPr/>
              </p:nvSpPr>
              <p:spPr>
                <a:xfrm>
                  <a:off x="4883150" y="5334000"/>
                  <a:ext cx="17462" cy="25400"/>
                </a:xfrm>
                <a:custGeom>
                  <a:avLst/>
                  <a:gdLst/>
                  <a:ahLst/>
                  <a:cxnLst/>
                  <a:rect l="l" t="t" r="r" b="b"/>
                  <a:pathLst>
                    <a:path w="120000" h="120000" extrusionOk="0">
                      <a:moveTo>
                        <a:pt x="90909" y="0"/>
                      </a:moveTo>
                      <a:lnTo>
                        <a:pt x="87272" y="5000"/>
                      </a:lnTo>
                      <a:lnTo>
                        <a:pt x="69090" y="10000"/>
                      </a:lnTo>
                      <a:lnTo>
                        <a:pt x="47272" y="22500"/>
                      </a:lnTo>
                      <a:lnTo>
                        <a:pt x="29090" y="37500"/>
                      </a:lnTo>
                      <a:lnTo>
                        <a:pt x="10909" y="57500"/>
                      </a:lnTo>
                      <a:lnTo>
                        <a:pt x="0" y="75000"/>
                      </a:lnTo>
                      <a:lnTo>
                        <a:pt x="3636" y="100000"/>
                      </a:lnTo>
                      <a:lnTo>
                        <a:pt x="21818" y="120000"/>
                      </a:lnTo>
                      <a:lnTo>
                        <a:pt x="120000" y="120000"/>
                      </a:lnTo>
                      <a:lnTo>
                        <a:pt x="109090" y="107500"/>
                      </a:lnTo>
                      <a:lnTo>
                        <a:pt x="80000" y="77500"/>
                      </a:lnTo>
                      <a:lnTo>
                        <a:pt x="65454" y="40000"/>
                      </a:lnTo>
                      <a:lnTo>
                        <a:pt x="9090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4" name="Google Shape;2814;p65"/>
                <p:cNvSpPr/>
                <p:nvPr/>
              </p:nvSpPr>
              <p:spPr>
                <a:xfrm>
                  <a:off x="4648200" y="5489575"/>
                  <a:ext cx="123825" cy="41275"/>
                </a:xfrm>
                <a:custGeom>
                  <a:avLst/>
                  <a:gdLst/>
                  <a:ahLst/>
                  <a:cxnLst/>
                  <a:rect l="l" t="t" r="r" b="b"/>
                  <a:pathLst>
                    <a:path w="120000" h="120000" extrusionOk="0">
                      <a:moveTo>
                        <a:pt x="120000" y="90000"/>
                      </a:moveTo>
                      <a:lnTo>
                        <a:pt x="120000" y="87000"/>
                      </a:lnTo>
                      <a:lnTo>
                        <a:pt x="120000" y="81000"/>
                      </a:lnTo>
                      <a:lnTo>
                        <a:pt x="118461" y="73500"/>
                      </a:lnTo>
                      <a:lnTo>
                        <a:pt x="115897" y="63000"/>
                      </a:lnTo>
                      <a:lnTo>
                        <a:pt x="112307" y="54000"/>
                      </a:lnTo>
                      <a:lnTo>
                        <a:pt x="106153" y="46500"/>
                      </a:lnTo>
                      <a:lnTo>
                        <a:pt x="97435" y="40500"/>
                      </a:lnTo>
                      <a:lnTo>
                        <a:pt x="85128" y="40500"/>
                      </a:lnTo>
                      <a:lnTo>
                        <a:pt x="73333" y="40500"/>
                      </a:lnTo>
                      <a:lnTo>
                        <a:pt x="65641" y="37500"/>
                      </a:lnTo>
                      <a:lnTo>
                        <a:pt x="60512" y="31500"/>
                      </a:lnTo>
                      <a:lnTo>
                        <a:pt x="56410" y="24000"/>
                      </a:lnTo>
                      <a:lnTo>
                        <a:pt x="53333" y="16500"/>
                      </a:lnTo>
                      <a:lnTo>
                        <a:pt x="49743" y="9000"/>
                      </a:lnTo>
                      <a:lnTo>
                        <a:pt x="44102" y="6000"/>
                      </a:lnTo>
                      <a:lnTo>
                        <a:pt x="36923" y="6000"/>
                      </a:lnTo>
                      <a:lnTo>
                        <a:pt x="28205" y="7500"/>
                      </a:lnTo>
                      <a:lnTo>
                        <a:pt x="20512" y="7500"/>
                      </a:lnTo>
                      <a:lnTo>
                        <a:pt x="14358" y="6000"/>
                      </a:lnTo>
                      <a:lnTo>
                        <a:pt x="8717" y="6000"/>
                      </a:lnTo>
                      <a:lnTo>
                        <a:pt x="4615" y="3000"/>
                      </a:lnTo>
                      <a:lnTo>
                        <a:pt x="2051" y="1500"/>
                      </a:lnTo>
                      <a:lnTo>
                        <a:pt x="512" y="0"/>
                      </a:lnTo>
                      <a:lnTo>
                        <a:pt x="0" y="0"/>
                      </a:lnTo>
                      <a:lnTo>
                        <a:pt x="0" y="1500"/>
                      </a:lnTo>
                      <a:lnTo>
                        <a:pt x="512" y="7500"/>
                      </a:lnTo>
                      <a:lnTo>
                        <a:pt x="2051" y="12000"/>
                      </a:lnTo>
                      <a:lnTo>
                        <a:pt x="4615" y="21000"/>
                      </a:lnTo>
                      <a:lnTo>
                        <a:pt x="8205" y="30000"/>
                      </a:lnTo>
                      <a:lnTo>
                        <a:pt x="13846" y="37500"/>
                      </a:lnTo>
                      <a:lnTo>
                        <a:pt x="21025" y="45000"/>
                      </a:lnTo>
                      <a:lnTo>
                        <a:pt x="30769" y="48000"/>
                      </a:lnTo>
                      <a:lnTo>
                        <a:pt x="40000" y="52500"/>
                      </a:lnTo>
                      <a:lnTo>
                        <a:pt x="46666" y="55500"/>
                      </a:lnTo>
                      <a:lnTo>
                        <a:pt x="51794" y="63000"/>
                      </a:lnTo>
                      <a:lnTo>
                        <a:pt x="55897" y="67500"/>
                      </a:lnTo>
                      <a:lnTo>
                        <a:pt x="59487" y="73500"/>
                      </a:lnTo>
                      <a:lnTo>
                        <a:pt x="63589" y="78000"/>
                      </a:lnTo>
                      <a:lnTo>
                        <a:pt x="69743" y="82500"/>
                      </a:lnTo>
                      <a:lnTo>
                        <a:pt x="77948" y="84000"/>
                      </a:lnTo>
                      <a:lnTo>
                        <a:pt x="86153" y="85500"/>
                      </a:lnTo>
                      <a:lnTo>
                        <a:pt x="92820" y="90000"/>
                      </a:lnTo>
                      <a:lnTo>
                        <a:pt x="98974" y="94500"/>
                      </a:lnTo>
                      <a:lnTo>
                        <a:pt x="104102" y="102000"/>
                      </a:lnTo>
                      <a:lnTo>
                        <a:pt x="107692" y="109500"/>
                      </a:lnTo>
                      <a:lnTo>
                        <a:pt x="110256" y="114000"/>
                      </a:lnTo>
                      <a:lnTo>
                        <a:pt x="111282" y="118500"/>
                      </a:lnTo>
                      <a:lnTo>
                        <a:pt x="111794" y="120000"/>
                      </a:lnTo>
                      <a:lnTo>
                        <a:pt x="120000" y="9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5" name="Google Shape;2815;p65"/>
                <p:cNvSpPr/>
                <p:nvPr/>
              </p:nvSpPr>
              <p:spPr>
                <a:xfrm>
                  <a:off x="4826000" y="5511800"/>
                  <a:ext cx="174625" cy="28575"/>
                </a:xfrm>
                <a:custGeom>
                  <a:avLst/>
                  <a:gdLst/>
                  <a:ahLst/>
                  <a:cxnLst/>
                  <a:rect l="l" t="t" r="r" b="b"/>
                  <a:pathLst>
                    <a:path w="120000" h="120000" extrusionOk="0">
                      <a:moveTo>
                        <a:pt x="0" y="55714"/>
                      </a:moveTo>
                      <a:lnTo>
                        <a:pt x="727" y="53571"/>
                      </a:lnTo>
                      <a:lnTo>
                        <a:pt x="2909" y="42857"/>
                      </a:lnTo>
                      <a:lnTo>
                        <a:pt x="6181" y="29999"/>
                      </a:lnTo>
                      <a:lnTo>
                        <a:pt x="10545" y="17142"/>
                      </a:lnTo>
                      <a:lnTo>
                        <a:pt x="15636" y="6428"/>
                      </a:lnTo>
                      <a:lnTo>
                        <a:pt x="20727" y="0"/>
                      </a:lnTo>
                      <a:lnTo>
                        <a:pt x="26545" y="2142"/>
                      </a:lnTo>
                      <a:lnTo>
                        <a:pt x="32000" y="12857"/>
                      </a:lnTo>
                      <a:lnTo>
                        <a:pt x="37454" y="25714"/>
                      </a:lnTo>
                      <a:lnTo>
                        <a:pt x="43272" y="27857"/>
                      </a:lnTo>
                      <a:lnTo>
                        <a:pt x="48727" y="27857"/>
                      </a:lnTo>
                      <a:lnTo>
                        <a:pt x="54909" y="25714"/>
                      </a:lnTo>
                      <a:lnTo>
                        <a:pt x="61090" y="21428"/>
                      </a:lnTo>
                      <a:lnTo>
                        <a:pt x="66909" y="21428"/>
                      </a:lnTo>
                      <a:lnTo>
                        <a:pt x="72727" y="25714"/>
                      </a:lnTo>
                      <a:lnTo>
                        <a:pt x="78181" y="38571"/>
                      </a:lnTo>
                      <a:lnTo>
                        <a:pt x="84363" y="51428"/>
                      </a:lnTo>
                      <a:lnTo>
                        <a:pt x="91272" y="57857"/>
                      </a:lnTo>
                      <a:lnTo>
                        <a:pt x="98181" y="57857"/>
                      </a:lnTo>
                      <a:lnTo>
                        <a:pt x="104727" y="57857"/>
                      </a:lnTo>
                      <a:lnTo>
                        <a:pt x="110545" y="55714"/>
                      </a:lnTo>
                      <a:lnTo>
                        <a:pt x="115636" y="51428"/>
                      </a:lnTo>
                      <a:lnTo>
                        <a:pt x="118909" y="47142"/>
                      </a:lnTo>
                      <a:lnTo>
                        <a:pt x="120000" y="44999"/>
                      </a:lnTo>
                      <a:lnTo>
                        <a:pt x="118909" y="51428"/>
                      </a:lnTo>
                      <a:lnTo>
                        <a:pt x="115636" y="59999"/>
                      </a:lnTo>
                      <a:lnTo>
                        <a:pt x="111636" y="72857"/>
                      </a:lnTo>
                      <a:lnTo>
                        <a:pt x="105818" y="87857"/>
                      </a:lnTo>
                      <a:lnTo>
                        <a:pt x="99272" y="102857"/>
                      </a:lnTo>
                      <a:lnTo>
                        <a:pt x="93454" y="113571"/>
                      </a:lnTo>
                      <a:lnTo>
                        <a:pt x="87272" y="119999"/>
                      </a:lnTo>
                      <a:lnTo>
                        <a:pt x="82545" y="113571"/>
                      </a:lnTo>
                      <a:lnTo>
                        <a:pt x="78545" y="102857"/>
                      </a:lnTo>
                      <a:lnTo>
                        <a:pt x="75272" y="96428"/>
                      </a:lnTo>
                      <a:lnTo>
                        <a:pt x="72727" y="92142"/>
                      </a:lnTo>
                      <a:lnTo>
                        <a:pt x="69454" y="85714"/>
                      </a:lnTo>
                      <a:lnTo>
                        <a:pt x="66545" y="83571"/>
                      </a:lnTo>
                      <a:lnTo>
                        <a:pt x="63272" y="83571"/>
                      </a:lnTo>
                      <a:lnTo>
                        <a:pt x="58909" y="83571"/>
                      </a:lnTo>
                      <a:lnTo>
                        <a:pt x="53454" y="87857"/>
                      </a:lnTo>
                      <a:lnTo>
                        <a:pt x="47272" y="92142"/>
                      </a:lnTo>
                      <a:lnTo>
                        <a:pt x="40727" y="87857"/>
                      </a:lnTo>
                      <a:lnTo>
                        <a:pt x="33454" y="83571"/>
                      </a:lnTo>
                      <a:lnTo>
                        <a:pt x="26545" y="79285"/>
                      </a:lnTo>
                      <a:lnTo>
                        <a:pt x="18909" y="72857"/>
                      </a:lnTo>
                      <a:lnTo>
                        <a:pt x="12000" y="72857"/>
                      </a:lnTo>
                      <a:lnTo>
                        <a:pt x="5818" y="81428"/>
                      </a:lnTo>
                      <a:lnTo>
                        <a:pt x="0" y="98571"/>
                      </a:lnTo>
                      <a:lnTo>
                        <a:pt x="0" y="5571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6" name="Google Shape;2816;p65"/>
                <p:cNvSpPr/>
                <p:nvPr/>
              </p:nvSpPr>
              <p:spPr>
                <a:xfrm>
                  <a:off x="4602162" y="5360987"/>
                  <a:ext cx="146050" cy="95250"/>
                </a:xfrm>
                <a:custGeom>
                  <a:avLst/>
                  <a:gdLst/>
                  <a:ahLst/>
                  <a:cxnLst/>
                  <a:rect l="l" t="t" r="r" b="b"/>
                  <a:pathLst>
                    <a:path w="120000" h="120000" extrusionOk="0">
                      <a:moveTo>
                        <a:pt x="120000" y="96923"/>
                      </a:moveTo>
                      <a:lnTo>
                        <a:pt x="118700" y="95604"/>
                      </a:lnTo>
                      <a:lnTo>
                        <a:pt x="116967" y="93626"/>
                      </a:lnTo>
                      <a:lnTo>
                        <a:pt x="113068" y="89670"/>
                      </a:lnTo>
                      <a:lnTo>
                        <a:pt x="108736" y="85054"/>
                      </a:lnTo>
                      <a:lnTo>
                        <a:pt x="103537" y="78461"/>
                      </a:lnTo>
                      <a:lnTo>
                        <a:pt x="97906" y="71868"/>
                      </a:lnTo>
                      <a:lnTo>
                        <a:pt x="91407" y="62637"/>
                      </a:lnTo>
                      <a:lnTo>
                        <a:pt x="85776" y="54065"/>
                      </a:lnTo>
                      <a:lnTo>
                        <a:pt x="80577" y="45494"/>
                      </a:lnTo>
                      <a:lnTo>
                        <a:pt x="75379" y="38901"/>
                      </a:lnTo>
                      <a:lnTo>
                        <a:pt x="71480" y="31648"/>
                      </a:lnTo>
                      <a:lnTo>
                        <a:pt x="66714" y="26373"/>
                      </a:lnTo>
                      <a:lnTo>
                        <a:pt x="61516" y="20439"/>
                      </a:lnTo>
                      <a:lnTo>
                        <a:pt x="55884" y="15824"/>
                      </a:lnTo>
                      <a:lnTo>
                        <a:pt x="49386" y="11208"/>
                      </a:lnTo>
                      <a:lnTo>
                        <a:pt x="41155" y="7252"/>
                      </a:lnTo>
                      <a:lnTo>
                        <a:pt x="32057" y="3956"/>
                      </a:lnTo>
                      <a:lnTo>
                        <a:pt x="22960" y="1978"/>
                      </a:lnTo>
                      <a:lnTo>
                        <a:pt x="15595" y="0"/>
                      </a:lnTo>
                      <a:lnTo>
                        <a:pt x="8231" y="0"/>
                      </a:lnTo>
                      <a:lnTo>
                        <a:pt x="3032" y="1978"/>
                      </a:lnTo>
                      <a:lnTo>
                        <a:pt x="433" y="4615"/>
                      </a:lnTo>
                      <a:lnTo>
                        <a:pt x="0" y="8571"/>
                      </a:lnTo>
                      <a:lnTo>
                        <a:pt x="3032" y="15164"/>
                      </a:lnTo>
                      <a:lnTo>
                        <a:pt x="7797" y="21098"/>
                      </a:lnTo>
                      <a:lnTo>
                        <a:pt x="12996" y="27032"/>
                      </a:lnTo>
                      <a:lnTo>
                        <a:pt x="17328" y="31648"/>
                      </a:lnTo>
                      <a:lnTo>
                        <a:pt x="22093" y="35604"/>
                      </a:lnTo>
                      <a:lnTo>
                        <a:pt x="25992" y="38901"/>
                      </a:lnTo>
                      <a:lnTo>
                        <a:pt x="29458" y="40219"/>
                      </a:lnTo>
                      <a:lnTo>
                        <a:pt x="31191" y="41538"/>
                      </a:lnTo>
                      <a:lnTo>
                        <a:pt x="32490" y="41538"/>
                      </a:lnTo>
                      <a:lnTo>
                        <a:pt x="32057" y="40879"/>
                      </a:lnTo>
                      <a:lnTo>
                        <a:pt x="30324" y="37582"/>
                      </a:lnTo>
                      <a:lnTo>
                        <a:pt x="28158" y="34945"/>
                      </a:lnTo>
                      <a:lnTo>
                        <a:pt x="26859" y="30329"/>
                      </a:lnTo>
                      <a:lnTo>
                        <a:pt x="25559" y="27032"/>
                      </a:lnTo>
                      <a:lnTo>
                        <a:pt x="25559" y="23736"/>
                      </a:lnTo>
                      <a:lnTo>
                        <a:pt x="27725" y="22417"/>
                      </a:lnTo>
                      <a:lnTo>
                        <a:pt x="32490" y="23076"/>
                      </a:lnTo>
                      <a:lnTo>
                        <a:pt x="38122" y="25054"/>
                      </a:lnTo>
                      <a:lnTo>
                        <a:pt x="44187" y="29010"/>
                      </a:lnTo>
                      <a:lnTo>
                        <a:pt x="50252" y="32967"/>
                      </a:lnTo>
                      <a:lnTo>
                        <a:pt x="55884" y="38901"/>
                      </a:lnTo>
                      <a:lnTo>
                        <a:pt x="61516" y="45494"/>
                      </a:lnTo>
                      <a:lnTo>
                        <a:pt x="67148" y="52747"/>
                      </a:lnTo>
                      <a:lnTo>
                        <a:pt x="72346" y="61318"/>
                      </a:lnTo>
                      <a:lnTo>
                        <a:pt x="77111" y="70549"/>
                      </a:lnTo>
                      <a:lnTo>
                        <a:pt x="82310" y="80439"/>
                      </a:lnTo>
                      <a:lnTo>
                        <a:pt x="88808" y="89670"/>
                      </a:lnTo>
                      <a:lnTo>
                        <a:pt x="95740" y="97582"/>
                      </a:lnTo>
                      <a:lnTo>
                        <a:pt x="102238" y="105494"/>
                      </a:lnTo>
                      <a:lnTo>
                        <a:pt x="108736" y="111428"/>
                      </a:lnTo>
                      <a:lnTo>
                        <a:pt x="113501" y="116043"/>
                      </a:lnTo>
                      <a:lnTo>
                        <a:pt x="117400" y="119340"/>
                      </a:lnTo>
                      <a:lnTo>
                        <a:pt x="118267" y="120000"/>
                      </a:lnTo>
                      <a:lnTo>
                        <a:pt x="120000" y="9692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7" name="Google Shape;2817;p65"/>
                <p:cNvSpPr/>
                <p:nvPr/>
              </p:nvSpPr>
              <p:spPr>
                <a:xfrm>
                  <a:off x="4826000" y="5205412"/>
                  <a:ext cx="163512" cy="125412"/>
                </a:xfrm>
                <a:custGeom>
                  <a:avLst/>
                  <a:gdLst/>
                  <a:ahLst/>
                  <a:cxnLst/>
                  <a:rect l="l" t="t" r="r" b="b"/>
                  <a:pathLst>
                    <a:path w="120000" h="120000" extrusionOk="0">
                      <a:moveTo>
                        <a:pt x="19934" y="120000"/>
                      </a:moveTo>
                      <a:lnTo>
                        <a:pt x="20325" y="120000"/>
                      </a:lnTo>
                      <a:lnTo>
                        <a:pt x="22280" y="119493"/>
                      </a:lnTo>
                      <a:lnTo>
                        <a:pt x="25016" y="118481"/>
                      </a:lnTo>
                      <a:lnTo>
                        <a:pt x="29315" y="116962"/>
                      </a:lnTo>
                      <a:lnTo>
                        <a:pt x="33615" y="115443"/>
                      </a:lnTo>
                      <a:lnTo>
                        <a:pt x="39087" y="113417"/>
                      </a:lnTo>
                      <a:lnTo>
                        <a:pt x="44560" y="110886"/>
                      </a:lnTo>
                      <a:lnTo>
                        <a:pt x="50814" y="108860"/>
                      </a:lnTo>
                      <a:lnTo>
                        <a:pt x="57068" y="105822"/>
                      </a:lnTo>
                      <a:lnTo>
                        <a:pt x="63713" y="102784"/>
                      </a:lnTo>
                      <a:lnTo>
                        <a:pt x="69967" y="99746"/>
                      </a:lnTo>
                      <a:lnTo>
                        <a:pt x="76612" y="96202"/>
                      </a:lnTo>
                      <a:lnTo>
                        <a:pt x="82866" y="93164"/>
                      </a:lnTo>
                      <a:lnTo>
                        <a:pt x="88338" y="89113"/>
                      </a:lnTo>
                      <a:lnTo>
                        <a:pt x="93420" y="85063"/>
                      </a:lnTo>
                      <a:lnTo>
                        <a:pt x="98110" y="81518"/>
                      </a:lnTo>
                      <a:lnTo>
                        <a:pt x="103973" y="74936"/>
                      </a:lnTo>
                      <a:lnTo>
                        <a:pt x="106710" y="69873"/>
                      </a:lnTo>
                      <a:lnTo>
                        <a:pt x="106710" y="66835"/>
                      </a:lnTo>
                      <a:lnTo>
                        <a:pt x="105146" y="64810"/>
                      </a:lnTo>
                      <a:lnTo>
                        <a:pt x="102019" y="62784"/>
                      </a:lnTo>
                      <a:lnTo>
                        <a:pt x="98501" y="61772"/>
                      </a:lnTo>
                      <a:lnTo>
                        <a:pt x="95374" y="59746"/>
                      </a:lnTo>
                      <a:lnTo>
                        <a:pt x="93420" y="57215"/>
                      </a:lnTo>
                      <a:lnTo>
                        <a:pt x="93420" y="53164"/>
                      </a:lnTo>
                      <a:lnTo>
                        <a:pt x="95765" y="46582"/>
                      </a:lnTo>
                      <a:lnTo>
                        <a:pt x="99283" y="39493"/>
                      </a:lnTo>
                      <a:lnTo>
                        <a:pt x="104364" y="30886"/>
                      </a:lnTo>
                      <a:lnTo>
                        <a:pt x="109055" y="22278"/>
                      </a:lnTo>
                      <a:lnTo>
                        <a:pt x="114136" y="14177"/>
                      </a:lnTo>
                      <a:lnTo>
                        <a:pt x="118045" y="7594"/>
                      </a:lnTo>
                      <a:lnTo>
                        <a:pt x="119999" y="2531"/>
                      </a:lnTo>
                      <a:lnTo>
                        <a:pt x="119218" y="0"/>
                      </a:lnTo>
                      <a:lnTo>
                        <a:pt x="116091" y="0"/>
                      </a:lnTo>
                      <a:lnTo>
                        <a:pt x="111009" y="2025"/>
                      </a:lnTo>
                      <a:lnTo>
                        <a:pt x="105146" y="5063"/>
                      </a:lnTo>
                      <a:lnTo>
                        <a:pt x="98501" y="8101"/>
                      </a:lnTo>
                      <a:lnTo>
                        <a:pt x="93029" y="11139"/>
                      </a:lnTo>
                      <a:lnTo>
                        <a:pt x="88729" y="13670"/>
                      </a:lnTo>
                      <a:lnTo>
                        <a:pt x="87166" y="14683"/>
                      </a:lnTo>
                      <a:lnTo>
                        <a:pt x="87947" y="14683"/>
                      </a:lnTo>
                      <a:lnTo>
                        <a:pt x="89511" y="15189"/>
                      </a:lnTo>
                      <a:lnTo>
                        <a:pt x="91465" y="16202"/>
                      </a:lnTo>
                      <a:lnTo>
                        <a:pt x="93811" y="17721"/>
                      </a:lnTo>
                      <a:lnTo>
                        <a:pt x="95374" y="20253"/>
                      </a:lnTo>
                      <a:lnTo>
                        <a:pt x="95765" y="23291"/>
                      </a:lnTo>
                      <a:lnTo>
                        <a:pt x="94592" y="27341"/>
                      </a:lnTo>
                      <a:lnTo>
                        <a:pt x="91856" y="32911"/>
                      </a:lnTo>
                      <a:lnTo>
                        <a:pt x="87947" y="37974"/>
                      </a:lnTo>
                      <a:lnTo>
                        <a:pt x="84039" y="43037"/>
                      </a:lnTo>
                      <a:lnTo>
                        <a:pt x="81302" y="47088"/>
                      </a:lnTo>
                      <a:lnTo>
                        <a:pt x="78957" y="50632"/>
                      </a:lnTo>
                      <a:lnTo>
                        <a:pt x="77003" y="53670"/>
                      </a:lnTo>
                      <a:lnTo>
                        <a:pt x="77003" y="56202"/>
                      </a:lnTo>
                      <a:lnTo>
                        <a:pt x="78175" y="58734"/>
                      </a:lnTo>
                      <a:lnTo>
                        <a:pt x="80912" y="61265"/>
                      </a:lnTo>
                      <a:lnTo>
                        <a:pt x="82084" y="62278"/>
                      </a:lnTo>
                      <a:lnTo>
                        <a:pt x="83257" y="64810"/>
                      </a:lnTo>
                      <a:lnTo>
                        <a:pt x="83648" y="66329"/>
                      </a:lnTo>
                      <a:lnTo>
                        <a:pt x="83257" y="68860"/>
                      </a:lnTo>
                      <a:lnTo>
                        <a:pt x="81693" y="71898"/>
                      </a:lnTo>
                      <a:lnTo>
                        <a:pt x="79739" y="74936"/>
                      </a:lnTo>
                      <a:lnTo>
                        <a:pt x="77003" y="78481"/>
                      </a:lnTo>
                      <a:lnTo>
                        <a:pt x="73485" y="81518"/>
                      </a:lnTo>
                      <a:lnTo>
                        <a:pt x="68403" y="85063"/>
                      </a:lnTo>
                      <a:lnTo>
                        <a:pt x="62149" y="88607"/>
                      </a:lnTo>
                      <a:lnTo>
                        <a:pt x="55114" y="92151"/>
                      </a:lnTo>
                      <a:lnTo>
                        <a:pt x="46905" y="96202"/>
                      </a:lnTo>
                      <a:lnTo>
                        <a:pt x="37133" y="99746"/>
                      </a:lnTo>
                      <a:lnTo>
                        <a:pt x="26579" y="103291"/>
                      </a:lnTo>
                      <a:lnTo>
                        <a:pt x="14071" y="106835"/>
                      </a:lnTo>
                      <a:lnTo>
                        <a:pt x="0" y="109873"/>
                      </a:lnTo>
                      <a:lnTo>
                        <a:pt x="19934"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8" name="Google Shape;2818;p65"/>
                <p:cNvSpPr/>
                <p:nvPr/>
              </p:nvSpPr>
              <p:spPr>
                <a:xfrm>
                  <a:off x="4859337" y="5246687"/>
                  <a:ext cx="55562" cy="49212"/>
                </a:xfrm>
                <a:custGeom>
                  <a:avLst/>
                  <a:gdLst/>
                  <a:ahLst/>
                  <a:cxnLst/>
                  <a:rect l="l" t="t" r="r" b="b"/>
                  <a:pathLst>
                    <a:path w="120000" h="120000" extrusionOk="0">
                      <a:moveTo>
                        <a:pt x="120000" y="0"/>
                      </a:moveTo>
                      <a:lnTo>
                        <a:pt x="116571" y="2526"/>
                      </a:lnTo>
                      <a:lnTo>
                        <a:pt x="108571" y="10105"/>
                      </a:lnTo>
                      <a:lnTo>
                        <a:pt x="96000" y="24000"/>
                      </a:lnTo>
                      <a:lnTo>
                        <a:pt x="83428" y="39157"/>
                      </a:lnTo>
                      <a:lnTo>
                        <a:pt x="67428" y="56842"/>
                      </a:lnTo>
                      <a:lnTo>
                        <a:pt x="56000" y="78315"/>
                      </a:lnTo>
                      <a:lnTo>
                        <a:pt x="45714" y="98526"/>
                      </a:lnTo>
                      <a:lnTo>
                        <a:pt x="42285" y="120000"/>
                      </a:lnTo>
                      <a:lnTo>
                        <a:pt x="0" y="120000"/>
                      </a:lnTo>
                      <a:lnTo>
                        <a:pt x="1142" y="117473"/>
                      </a:lnTo>
                      <a:lnTo>
                        <a:pt x="4571" y="106105"/>
                      </a:lnTo>
                      <a:lnTo>
                        <a:pt x="11428" y="90947"/>
                      </a:lnTo>
                      <a:lnTo>
                        <a:pt x="21714" y="73263"/>
                      </a:lnTo>
                      <a:lnTo>
                        <a:pt x="37714" y="51789"/>
                      </a:lnTo>
                      <a:lnTo>
                        <a:pt x="58285" y="32842"/>
                      </a:lnTo>
                      <a:lnTo>
                        <a:pt x="85714" y="15157"/>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9" name="Google Shape;2819;p65"/>
                <p:cNvSpPr/>
                <p:nvPr/>
              </p:nvSpPr>
              <p:spPr>
                <a:xfrm>
                  <a:off x="4645025" y="5192712"/>
                  <a:ext cx="122237" cy="171450"/>
                </a:xfrm>
                <a:custGeom>
                  <a:avLst/>
                  <a:gdLst/>
                  <a:ahLst/>
                  <a:cxnLst/>
                  <a:rect l="l" t="t" r="r" b="b"/>
                  <a:pathLst>
                    <a:path w="120000" h="120000" extrusionOk="0">
                      <a:moveTo>
                        <a:pt x="115826" y="120000"/>
                      </a:moveTo>
                      <a:lnTo>
                        <a:pt x="112695" y="119256"/>
                      </a:lnTo>
                      <a:lnTo>
                        <a:pt x="104869" y="117027"/>
                      </a:lnTo>
                      <a:lnTo>
                        <a:pt x="93391" y="113684"/>
                      </a:lnTo>
                      <a:lnTo>
                        <a:pt x="81391" y="109597"/>
                      </a:lnTo>
                      <a:lnTo>
                        <a:pt x="68347" y="105139"/>
                      </a:lnTo>
                      <a:lnTo>
                        <a:pt x="57391" y="100681"/>
                      </a:lnTo>
                      <a:lnTo>
                        <a:pt x="50086" y="96594"/>
                      </a:lnTo>
                      <a:lnTo>
                        <a:pt x="47478" y="93250"/>
                      </a:lnTo>
                      <a:lnTo>
                        <a:pt x="49565" y="91021"/>
                      </a:lnTo>
                      <a:lnTo>
                        <a:pt x="54782" y="89164"/>
                      </a:lnTo>
                      <a:lnTo>
                        <a:pt x="60521" y="88421"/>
                      </a:lnTo>
                      <a:lnTo>
                        <a:pt x="67304" y="86934"/>
                      </a:lnTo>
                      <a:lnTo>
                        <a:pt x="74608" y="85820"/>
                      </a:lnTo>
                      <a:lnTo>
                        <a:pt x="81391" y="83962"/>
                      </a:lnTo>
                      <a:lnTo>
                        <a:pt x="86086" y="81362"/>
                      </a:lnTo>
                      <a:lnTo>
                        <a:pt x="88695" y="76904"/>
                      </a:lnTo>
                      <a:lnTo>
                        <a:pt x="90260" y="72445"/>
                      </a:lnTo>
                      <a:lnTo>
                        <a:pt x="92869" y="68730"/>
                      </a:lnTo>
                      <a:lnTo>
                        <a:pt x="95478" y="65758"/>
                      </a:lnTo>
                      <a:lnTo>
                        <a:pt x="96000" y="63529"/>
                      </a:lnTo>
                      <a:lnTo>
                        <a:pt x="94956" y="61300"/>
                      </a:lnTo>
                      <a:lnTo>
                        <a:pt x="90260" y="59442"/>
                      </a:lnTo>
                      <a:lnTo>
                        <a:pt x="82956" y="57213"/>
                      </a:lnTo>
                      <a:lnTo>
                        <a:pt x="70434" y="54613"/>
                      </a:lnTo>
                      <a:lnTo>
                        <a:pt x="56869" y="52012"/>
                      </a:lnTo>
                      <a:lnTo>
                        <a:pt x="45913" y="49040"/>
                      </a:lnTo>
                      <a:lnTo>
                        <a:pt x="36521" y="46439"/>
                      </a:lnTo>
                      <a:lnTo>
                        <a:pt x="29739" y="43839"/>
                      </a:lnTo>
                      <a:lnTo>
                        <a:pt x="25043" y="41609"/>
                      </a:lnTo>
                      <a:lnTo>
                        <a:pt x="20869" y="39752"/>
                      </a:lnTo>
                      <a:lnTo>
                        <a:pt x="19304" y="38637"/>
                      </a:lnTo>
                      <a:lnTo>
                        <a:pt x="18782" y="38266"/>
                      </a:lnTo>
                      <a:lnTo>
                        <a:pt x="19826" y="38266"/>
                      </a:lnTo>
                      <a:lnTo>
                        <a:pt x="23478" y="38637"/>
                      </a:lnTo>
                      <a:lnTo>
                        <a:pt x="28695" y="38637"/>
                      </a:lnTo>
                      <a:lnTo>
                        <a:pt x="32869" y="38637"/>
                      </a:lnTo>
                      <a:lnTo>
                        <a:pt x="37043" y="37894"/>
                      </a:lnTo>
                      <a:lnTo>
                        <a:pt x="39130" y="35665"/>
                      </a:lnTo>
                      <a:lnTo>
                        <a:pt x="38608" y="32693"/>
                      </a:lnTo>
                      <a:lnTo>
                        <a:pt x="33391" y="27863"/>
                      </a:lnTo>
                      <a:lnTo>
                        <a:pt x="26608" y="22291"/>
                      </a:lnTo>
                      <a:lnTo>
                        <a:pt x="19826" y="17089"/>
                      </a:lnTo>
                      <a:lnTo>
                        <a:pt x="14086" y="12631"/>
                      </a:lnTo>
                      <a:lnTo>
                        <a:pt x="9391" y="8173"/>
                      </a:lnTo>
                      <a:lnTo>
                        <a:pt x="5739" y="4829"/>
                      </a:lnTo>
                      <a:lnTo>
                        <a:pt x="2608" y="2229"/>
                      </a:lnTo>
                      <a:lnTo>
                        <a:pt x="521" y="371"/>
                      </a:lnTo>
                      <a:lnTo>
                        <a:pt x="0" y="0"/>
                      </a:lnTo>
                      <a:lnTo>
                        <a:pt x="1043" y="0"/>
                      </a:lnTo>
                      <a:lnTo>
                        <a:pt x="4173" y="371"/>
                      </a:lnTo>
                      <a:lnTo>
                        <a:pt x="9391" y="743"/>
                      </a:lnTo>
                      <a:lnTo>
                        <a:pt x="15652" y="1486"/>
                      </a:lnTo>
                      <a:lnTo>
                        <a:pt x="23478" y="2972"/>
                      </a:lnTo>
                      <a:lnTo>
                        <a:pt x="32347" y="4458"/>
                      </a:lnTo>
                      <a:lnTo>
                        <a:pt x="41739" y="5944"/>
                      </a:lnTo>
                      <a:lnTo>
                        <a:pt x="51652" y="7801"/>
                      </a:lnTo>
                      <a:lnTo>
                        <a:pt x="62086" y="10030"/>
                      </a:lnTo>
                      <a:lnTo>
                        <a:pt x="72000" y="12631"/>
                      </a:lnTo>
                      <a:lnTo>
                        <a:pt x="82434" y="15232"/>
                      </a:lnTo>
                      <a:lnTo>
                        <a:pt x="91826" y="18575"/>
                      </a:lnTo>
                      <a:lnTo>
                        <a:pt x="100173" y="21919"/>
                      </a:lnTo>
                      <a:lnTo>
                        <a:pt x="108521" y="25634"/>
                      </a:lnTo>
                      <a:lnTo>
                        <a:pt x="115304" y="29349"/>
                      </a:lnTo>
                      <a:lnTo>
                        <a:pt x="120000" y="33808"/>
                      </a:lnTo>
                      <a:lnTo>
                        <a:pt x="117913" y="33065"/>
                      </a:lnTo>
                      <a:lnTo>
                        <a:pt x="111130" y="30835"/>
                      </a:lnTo>
                      <a:lnTo>
                        <a:pt x="100173" y="27863"/>
                      </a:lnTo>
                      <a:lnTo>
                        <a:pt x="88173" y="24148"/>
                      </a:lnTo>
                      <a:lnTo>
                        <a:pt x="74608" y="20804"/>
                      </a:lnTo>
                      <a:lnTo>
                        <a:pt x="60000" y="17461"/>
                      </a:lnTo>
                      <a:lnTo>
                        <a:pt x="46956" y="15232"/>
                      </a:lnTo>
                      <a:lnTo>
                        <a:pt x="35478" y="14489"/>
                      </a:lnTo>
                      <a:lnTo>
                        <a:pt x="36000" y="15232"/>
                      </a:lnTo>
                      <a:lnTo>
                        <a:pt x="38608" y="17089"/>
                      </a:lnTo>
                      <a:lnTo>
                        <a:pt x="42260" y="20061"/>
                      </a:lnTo>
                      <a:lnTo>
                        <a:pt x="46434" y="23777"/>
                      </a:lnTo>
                      <a:lnTo>
                        <a:pt x="50608" y="27863"/>
                      </a:lnTo>
                      <a:lnTo>
                        <a:pt x="55304" y="32321"/>
                      </a:lnTo>
                      <a:lnTo>
                        <a:pt x="59478" y="36037"/>
                      </a:lnTo>
                      <a:lnTo>
                        <a:pt x="62608" y="39752"/>
                      </a:lnTo>
                      <a:lnTo>
                        <a:pt x="66782" y="42724"/>
                      </a:lnTo>
                      <a:lnTo>
                        <a:pt x="73043" y="45696"/>
                      </a:lnTo>
                      <a:lnTo>
                        <a:pt x="81913" y="49411"/>
                      </a:lnTo>
                      <a:lnTo>
                        <a:pt x="90260" y="52383"/>
                      </a:lnTo>
                      <a:lnTo>
                        <a:pt x="98086" y="56470"/>
                      </a:lnTo>
                      <a:lnTo>
                        <a:pt x="104347" y="60928"/>
                      </a:lnTo>
                      <a:lnTo>
                        <a:pt x="106434" y="66130"/>
                      </a:lnTo>
                      <a:lnTo>
                        <a:pt x="105391" y="72445"/>
                      </a:lnTo>
                      <a:lnTo>
                        <a:pt x="99652" y="78761"/>
                      </a:lnTo>
                      <a:lnTo>
                        <a:pt x="92347" y="84334"/>
                      </a:lnTo>
                      <a:lnTo>
                        <a:pt x="85043" y="89164"/>
                      </a:lnTo>
                      <a:lnTo>
                        <a:pt x="79826" y="93622"/>
                      </a:lnTo>
                      <a:lnTo>
                        <a:pt x="78260" y="98080"/>
                      </a:lnTo>
                      <a:lnTo>
                        <a:pt x="82956" y="102167"/>
                      </a:lnTo>
                      <a:lnTo>
                        <a:pt x="95478" y="105510"/>
                      </a:lnTo>
                      <a:lnTo>
                        <a:pt x="117913" y="109597"/>
                      </a:lnTo>
                      <a:lnTo>
                        <a:pt x="115826"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0" name="Google Shape;2820;p65"/>
                <p:cNvSpPr/>
                <p:nvPr/>
              </p:nvSpPr>
              <p:spPr>
                <a:xfrm>
                  <a:off x="4792662" y="5184775"/>
                  <a:ext cx="63500" cy="92075"/>
                </a:xfrm>
                <a:custGeom>
                  <a:avLst/>
                  <a:gdLst/>
                  <a:ahLst/>
                  <a:cxnLst/>
                  <a:rect l="l" t="t" r="r" b="b"/>
                  <a:pathLst>
                    <a:path w="120000" h="120000" extrusionOk="0">
                      <a:moveTo>
                        <a:pt x="71596" y="120000"/>
                      </a:moveTo>
                      <a:lnTo>
                        <a:pt x="74621" y="117954"/>
                      </a:lnTo>
                      <a:lnTo>
                        <a:pt x="81680" y="110454"/>
                      </a:lnTo>
                      <a:lnTo>
                        <a:pt x="90756" y="98181"/>
                      </a:lnTo>
                      <a:lnTo>
                        <a:pt x="101848" y="83863"/>
                      </a:lnTo>
                      <a:lnTo>
                        <a:pt x="110924" y="65454"/>
                      </a:lnTo>
                      <a:lnTo>
                        <a:pt x="116974" y="45681"/>
                      </a:lnTo>
                      <a:lnTo>
                        <a:pt x="120000" y="22500"/>
                      </a:lnTo>
                      <a:lnTo>
                        <a:pt x="115966" y="0"/>
                      </a:lnTo>
                      <a:lnTo>
                        <a:pt x="110924" y="2727"/>
                      </a:lnTo>
                      <a:lnTo>
                        <a:pt x="100840" y="8181"/>
                      </a:lnTo>
                      <a:lnTo>
                        <a:pt x="83697" y="17727"/>
                      </a:lnTo>
                      <a:lnTo>
                        <a:pt x="63529" y="29318"/>
                      </a:lnTo>
                      <a:lnTo>
                        <a:pt x="43361" y="42954"/>
                      </a:lnTo>
                      <a:lnTo>
                        <a:pt x="25210" y="57954"/>
                      </a:lnTo>
                      <a:lnTo>
                        <a:pt x="9075" y="72954"/>
                      </a:lnTo>
                      <a:lnTo>
                        <a:pt x="0" y="87954"/>
                      </a:lnTo>
                      <a:lnTo>
                        <a:pt x="4033" y="109090"/>
                      </a:lnTo>
                      <a:lnTo>
                        <a:pt x="6050" y="106363"/>
                      </a:lnTo>
                      <a:lnTo>
                        <a:pt x="11092" y="100909"/>
                      </a:lnTo>
                      <a:lnTo>
                        <a:pt x="19159" y="92727"/>
                      </a:lnTo>
                      <a:lnTo>
                        <a:pt x="30252" y="81818"/>
                      </a:lnTo>
                      <a:lnTo>
                        <a:pt x="42352" y="71590"/>
                      </a:lnTo>
                      <a:lnTo>
                        <a:pt x="56470" y="60681"/>
                      </a:lnTo>
                      <a:lnTo>
                        <a:pt x="71596" y="51136"/>
                      </a:lnTo>
                      <a:lnTo>
                        <a:pt x="88739" y="43636"/>
                      </a:lnTo>
                      <a:lnTo>
                        <a:pt x="88739" y="51136"/>
                      </a:lnTo>
                      <a:lnTo>
                        <a:pt x="86722" y="69545"/>
                      </a:lnTo>
                      <a:lnTo>
                        <a:pt x="81680" y="94090"/>
                      </a:lnTo>
                      <a:lnTo>
                        <a:pt x="71596"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1" name="Google Shape;2821;p65"/>
                <p:cNvSpPr/>
                <p:nvPr/>
              </p:nvSpPr>
              <p:spPr>
                <a:xfrm>
                  <a:off x="4805362" y="5073650"/>
                  <a:ext cx="101600" cy="119062"/>
                </a:xfrm>
                <a:custGeom>
                  <a:avLst/>
                  <a:gdLst/>
                  <a:ahLst/>
                  <a:cxnLst/>
                  <a:rect l="l" t="t" r="r" b="b"/>
                  <a:pathLst>
                    <a:path w="120000" h="120000" extrusionOk="0">
                      <a:moveTo>
                        <a:pt x="120000" y="0"/>
                      </a:moveTo>
                      <a:lnTo>
                        <a:pt x="119371" y="1600"/>
                      </a:lnTo>
                      <a:lnTo>
                        <a:pt x="117486" y="6400"/>
                      </a:lnTo>
                      <a:lnTo>
                        <a:pt x="113717" y="13333"/>
                      </a:lnTo>
                      <a:lnTo>
                        <a:pt x="108691" y="21866"/>
                      </a:lnTo>
                      <a:lnTo>
                        <a:pt x="101151" y="32533"/>
                      </a:lnTo>
                      <a:lnTo>
                        <a:pt x="91099" y="43733"/>
                      </a:lnTo>
                      <a:lnTo>
                        <a:pt x="77277" y="54933"/>
                      </a:lnTo>
                      <a:lnTo>
                        <a:pt x="60314" y="66666"/>
                      </a:lnTo>
                      <a:lnTo>
                        <a:pt x="43350" y="77333"/>
                      </a:lnTo>
                      <a:lnTo>
                        <a:pt x="29528" y="87466"/>
                      </a:lnTo>
                      <a:lnTo>
                        <a:pt x="18219" y="96533"/>
                      </a:lnTo>
                      <a:lnTo>
                        <a:pt x="11308" y="104533"/>
                      </a:lnTo>
                      <a:lnTo>
                        <a:pt x="5654" y="110933"/>
                      </a:lnTo>
                      <a:lnTo>
                        <a:pt x="1884" y="115200"/>
                      </a:lnTo>
                      <a:lnTo>
                        <a:pt x="628" y="118400"/>
                      </a:lnTo>
                      <a:lnTo>
                        <a:pt x="0" y="120000"/>
                      </a:lnTo>
                      <a:lnTo>
                        <a:pt x="1884" y="98133"/>
                      </a:lnTo>
                      <a:lnTo>
                        <a:pt x="5654" y="96000"/>
                      </a:lnTo>
                      <a:lnTo>
                        <a:pt x="14450" y="89600"/>
                      </a:lnTo>
                      <a:lnTo>
                        <a:pt x="28272" y="80000"/>
                      </a:lnTo>
                      <a:lnTo>
                        <a:pt x="43350" y="68266"/>
                      </a:lnTo>
                      <a:lnTo>
                        <a:pt x="59057" y="56533"/>
                      </a:lnTo>
                      <a:lnTo>
                        <a:pt x="72251" y="44266"/>
                      </a:lnTo>
                      <a:lnTo>
                        <a:pt x="82931" y="34133"/>
                      </a:lnTo>
                      <a:lnTo>
                        <a:pt x="87958" y="26133"/>
                      </a:lnTo>
                      <a:lnTo>
                        <a:pt x="91099" y="19733"/>
                      </a:lnTo>
                      <a:lnTo>
                        <a:pt x="94869" y="14400"/>
                      </a:lnTo>
                      <a:lnTo>
                        <a:pt x="99895" y="10133"/>
                      </a:lnTo>
                      <a:lnTo>
                        <a:pt x="105549" y="6400"/>
                      </a:lnTo>
                      <a:lnTo>
                        <a:pt x="111204" y="3733"/>
                      </a:lnTo>
                      <a:lnTo>
                        <a:pt x="115602" y="1600"/>
                      </a:lnTo>
                      <a:lnTo>
                        <a:pt x="118743" y="533"/>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2" name="Google Shape;2822;p65"/>
                <p:cNvSpPr/>
                <p:nvPr/>
              </p:nvSpPr>
              <p:spPr>
                <a:xfrm>
                  <a:off x="4816475" y="5091112"/>
                  <a:ext cx="58737" cy="49212"/>
                </a:xfrm>
                <a:custGeom>
                  <a:avLst/>
                  <a:gdLst/>
                  <a:ahLst/>
                  <a:cxnLst/>
                  <a:rect l="l" t="t" r="r" b="b"/>
                  <a:pathLst>
                    <a:path w="120000" h="120000" extrusionOk="0">
                      <a:moveTo>
                        <a:pt x="119999" y="0"/>
                      </a:moveTo>
                      <a:lnTo>
                        <a:pt x="115714" y="1290"/>
                      </a:lnTo>
                      <a:lnTo>
                        <a:pt x="106071" y="6451"/>
                      </a:lnTo>
                      <a:lnTo>
                        <a:pt x="91071" y="14193"/>
                      </a:lnTo>
                      <a:lnTo>
                        <a:pt x="75000" y="24516"/>
                      </a:lnTo>
                      <a:lnTo>
                        <a:pt x="58928" y="40000"/>
                      </a:lnTo>
                      <a:lnTo>
                        <a:pt x="41785" y="58064"/>
                      </a:lnTo>
                      <a:lnTo>
                        <a:pt x="28928" y="81290"/>
                      </a:lnTo>
                      <a:lnTo>
                        <a:pt x="21428" y="108387"/>
                      </a:lnTo>
                      <a:lnTo>
                        <a:pt x="0" y="120000"/>
                      </a:lnTo>
                      <a:lnTo>
                        <a:pt x="1071" y="114838"/>
                      </a:lnTo>
                      <a:lnTo>
                        <a:pt x="3214" y="103225"/>
                      </a:lnTo>
                      <a:lnTo>
                        <a:pt x="9642" y="86451"/>
                      </a:lnTo>
                      <a:lnTo>
                        <a:pt x="20357" y="65806"/>
                      </a:lnTo>
                      <a:lnTo>
                        <a:pt x="34285" y="43870"/>
                      </a:lnTo>
                      <a:lnTo>
                        <a:pt x="55714" y="24516"/>
                      </a:lnTo>
                      <a:lnTo>
                        <a:pt x="83571" y="9032"/>
                      </a:lnTo>
                      <a:lnTo>
                        <a:pt x="119999"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3" name="Google Shape;2823;p65"/>
                <p:cNvSpPr/>
                <p:nvPr/>
              </p:nvSpPr>
              <p:spPr>
                <a:xfrm>
                  <a:off x="4657725" y="5033962"/>
                  <a:ext cx="101600" cy="127000"/>
                </a:xfrm>
                <a:custGeom>
                  <a:avLst/>
                  <a:gdLst/>
                  <a:ahLst/>
                  <a:cxnLst/>
                  <a:rect l="l" t="t" r="r" b="b"/>
                  <a:pathLst>
                    <a:path w="120000" h="120000" extrusionOk="0">
                      <a:moveTo>
                        <a:pt x="120000" y="120000"/>
                      </a:moveTo>
                      <a:lnTo>
                        <a:pt x="120000" y="119497"/>
                      </a:lnTo>
                      <a:lnTo>
                        <a:pt x="118115" y="116987"/>
                      </a:lnTo>
                      <a:lnTo>
                        <a:pt x="116230" y="113974"/>
                      </a:lnTo>
                      <a:lnTo>
                        <a:pt x="112460" y="109456"/>
                      </a:lnTo>
                      <a:lnTo>
                        <a:pt x="107434" y="103933"/>
                      </a:lnTo>
                      <a:lnTo>
                        <a:pt x="99267" y="97405"/>
                      </a:lnTo>
                      <a:lnTo>
                        <a:pt x="88586" y="89372"/>
                      </a:lnTo>
                      <a:lnTo>
                        <a:pt x="76020" y="81841"/>
                      </a:lnTo>
                      <a:lnTo>
                        <a:pt x="60314" y="73807"/>
                      </a:lnTo>
                      <a:lnTo>
                        <a:pt x="45235" y="66276"/>
                      </a:lnTo>
                      <a:lnTo>
                        <a:pt x="30785" y="59246"/>
                      </a:lnTo>
                      <a:lnTo>
                        <a:pt x="18219" y="51715"/>
                      </a:lnTo>
                      <a:lnTo>
                        <a:pt x="8795" y="44686"/>
                      </a:lnTo>
                      <a:lnTo>
                        <a:pt x="1884" y="37656"/>
                      </a:lnTo>
                      <a:lnTo>
                        <a:pt x="0" y="29623"/>
                      </a:lnTo>
                      <a:lnTo>
                        <a:pt x="2513" y="22092"/>
                      </a:lnTo>
                      <a:lnTo>
                        <a:pt x="11937" y="9539"/>
                      </a:lnTo>
                      <a:lnTo>
                        <a:pt x="16335" y="3012"/>
                      </a:lnTo>
                      <a:lnTo>
                        <a:pt x="17591" y="502"/>
                      </a:lnTo>
                      <a:lnTo>
                        <a:pt x="17591" y="0"/>
                      </a:lnTo>
                      <a:lnTo>
                        <a:pt x="16963" y="1004"/>
                      </a:lnTo>
                      <a:lnTo>
                        <a:pt x="16335" y="4518"/>
                      </a:lnTo>
                      <a:lnTo>
                        <a:pt x="15706" y="10041"/>
                      </a:lnTo>
                      <a:lnTo>
                        <a:pt x="14450" y="16569"/>
                      </a:lnTo>
                      <a:lnTo>
                        <a:pt x="15706" y="24602"/>
                      </a:lnTo>
                      <a:lnTo>
                        <a:pt x="17591" y="32133"/>
                      </a:lnTo>
                      <a:lnTo>
                        <a:pt x="22617" y="39163"/>
                      </a:lnTo>
                      <a:lnTo>
                        <a:pt x="30157" y="45690"/>
                      </a:lnTo>
                      <a:lnTo>
                        <a:pt x="41465" y="52719"/>
                      </a:lnTo>
                      <a:lnTo>
                        <a:pt x="54659" y="59246"/>
                      </a:lnTo>
                      <a:lnTo>
                        <a:pt x="69109" y="66778"/>
                      </a:lnTo>
                      <a:lnTo>
                        <a:pt x="84188" y="75815"/>
                      </a:lnTo>
                      <a:lnTo>
                        <a:pt x="97382" y="85355"/>
                      </a:lnTo>
                      <a:lnTo>
                        <a:pt x="108691" y="95397"/>
                      </a:lnTo>
                      <a:lnTo>
                        <a:pt x="116230" y="107447"/>
                      </a:ln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4" name="Google Shape;2824;p65"/>
                <p:cNvSpPr/>
                <p:nvPr/>
              </p:nvSpPr>
              <p:spPr>
                <a:xfrm>
                  <a:off x="4699000" y="5046662"/>
                  <a:ext cx="66675" cy="87312"/>
                </a:xfrm>
                <a:custGeom>
                  <a:avLst/>
                  <a:gdLst/>
                  <a:ahLst/>
                  <a:cxnLst/>
                  <a:rect l="l" t="t" r="r" b="b"/>
                  <a:pathLst>
                    <a:path w="120000" h="120000" extrusionOk="0">
                      <a:moveTo>
                        <a:pt x="0" y="10975"/>
                      </a:moveTo>
                      <a:lnTo>
                        <a:pt x="1904" y="11707"/>
                      </a:lnTo>
                      <a:lnTo>
                        <a:pt x="6666" y="14634"/>
                      </a:lnTo>
                      <a:lnTo>
                        <a:pt x="13333" y="18292"/>
                      </a:lnTo>
                      <a:lnTo>
                        <a:pt x="22857" y="24146"/>
                      </a:lnTo>
                      <a:lnTo>
                        <a:pt x="31428" y="30731"/>
                      </a:lnTo>
                      <a:lnTo>
                        <a:pt x="39047" y="38780"/>
                      </a:lnTo>
                      <a:lnTo>
                        <a:pt x="47619" y="49024"/>
                      </a:lnTo>
                      <a:lnTo>
                        <a:pt x="53333" y="60731"/>
                      </a:lnTo>
                      <a:lnTo>
                        <a:pt x="59047" y="73170"/>
                      </a:lnTo>
                      <a:lnTo>
                        <a:pt x="67619" y="83414"/>
                      </a:lnTo>
                      <a:lnTo>
                        <a:pt x="79047" y="93658"/>
                      </a:lnTo>
                      <a:lnTo>
                        <a:pt x="90476" y="102439"/>
                      </a:lnTo>
                      <a:lnTo>
                        <a:pt x="101904" y="109756"/>
                      </a:lnTo>
                      <a:lnTo>
                        <a:pt x="110476" y="115609"/>
                      </a:lnTo>
                      <a:lnTo>
                        <a:pt x="117142" y="119268"/>
                      </a:lnTo>
                      <a:lnTo>
                        <a:pt x="120000" y="120000"/>
                      </a:lnTo>
                      <a:lnTo>
                        <a:pt x="117142" y="117073"/>
                      </a:lnTo>
                      <a:lnTo>
                        <a:pt x="113333" y="110487"/>
                      </a:lnTo>
                      <a:lnTo>
                        <a:pt x="104761" y="99512"/>
                      </a:lnTo>
                      <a:lnTo>
                        <a:pt x="96190" y="87804"/>
                      </a:lnTo>
                      <a:lnTo>
                        <a:pt x="86666" y="75365"/>
                      </a:lnTo>
                      <a:lnTo>
                        <a:pt x="78095" y="62195"/>
                      </a:lnTo>
                      <a:lnTo>
                        <a:pt x="71428" y="51951"/>
                      </a:lnTo>
                      <a:lnTo>
                        <a:pt x="66666" y="43170"/>
                      </a:lnTo>
                      <a:lnTo>
                        <a:pt x="59047" y="29268"/>
                      </a:lnTo>
                      <a:lnTo>
                        <a:pt x="47619" y="14634"/>
                      </a:lnTo>
                      <a:lnTo>
                        <a:pt x="38095" y="4390"/>
                      </a:lnTo>
                      <a:lnTo>
                        <a:pt x="33333" y="0"/>
                      </a:lnTo>
                      <a:lnTo>
                        <a:pt x="0" y="1097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5" name="Google Shape;2825;p65"/>
                <p:cNvSpPr/>
                <p:nvPr/>
              </p:nvSpPr>
              <p:spPr>
                <a:xfrm>
                  <a:off x="4721225" y="5011737"/>
                  <a:ext cx="115887" cy="82550"/>
                </a:xfrm>
                <a:custGeom>
                  <a:avLst/>
                  <a:gdLst/>
                  <a:ahLst/>
                  <a:cxnLst/>
                  <a:rect l="l" t="t" r="r" b="b"/>
                  <a:pathLst>
                    <a:path w="120000" h="120000" extrusionOk="0">
                      <a:moveTo>
                        <a:pt x="0" y="38181"/>
                      </a:moveTo>
                      <a:lnTo>
                        <a:pt x="1100" y="35064"/>
                      </a:lnTo>
                      <a:lnTo>
                        <a:pt x="5504" y="29610"/>
                      </a:lnTo>
                      <a:lnTo>
                        <a:pt x="11559" y="24155"/>
                      </a:lnTo>
                      <a:lnTo>
                        <a:pt x="18715" y="20259"/>
                      </a:lnTo>
                      <a:lnTo>
                        <a:pt x="23669" y="20259"/>
                      </a:lnTo>
                      <a:lnTo>
                        <a:pt x="27522" y="23376"/>
                      </a:lnTo>
                      <a:lnTo>
                        <a:pt x="30825" y="29610"/>
                      </a:lnTo>
                      <a:lnTo>
                        <a:pt x="34128" y="38181"/>
                      </a:lnTo>
                      <a:lnTo>
                        <a:pt x="37981" y="52207"/>
                      </a:lnTo>
                      <a:lnTo>
                        <a:pt x="40183" y="61558"/>
                      </a:lnTo>
                      <a:lnTo>
                        <a:pt x="42935" y="68571"/>
                      </a:lnTo>
                      <a:lnTo>
                        <a:pt x="45137" y="72467"/>
                      </a:lnTo>
                      <a:lnTo>
                        <a:pt x="46788" y="72467"/>
                      </a:lnTo>
                      <a:lnTo>
                        <a:pt x="48990" y="70909"/>
                      </a:lnTo>
                      <a:lnTo>
                        <a:pt x="50642" y="64675"/>
                      </a:lnTo>
                      <a:lnTo>
                        <a:pt x="53944" y="57662"/>
                      </a:lnTo>
                      <a:lnTo>
                        <a:pt x="56697" y="49870"/>
                      </a:lnTo>
                      <a:lnTo>
                        <a:pt x="58899" y="41298"/>
                      </a:lnTo>
                      <a:lnTo>
                        <a:pt x="61100" y="32727"/>
                      </a:lnTo>
                      <a:lnTo>
                        <a:pt x="63853" y="23376"/>
                      </a:lnTo>
                      <a:lnTo>
                        <a:pt x="67155" y="15584"/>
                      </a:lnTo>
                      <a:lnTo>
                        <a:pt x="71559" y="9350"/>
                      </a:lnTo>
                      <a:lnTo>
                        <a:pt x="76513" y="3896"/>
                      </a:lnTo>
                      <a:lnTo>
                        <a:pt x="83119" y="779"/>
                      </a:lnTo>
                      <a:lnTo>
                        <a:pt x="85321" y="0"/>
                      </a:lnTo>
                      <a:lnTo>
                        <a:pt x="87522" y="0"/>
                      </a:lnTo>
                      <a:lnTo>
                        <a:pt x="90275" y="0"/>
                      </a:lnTo>
                      <a:lnTo>
                        <a:pt x="93577" y="779"/>
                      </a:lnTo>
                      <a:lnTo>
                        <a:pt x="95779" y="2337"/>
                      </a:lnTo>
                      <a:lnTo>
                        <a:pt x="99082" y="3896"/>
                      </a:lnTo>
                      <a:lnTo>
                        <a:pt x="102935" y="5454"/>
                      </a:lnTo>
                      <a:lnTo>
                        <a:pt x="106238" y="7792"/>
                      </a:lnTo>
                      <a:lnTo>
                        <a:pt x="116697" y="17922"/>
                      </a:lnTo>
                      <a:lnTo>
                        <a:pt x="120000" y="30389"/>
                      </a:lnTo>
                      <a:lnTo>
                        <a:pt x="117798" y="44415"/>
                      </a:lnTo>
                      <a:lnTo>
                        <a:pt x="111192" y="60779"/>
                      </a:lnTo>
                      <a:lnTo>
                        <a:pt x="102935" y="76363"/>
                      </a:lnTo>
                      <a:lnTo>
                        <a:pt x="95229" y="91168"/>
                      </a:lnTo>
                      <a:lnTo>
                        <a:pt x="90275" y="105974"/>
                      </a:lnTo>
                      <a:lnTo>
                        <a:pt x="88623" y="120000"/>
                      </a:lnTo>
                      <a:lnTo>
                        <a:pt x="86972" y="116103"/>
                      </a:lnTo>
                      <a:lnTo>
                        <a:pt x="83119" y="105974"/>
                      </a:lnTo>
                      <a:lnTo>
                        <a:pt x="81467" y="90389"/>
                      </a:lnTo>
                      <a:lnTo>
                        <a:pt x="86972" y="72467"/>
                      </a:lnTo>
                      <a:lnTo>
                        <a:pt x="90825" y="63116"/>
                      </a:lnTo>
                      <a:lnTo>
                        <a:pt x="93577" y="52987"/>
                      </a:lnTo>
                      <a:lnTo>
                        <a:pt x="94678" y="44415"/>
                      </a:lnTo>
                      <a:lnTo>
                        <a:pt x="94128" y="37402"/>
                      </a:lnTo>
                      <a:lnTo>
                        <a:pt x="92477" y="31948"/>
                      </a:lnTo>
                      <a:lnTo>
                        <a:pt x="89174" y="28831"/>
                      </a:lnTo>
                      <a:lnTo>
                        <a:pt x="85321" y="28831"/>
                      </a:lnTo>
                      <a:lnTo>
                        <a:pt x="80366" y="32727"/>
                      </a:lnTo>
                      <a:lnTo>
                        <a:pt x="74862" y="38961"/>
                      </a:lnTo>
                      <a:lnTo>
                        <a:pt x="70458" y="48311"/>
                      </a:lnTo>
                      <a:lnTo>
                        <a:pt x="66605" y="58441"/>
                      </a:lnTo>
                      <a:lnTo>
                        <a:pt x="63302" y="68571"/>
                      </a:lnTo>
                      <a:lnTo>
                        <a:pt x="60000" y="78701"/>
                      </a:lnTo>
                      <a:lnTo>
                        <a:pt x="56697" y="87272"/>
                      </a:lnTo>
                      <a:lnTo>
                        <a:pt x="53394" y="92727"/>
                      </a:lnTo>
                      <a:lnTo>
                        <a:pt x="49541" y="95064"/>
                      </a:lnTo>
                      <a:lnTo>
                        <a:pt x="45137" y="91948"/>
                      </a:lnTo>
                      <a:lnTo>
                        <a:pt x="39082" y="85714"/>
                      </a:lnTo>
                      <a:lnTo>
                        <a:pt x="32477" y="76363"/>
                      </a:lnTo>
                      <a:lnTo>
                        <a:pt x="25871" y="64675"/>
                      </a:lnTo>
                      <a:lnTo>
                        <a:pt x="18715" y="54545"/>
                      </a:lnTo>
                      <a:lnTo>
                        <a:pt x="12110" y="45974"/>
                      </a:lnTo>
                      <a:lnTo>
                        <a:pt x="5504" y="39740"/>
                      </a:lnTo>
                      <a:lnTo>
                        <a:pt x="0" y="3818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6" name="Google Shape;2826;p65"/>
                <p:cNvSpPr/>
                <p:nvPr/>
              </p:nvSpPr>
              <p:spPr>
                <a:xfrm>
                  <a:off x="4826000" y="5411787"/>
                  <a:ext cx="114300" cy="74612"/>
                </a:xfrm>
                <a:custGeom>
                  <a:avLst/>
                  <a:gdLst/>
                  <a:ahLst/>
                  <a:cxnLst/>
                  <a:rect l="l" t="t" r="r" b="b"/>
                  <a:pathLst>
                    <a:path w="120000" h="120000" extrusionOk="0">
                      <a:moveTo>
                        <a:pt x="0" y="120000"/>
                      </a:moveTo>
                      <a:lnTo>
                        <a:pt x="1116" y="120000"/>
                      </a:lnTo>
                      <a:lnTo>
                        <a:pt x="5581" y="120000"/>
                      </a:lnTo>
                      <a:lnTo>
                        <a:pt x="10604" y="118297"/>
                      </a:lnTo>
                      <a:lnTo>
                        <a:pt x="18418" y="113191"/>
                      </a:lnTo>
                      <a:lnTo>
                        <a:pt x="27906" y="104680"/>
                      </a:lnTo>
                      <a:lnTo>
                        <a:pt x="38511" y="92765"/>
                      </a:lnTo>
                      <a:lnTo>
                        <a:pt x="49674" y="75744"/>
                      </a:lnTo>
                      <a:lnTo>
                        <a:pt x="62511" y="52765"/>
                      </a:lnTo>
                      <a:lnTo>
                        <a:pt x="74232" y="28936"/>
                      </a:lnTo>
                      <a:lnTo>
                        <a:pt x="84837" y="13617"/>
                      </a:lnTo>
                      <a:lnTo>
                        <a:pt x="94883" y="3404"/>
                      </a:lnTo>
                      <a:lnTo>
                        <a:pt x="102697" y="0"/>
                      </a:lnTo>
                      <a:lnTo>
                        <a:pt x="109395" y="0"/>
                      </a:lnTo>
                      <a:lnTo>
                        <a:pt x="114976" y="3404"/>
                      </a:lnTo>
                      <a:lnTo>
                        <a:pt x="118325" y="11063"/>
                      </a:lnTo>
                      <a:lnTo>
                        <a:pt x="120000" y="18723"/>
                      </a:lnTo>
                      <a:lnTo>
                        <a:pt x="120000" y="34042"/>
                      </a:lnTo>
                      <a:lnTo>
                        <a:pt x="117209" y="45957"/>
                      </a:lnTo>
                      <a:lnTo>
                        <a:pt x="114976" y="53617"/>
                      </a:lnTo>
                      <a:lnTo>
                        <a:pt x="113302" y="56170"/>
                      </a:lnTo>
                      <a:lnTo>
                        <a:pt x="113302" y="54468"/>
                      </a:lnTo>
                      <a:lnTo>
                        <a:pt x="112186" y="50212"/>
                      </a:lnTo>
                      <a:lnTo>
                        <a:pt x="110511" y="44255"/>
                      </a:lnTo>
                      <a:lnTo>
                        <a:pt x="108837" y="38297"/>
                      </a:lnTo>
                      <a:lnTo>
                        <a:pt x="105488" y="33191"/>
                      </a:lnTo>
                      <a:lnTo>
                        <a:pt x="102139" y="32340"/>
                      </a:lnTo>
                      <a:lnTo>
                        <a:pt x="98232" y="34042"/>
                      </a:lnTo>
                      <a:lnTo>
                        <a:pt x="93767" y="42553"/>
                      </a:lnTo>
                      <a:lnTo>
                        <a:pt x="87627" y="54468"/>
                      </a:lnTo>
                      <a:lnTo>
                        <a:pt x="78697" y="67234"/>
                      </a:lnTo>
                      <a:lnTo>
                        <a:pt x="68093" y="80851"/>
                      </a:lnTo>
                      <a:lnTo>
                        <a:pt x="56930" y="92765"/>
                      </a:lnTo>
                      <a:lnTo>
                        <a:pt x="44093" y="103829"/>
                      </a:lnTo>
                      <a:lnTo>
                        <a:pt x="30139" y="112340"/>
                      </a:lnTo>
                      <a:lnTo>
                        <a:pt x="14511" y="118297"/>
                      </a:lnTo>
                      <a:lnTo>
                        <a:pt x="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7" name="Google Shape;2827;p65"/>
                <p:cNvSpPr/>
                <p:nvPr/>
              </p:nvSpPr>
              <p:spPr>
                <a:xfrm>
                  <a:off x="4791075" y="6164262"/>
                  <a:ext cx="130175" cy="23812"/>
                </a:xfrm>
                <a:custGeom>
                  <a:avLst/>
                  <a:gdLst/>
                  <a:ahLst/>
                  <a:cxnLst/>
                  <a:rect l="l" t="t" r="r" b="b"/>
                  <a:pathLst>
                    <a:path w="120000" h="120000" extrusionOk="0">
                      <a:moveTo>
                        <a:pt x="120000" y="120000"/>
                      </a:moveTo>
                      <a:lnTo>
                        <a:pt x="119514" y="120000"/>
                      </a:lnTo>
                      <a:lnTo>
                        <a:pt x="117570" y="117272"/>
                      </a:lnTo>
                      <a:lnTo>
                        <a:pt x="114655" y="109090"/>
                      </a:lnTo>
                      <a:lnTo>
                        <a:pt x="110283" y="103636"/>
                      </a:lnTo>
                      <a:lnTo>
                        <a:pt x="104453" y="92727"/>
                      </a:lnTo>
                      <a:lnTo>
                        <a:pt x="98137" y="84545"/>
                      </a:lnTo>
                      <a:lnTo>
                        <a:pt x="91336" y="73636"/>
                      </a:lnTo>
                      <a:lnTo>
                        <a:pt x="83076" y="65454"/>
                      </a:lnTo>
                      <a:lnTo>
                        <a:pt x="74817" y="54545"/>
                      </a:lnTo>
                      <a:lnTo>
                        <a:pt x="65587" y="40909"/>
                      </a:lnTo>
                      <a:lnTo>
                        <a:pt x="55384" y="32727"/>
                      </a:lnTo>
                      <a:lnTo>
                        <a:pt x="45182" y="21818"/>
                      </a:lnTo>
                      <a:lnTo>
                        <a:pt x="34008" y="16363"/>
                      </a:lnTo>
                      <a:lnTo>
                        <a:pt x="23319" y="10909"/>
                      </a:lnTo>
                      <a:lnTo>
                        <a:pt x="11659" y="2727"/>
                      </a:lnTo>
                      <a:lnTo>
                        <a:pt x="0" y="0"/>
                      </a:lnTo>
                      <a:lnTo>
                        <a:pt x="0" y="87272"/>
                      </a:lnTo>
                      <a:lnTo>
                        <a:pt x="971" y="87272"/>
                      </a:lnTo>
                      <a:lnTo>
                        <a:pt x="1943" y="87272"/>
                      </a:lnTo>
                      <a:lnTo>
                        <a:pt x="3886" y="84545"/>
                      </a:lnTo>
                      <a:lnTo>
                        <a:pt x="6315" y="84545"/>
                      </a:lnTo>
                      <a:lnTo>
                        <a:pt x="10202" y="81818"/>
                      </a:lnTo>
                      <a:lnTo>
                        <a:pt x="14574" y="81818"/>
                      </a:lnTo>
                      <a:lnTo>
                        <a:pt x="20404" y="81818"/>
                      </a:lnTo>
                      <a:lnTo>
                        <a:pt x="26720" y="79090"/>
                      </a:lnTo>
                      <a:lnTo>
                        <a:pt x="34008" y="81818"/>
                      </a:lnTo>
                      <a:lnTo>
                        <a:pt x="42753" y="81818"/>
                      </a:lnTo>
                      <a:lnTo>
                        <a:pt x="52955" y="84545"/>
                      </a:lnTo>
                      <a:lnTo>
                        <a:pt x="63643" y="87272"/>
                      </a:lnTo>
                      <a:lnTo>
                        <a:pt x="75789" y="92727"/>
                      </a:lnTo>
                      <a:lnTo>
                        <a:pt x="89878" y="100909"/>
                      </a:lnTo>
                      <a:lnTo>
                        <a:pt x="103967" y="109090"/>
                      </a:lnTo>
                      <a:lnTo>
                        <a:pt x="120000" y="12000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8" name="Google Shape;2828;p65"/>
                <p:cNvSpPr/>
                <p:nvPr/>
              </p:nvSpPr>
              <p:spPr>
                <a:xfrm>
                  <a:off x="4630737" y="6162675"/>
                  <a:ext cx="125412" cy="28575"/>
                </a:xfrm>
                <a:custGeom>
                  <a:avLst/>
                  <a:gdLst/>
                  <a:ahLst/>
                  <a:cxnLst/>
                  <a:rect l="l" t="t" r="r" b="b"/>
                  <a:pathLst>
                    <a:path w="120000" h="120000" extrusionOk="0">
                      <a:moveTo>
                        <a:pt x="120000" y="0"/>
                      </a:moveTo>
                      <a:lnTo>
                        <a:pt x="119495" y="0"/>
                      </a:lnTo>
                      <a:lnTo>
                        <a:pt x="116974" y="0"/>
                      </a:lnTo>
                      <a:lnTo>
                        <a:pt x="113949" y="0"/>
                      </a:lnTo>
                      <a:lnTo>
                        <a:pt x="109411" y="4528"/>
                      </a:lnTo>
                      <a:lnTo>
                        <a:pt x="103361" y="4528"/>
                      </a:lnTo>
                      <a:lnTo>
                        <a:pt x="96806" y="6792"/>
                      </a:lnTo>
                      <a:lnTo>
                        <a:pt x="89747" y="11320"/>
                      </a:lnTo>
                      <a:lnTo>
                        <a:pt x="81176" y="13584"/>
                      </a:lnTo>
                      <a:lnTo>
                        <a:pt x="72100" y="22641"/>
                      </a:lnTo>
                      <a:lnTo>
                        <a:pt x="62521" y="29433"/>
                      </a:lnTo>
                      <a:lnTo>
                        <a:pt x="52436" y="38490"/>
                      </a:lnTo>
                      <a:lnTo>
                        <a:pt x="42352" y="52075"/>
                      </a:lnTo>
                      <a:lnTo>
                        <a:pt x="31260" y="65660"/>
                      </a:lnTo>
                      <a:lnTo>
                        <a:pt x="21176" y="79245"/>
                      </a:lnTo>
                      <a:lnTo>
                        <a:pt x="10588" y="97358"/>
                      </a:lnTo>
                      <a:lnTo>
                        <a:pt x="0" y="120000"/>
                      </a:lnTo>
                      <a:lnTo>
                        <a:pt x="1008" y="120000"/>
                      </a:lnTo>
                      <a:lnTo>
                        <a:pt x="3529" y="117735"/>
                      </a:lnTo>
                      <a:lnTo>
                        <a:pt x="7563" y="113207"/>
                      </a:lnTo>
                      <a:lnTo>
                        <a:pt x="13613" y="108679"/>
                      </a:lnTo>
                      <a:lnTo>
                        <a:pt x="20672" y="104150"/>
                      </a:lnTo>
                      <a:lnTo>
                        <a:pt x="28739" y="97358"/>
                      </a:lnTo>
                      <a:lnTo>
                        <a:pt x="36806" y="92830"/>
                      </a:lnTo>
                      <a:lnTo>
                        <a:pt x="46386" y="86037"/>
                      </a:lnTo>
                      <a:lnTo>
                        <a:pt x="55966" y="81509"/>
                      </a:lnTo>
                      <a:lnTo>
                        <a:pt x="66050" y="76981"/>
                      </a:lnTo>
                      <a:lnTo>
                        <a:pt x="76638" y="74716"/>
                      </a:lnTo>
                      <a:lnTo>
                        <a:pt x="86218" y="67924"/>
                      </a:lnTo>
                      <a:lnTo>
                        <a:pt x="95798" y="67924"/>
                      </a:lnTo>
                      <a:lnTo>
                        <a:pt x="104369" y="67924"/>
                      </a:lnTo>
                      <a:lnTo>
                        <a:pt x="112941" y="70188"/>
                      </a:lnTo>
                      <a:lnTo>
                        <a:pt x="120000" y="74716"/>
                      </a:lnTo>
                      <a:lnTo>
                        <a:pt x="12000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29" name="Google Shape;2829;p65"/>
                <p:cNvSpPr/>
                <p:nvPr/>
              </p:nvSpPr>
              <p:spPr>
                <a:xfrm>
                  <a:off x="4760912" y="5807075"/>
                  <a:ext cx="12700" cy="185737"/>
                </a:xfrm>
                <a:custGeom>
                  <a:avLst/>
                  <a:gdLst/>
                  <a:ahLst/>
                  <a:cxnLst/>
                  <a:rect l="l" t="t" r="r" b="b"/>
                  <a:pathLst>
                    <a:path w="120000" h="120000" extrusionOk="0">
                      <a:moveTo>
                        <a:pt x="36521" y="119999"/>
                      </a:moveTo>
                      <a:lnTo>
                        <a:pt x="0" y="113504"/>
                      </a:lnTo>
                      <a:lnTo>
                        <a:pt x="120000" y="0"/>
                      </a:lnTo>
                      <a:lnTo>
                        <a:pt x="99130" y="113504"/>
                      </a:lnTo>
                      <a:lnTo>
                        <a:pt x="36521" y="11999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30" name="Google Shape;2830;p65"/>
                <p:cNvSpPr/>
                <p:nvPr/>
              </p:nvSpPr>
              <p:spPr>
                <a:xfrm>
                  <a:off x="4787900" y="5624512"/>
                  <a:ext cx="12700" cy="106362"/>
                </a:xfrm>
                <a:custGeom>
                  <a:avLst/>
                  <a:gdLst/>
                  <a:ahLst/>
                  <a:cxnLst/>
                  <a:rect l="l" t="t" r="r" b="b"/>
                  <a:pathLst>
                    <a:path w="120000" h="120000" extrusionOk="0">
                      <a:moveTo>
                        <a:pt x="0" y="105812"/>
                      </a:moveTo>
                      <a:lnTo>
                        <a:pt x="62608" y="0"/>
                      </a:lnTo>
                      <a:lnTo>
                        <a:pt x="120000" y="120000"/>
                      </a:lnTo>
                      <a:lnTo>
                        <a:pt x="0" y="10581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nvGrpSpPr>
            <p:cNvPr id="2831" name="Google Shape;2831;p65"/>
            <p:cNvGrpSpPr/>
            <p:nvPr/>
          </p:nvGrpSpPr>
          <p:grpSpPr>
            <a:xfrm>
              <a:off x="4856162" y="4351337"/>
              <a:ext cx="1179512" cy="323849"/>
              <a:chOff x="4856162" y="4351337"/>
              <a:chExt cx="1179512" cy="323849"/>
            </a:xfrm>
          </p:grpSpPr>
          <p:grpSp>
            <p:nvGrpSpPr>
              <p:cNvPr id="2832" name="Google Shape;2832;p65"/>
              <p:cNvGrpSpPr/>
              <p:nvPr/>
            </p:nvGrpSpPr>
            <p:grpSpPr>
              <a:xfrm>
                <a:off x="5499100" y="4403725"/>
                <a:ext cx="201612" cy="142874"/>
                <a:chOff x="5499100" y="4403725"/>
                <a:chExt cx="201612" cy="142874"/>
              </a:xfrm>
            </p:grpSpPr>
            <p:sp>
              <p:nvSpPr>
                <p:cNvPr id="2833" name="Google Shape;2833;p65"/>
                <p:cNvSpPr/>
                <p:nvPr/>
              </p:nvSpPr>
              <p:spPr>
                <a:xfrm>
                  <a:off x="5499100" y="4443412"/>
                  <a:ext cx="103187" cy="103187"/>
                </a:xfrm>
                <a:custGeom>
                  <a:avLst/>
                  <a:gdLst/>
                  <a:ahLst/>
                  <a:cxnLst/>
                  <a:rect l="l" t="t" r="r" b="b"/>
                  <a:pathLst>
                    <a:path w="120000" h="120000" extrusionOk="0">
                      <a:moveTo>
                        <a:pt x="120000" y="120000"/>
                      </a:moveTo>
                      <a:cubicBezTo>
                        <a:pt x="114461" y="105230"/>
                        <a:pt x="116307" y="84923"/>
                        <a:pt x="105230" y="73846"/>
                      </a:cubicBezTo>
                      <a:cubicBezTo>
                        <a:pt x="94153" y="62769"/>
                        <a:pt x="73846" y="66461"/>
                        <a:pt x="60923" y="59076"/>
                      </a:cubicBezTo>
                      <a:cubicBezTo>
                        <a:pt x="55384" y="55384"/>
                        <a:pt x="5538" y="5538"/>
                        <a:pt x="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34" name="Google Shape;2834;p65"/>
                <p:cNvSpPr/>
                <p:nvPr/>
              </p:nvSpPr>
              <p:spPr>
                <a:xfrm>
                  <a:off x="5554662" y="4408487"/>
                  <a:ext cx="46037" cy="134937"/>
                </a:xfrm>
                <a:custGeom>
                  <a:avLst/>
                  <a:gdLst/>
                  <a:ahLst/>
                  <a:cxnLst/>
                  <a:rect l="l" t="t" r="r" b="b"/>
                  <a:pathLst>
                    <a:path w="120000" h="120000" extrusionOk="0">
                      <a:moveTo>
                        <a:pt x="120000" y="120000"/>
                      </a:moveTo>
                      <a:cubicBezTo>
                        <a:pt x="95172" y="98823"/>
                        <a:pt x="57931" y="81882"/>
                        <a:pt x="16551" y="63529"/>
                      </a:cubicBezTo>
                      <a:cubicBezTo>
                        <a:pt x="0" y="46588"/>
                        <a:pt x="4137" y="29647"/>
                        <a:pt x="20689" y="12705"/>
                      </a:cubicBezTo>
                      <a:lnTo>
                        <a:pt x="41379" y="0"/>
                      </a:ln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35" name="Google Shape;2835;p65"/>
                <p:cNvSpPr/>
                <p:nvPr/>
              </p:nvSpPr>
              <p:spPr>
                <a:xfrm>
                  <a:off x="5600700" y="4403725"/>
                  <a:ext cx="55562" cy="134937"/>
                </a:xfrm>
                <a:custGeom>
                  <a:avLst/>
                  <a:gdLst/>
                  <a:ahLst/>
                  <a:cxnLst/>
                  <a:rect l="l" t="t" r="r" b="b"/>
                  <a:pathLst>
                    <a:path w="120000" h="120000" extrusionOk="0">
                      <a:moveTo>
                        <a:pt x="0" y="120000"/>
                      </a:moveTo>
                      <a:cubicBezTo>
                        <a:pt x="3428" y="86117"/>
                        <a:pt x="10285" y="53647"/>
                        <a:pt x="20571" y="38117"/>
                      </a:cubicBezTo>
                      <a:cubicBezTo>
                        <a:pt x="30857" y="22588"/>
                        <a:pt x="44571" y="28235"/>
                        <a:pt x="61714" y="22588"/>
                      </a:cubicBezTo>
                      <a:cubicBezTo>
                        <a:pt x="78857" y="16941"/>
                        <a:pt x="99428" y="847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36" name="Google Shape;2836;p65"/>
                <p:cNvSpPr/>
                <p:nvPr/>
              </p:nvSpPr>
              <p:spPr>
                <a:xfrm>
                  <a:off x="5603875" y="4433887"/>
                  <a:ext cx="82550" cy="112712"/>
                </a:xfrm>
                <a:custGeom>
                  <a:avLst/>
                  <a:gdLst/>
                  <a:ahLst/>
                  <a:cxnLst/>
                  <a:rect l="l" t="t" r="r" b="b"/>
                  <a:pathLst>
                    <a:path w="120000" h="120000" extrusionOk="0">
                      <a:moveTo>
                        <a:pt x="0" y="120000"/>
                      </a:moveTo>
                      <a:cubicBezTo>
                        <a:pt x="4615" y="106478"/>
                        <a:pt x="16153" y="99718"/>
                        <a:pt x="30000" y="91267"/>
                      </a:cubicBezTo>
                      <a:cubicBezTo>
                        <a:pt x="34615" y="72676"/>
                        <a:pt x="34615" y="65915"/>
                        <a:pt x="55384" y="55774"/>
                      </a:cubicBezTo>
                      <a:cubicBezTo>
                        <a:pt x="64615" y="18591"/>
                        <a:pt x="80769" y="18591"/>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37" name="Google Shape;2837;p65"/>
                <p:cNvSpPr/>
                <p:nvPr/>
              </p:nvSpPr>
              <p:spPr>
                <a:xfrm>
                  <a:off x="5599112" y="4460875"/>
                  <a:ext cx="101600" cy="80962"/>
                </a:xfrm>
                <a:custGeom>
                  <a:avLst/>
                  <a:gdLst/>
                  <a:ahLst/>
                  <a:cxnLst/>
                  <a:rect l="l" t="t" r="r" b="b"/>
                  <a:pathLst>
                    <a:path w="120000" h="120000" extrusionOk="0">
                      <a:moveTo>
                        <a:pt x="0" y="120000"/>
                      </a:moveTo>
                      <a:cubicBezTo>
                        <a:pt x="13125" y="91764"/>
                        <a:pt x="65625" y="63529"/>
                        <a:pt x="90000" y="51764"/>
                      </a:cubicBezTo>
                      <a:cubicBezTo>
                        <a:pt x="97500" y="37647"/>
                        <a:pt x="106875" y="35294"/>
                        <a:pt x="112500" y="21176"/>
                      </a:cubicBezTo>
                      <a:cubicBezTo>
                        <a:pt x="112500" y="16470"/>
                        <a:pt x="114375" y="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838" name="Google Shape;2838;p65"/>
              <p:cNvGrpSpPr/>
              <p:nvPr/>
            </p:nvGrpSpPr>
            <p:grpSpPr>
              <a:xfrm>
                <a:off x="5087937" y="4391025"/>
                <a:ext cx="201612" cy="142874"/>
                <a:chOff x="5499100" y="4403725"/>
                <a:chExt cx="201612" cy="142874"/>
              </a:xfrm>
            </p:grpSpPr>
            <p:sp>
              <p:nvSpPr>
                <p:cNvPr id="2839" name="Google Shape;2839;p65"/>
                <p:cNvSpPr/>
                <p:nvPr/>
              </p:nvSpPr>
              <p:spPr>
                <a:xfrm>
                  <a:off x="5499100" y="4443412"/>
                  <a:ext cx="103187" cy="103187"/>
                </a:xfrm>
                <a:custGeom>
                  <a:avLst/>
                  <a:gdLst/>
                  <a:ahLst/>
                  <a:cxnLst/>
                  <a:rect l="l" t="t" r="r" b="b"/>
                  <a:pathLst>
                    <a:path w="120000" h="120000" extrusionOk="0">
                      <a:moveTo>
                        <a:pt x="120000" y="120000"/>
                      </a:moveTo>
                      <a:cubicBezTo>
                        <a:pt x="114461" y="105230"/>
                        <a:pt x="116307" y="84923"/>
                        <a:pt x="105230" y="73846"/>
                      </a:cubicBezTo>
                      <a:cubicBezTo>
                        <a:pt x="94153" y="62769"/>
                        <a:pt x="73846" y="66461"/>
                        <a:pt x="60923" y="59076"/>
                      </a:cubicBezTo>
                      <a:cubicBezTo>
                        <a:pt x="55384" y="55384"/>
                        <a:pt x="5538" y="5538"/>
                        <a:pt x="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0" name="Google Shape;2840;p65"/>
                <p:cNvSpPr/>
                <p:nvPr/>
              </p:nvSpPr>
              <p:spPr>
                <a:xfrm>
                  <a:off x="5554662" y="4408487"/>
                  <a:ext cx="46037" cy="134937"/>
                </a:xfrm>
                <a:custGeom>
                  <a:avLst/>
                  <a:gdLst/>
                  <a:ahLst/>
                  <a:cxnLst/>
                  <a:rect l="l" t="t" r="r" b="b"/>
                  <a:pathLst>
                    <a:path w="120000" h="120000" extrusionOk="0">
                      <a:moveTo>
                        <a:pt x="120000" y="120000"/>
                      </a:moveTo>
                      <a:cubicBezTo>
                        <a:pt x="95172" y="98823"/>
                        <a:pt x="57931" y="81882"/>
                        <a:pt x="16551" y="63529"/>
                      </a:cubicBezTo>
                      <a:cubicBezTo>
                        <a:pt x="0" y="46588"/>
                        <a:pt x="4137" y="29647"/>
                        <a:pt x="20689" y="12705"/>
                      </a:cubicBezTo>
                      <a:lnTo>
                        <a:pt x="41379" y="0"/>
                      </a:ln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1" name="Google Shape;2841;p65"/>
                <p:cNvSpPr/>
                <p:nvPr/>
              </p:nvSpPr>
              <p:spPr>
                <a:xfrm>
                  <a:off x="5600700" y="4403725"/>
                  <a:ext cx="55562" cy="134937"/>
                </a:xfrm>
                <a:custGeom>
                  <a:avLst/>
                  <a:gdLst/>
                  <a:ahLst/>
                  <a:cxnLst/>
                  <a:rect l="l" t="t" r="r" b="b"/>
                  <a:pathLst>
                    <a:path w="120000" h="120000" extrusionOk="0">
                      <a:moveTo>
                        <a:pt x="0" y="120000"/>
                      </a:moveTo>
                      <a:cubicBezTo>
                        <a:pt x="3428" y="86117"/>
                        <a:pt x="10285" y="53647"/>
                        <a:pt x="20571" y="38117"/>
                      </a:cubicBezTo>
                      <a:cubicBezTo>
                        <a:pt x="30857" y="22588"/>
                        <a:pt x="44571" y="28235"/>
                        <a:pt x="61714" y="22588"/>
                      </a:cubicBezTo>
                      <a:cubicBezTo>
                        <a:pt x="78857" y="16941"/>
                        <a:pt x="99428" y="847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2" name="Google Shape;2842;p65"/>
                <p:cNvSpPr/>
                <p:nvPr/>
              </p:nvSpPr>
              <p:spPr>
                <a:xfrm>
                  <a:off x="5603875" y="4433887"/>
                  <a:ext cx="82550" cy="112712"/>
                </a:xfrm>
                <a:custGeom>
                  <a:avLst/>
                  <a:gdLst/>
                  <a:ahLst/>
                  <a:cxnLst/>
                  <a:rect l="l" t="t" r="r" b="b"/>
                  <a:pathLst>
                    <a:path w="120000" h="120000" extrusionOk="0">
                      <a:moveTo>
                        <a:pt x="0" y="120000"/>
                      </a:moveTo>
                      <a:cubicBezTo>
                        <a:pt x="4615" y="106478"/>
                        <a:pt x="16153" y="99718"/>
                        <a:pt x="30000" y="91267"/>
                      </a:cubicBezTo>
                      <a:cubicBezTo>
                        <a:pt x="34615" y="72676"/>
                        <a:pt x="34615" y="65915"/>
                        <a:pt x="55384" y="55774"/>
                      </a:cubicBezTo>
                      <a:cubicBezTo>
                        <a:pt x="64615" y="18591"/>
                        <a:pt x="80769" y="18591"/>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3" name="Google Shape;2843;p65"/>
                <p:cNvSpPr/>
                <p:nvPr/>
              </p:nvSpPr>
              <p:spPr>
                <a:xfrm>
                  <a:off x="5599112" y="4460875"/>
                  <a:ext cx="101600" cy="80962"/>
                </a:xfrm>
                <a:custGeom>
                  <a:avLst/>
                  <a:gdLst/>
                  <a:ahLst/>
                  <a:cxnLst/>
                  <a:rect l="l" t="t" r="r" b="b"/>
                  <a:pathLst>
                    <a:path w="120000" h="120000" extrusionOk="0">
                      <a:moveTo>
                        <a:pt x="0" y="120000"/>
                      </a:moveTo>
                      <a:cubicBezTo>
                        <a:pt x="13125" y="91764"/>
                        <a:pt x="65625" y="63529"/>
                        <a:pt x="90000" y="51764"/>
                      </a:cubicBezTo>
                      <a:cubicBezTo>
                        <a:pt x="97500" y="37647"/>
                        <a:pt x="106875" y="35294"/>
                        <a:pt x="112500" y="21176"/>
                      </a:cubicBezTo>
                      <a:cubicBezTo>
                        <a:pt x="112500" y="16470"/>
                        <a:pt x="114375" y="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844" name="Google Shape;2844;p65"/>
              <p:cNvGrpSpPr/>
              <p:nvPr/>
            </p:nvGrpSpPr>
            <p:grpSpPr>
              <a:xfrm>
                <a:off x="5305425" y="4532312"/>
                <a:ext cx="201612" cy="142874"/>
                <a:chOff x="5499100" y="4403725"/>
                <a:chExt cx="201612" cy="142874"/>
              </a:xfrm>
            </p:grpSpPr>
            <p:sp>
              <p:nvSpPr>
                <p:cNvPr id="2845" name="Google Shape;2845;p65"/>
                <p:cNvSpPr/>
                <p:nvPr/>
              </p:nvSpPr>
              <p:spPr>
                <a:xfrm>
                  <a:off x="5499100" y="4443412"/>
                  <a:ext cx="103187" cy="103187"/>
                </a:xfrm>
                <a:custGeom>
                  <a:avLst/>
                  <a:gdLst/>
                  <a:ahLst/>
                  <a:cxnLst/>
                  <a:rect l="l" t="t" r="r" b="b"/>
                  <a:pathLst>
                    <a:path w="120000" h="120000" extrusionOk="0">
                      <a:moveTo>
                        <a:pt x="120000" y="120000"/>
                      </a:moveTo>
                      <a:cubicBezTo>
                        <a:pt x="114461" y="105230"/>
                        <a:pt x="116307" y="84923"/>
                        <a:pt x="105230" y="73846"/>
                      </a:cubicBezTo>
                      <a:cubicBezTo>
                        <a:pt x="94153" y="62769"/>
                        <a:pt x="73846" y="66461"/>
                        <a:pt x="60923" y="59076"/>
                      </a:cubicBezTo>
                      <a:cubicBezTo>
                        <a:pt x="55384" y="55384"/>
                        <a:pt x="5538" y="5538"/>
                        <a:pt x="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6" name="Google Shape;2846;p65"/>
                <p:cNvSpPr/>
                <p:nvPr/>
              </p:nvSpPr>
              <p:spPr>
                <a:xfrm>
                  <a:off x="5554662" y="4408487"/>
                  <a:ext cx="46037" cy="134937"/>
                </a:xfrm>
                <a:custGeom>
                  <a:avLst/>
                  <a:gdLst/>
                  <a:ahLst/>
                  <a:cxnLst/>
                  <a:rect l="l" t="t" r="r" b="b"/>
                  <a:pathLst>
                    <a:path w="120000" h="120000" extrusionOk="0">
                      <a:moveTo>
                        <a:pt x="120000" y="120000"/>
                      </a:moveTo>
                      <a:cubicBezTo>
                        <a:pt x="95172" y="98823"/>
                        <a:pt x="57931" y="81882"/>
                        <a:pt x="16551" y="63529"/>
                      </a:cubicBezTo>
                      <a:cubicBezTo>
                        <a:pt x="0" y="46588"/>
                        <a:pt x="4137" y="29647"/>
                        <a:pt x="20689" y="12705"/>
                      </a:cubicBezTo>
                      <a:lnTo>
                        <a:pt x="41379" y="0"/>
                      </a:ln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7" name="Google Shape;2847;p65"/>
                <p:cNvSpPr/>
                <p:nvPr/>
              </p:nvSpPr>
              <p:spPr>
                <a:xfrm>
                  <a:off x="5600700" y="4403725"/>
                  <a:ext cx="55562" cy="134937"/>
                </a:xfrm>
                <a:custGeom>
                  <a:avLst/>
                  <a:gdLst/>
                  <a:ahLst/>
                  <a:cxnLst/>
                  <a:rect l="l" t="t" r="r" b="b"/>
                  <a:pathLst>
                    <a:path w="120000" h="120000" extrusionOk="0">
                      <a:moveTo>
                        <a:pt x="0" y="120000"/>
                      </a:moveTo>
                      <a:cubicBezTo>
                        <a:pt x="3428" y="86117"/>
                        <a:pt x="10285" y="53647"/>
                        <a:pt x="20571" y="38117"/>
                      </a:cubicBezTo>
                      <a:cubicBezTo>
                        <a:pt x="30857" y="22588"/>
                        <a:pt x="44571" y="28235"/>
                        <a:pt x="61714" y="22588"/>
                      </a:cubicBezTo>
                      <a:cubicBezTo>
                        <a:pt x="78857" y="16941"/>
                        <a:pt x="99428" y="847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8" name="Google Shape;2848;p65"/>
                <p:cNvSpPr/>
                <p:nvPr/>
              </p:nvSpPr>
              <p:spPr>
                <a:xfrm>
                  <a:off x="5603875" y="4433887"/>
                  <a:ext cx="82550" cy="112712"/>
                </a:xfrm>
                <a:custGeom>
                  <a:avLst/>
                  <a:gdLst/>
                  <a:ahLst/>
                  <a:cxnLst/>
                  <a:rect l="l" t="t" r="r" b="b"/>
                  <a:pathLst>
                    <a:path w="120000" h="120000" extrusionOk="0">
                      <a:moveTo>
                        <a:pt x="0" y="120000"/>
                      </a:moveTo>
                      <a:cubicBezTo>
                        <a:pt x="4615" y="106478"/>
                        <a:pt x="16153" y="99718"/>
                        <a:pt x="30000" y="91267"/>
                      </a:cubicBezTo>
                      <a:cubicBezTo>
                        <a:pt x="34615" y="72676"/>
                        <a:pt x="34615" y="65915"/>
                        <a:pt x="55384" y="55774"/>
                      </a:cubicBezTo>
                      <a:cubicBezTo>
                        <a:pt x="64615" y="18591"/>
                        <a:pt x="80769" y="18591"/>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9" name="Google Shape;2849;p65"/>
                <p:cNvSpPr/>
                <p:nvPr/>
              </p:nvSpPr>
              <p:spPr>
                <a:xfrm>
                  <a:off x="5599112" y="4460875"/>
                  <a:ext cx="101600" cy="80962"/>
                </a:xfrm>
                <a:custGeom>
                  <a:avLst/>
                  <a:gdLst/>
                  <a:ahLst/>
                  <a:cxnLst/>
                  <a:rect l="l" t="t" r="r" b="b"/>
                  <a:pathLst>
                    <a:path w="120000" h="120000" extrusionOk="0">
                      <a:moveTo>
                        <a:pt x="0" y="120000"/>
                      </a:moveTo>
                      <a:cubicBezTo>
                        <a:pt x="13125" y="91764"/>
                        <a:pt x="65625" y="63529"/>
                        <a:pt x="90000" y="51764"/>
                      </a:cubicBezTo>
                      <a:cubicBezTo>
                        <a:pt x="97500" y="37647"/>
                        <a:pt x="106875" y="35294"/>
                        <a:pt x="112500" y="21176"/>
                      </a:cubicBezTo>
                      <a:cubicBezTo>
                        <a:pt x="112500" y="16470"/>
                        <a:pt x="114375" y="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850" name="Google Shape;2850;p65"/>
              <p:cNvGrpSpPr/>
              <p:nvPr/>
            </p:nvGrpSpPr>
            <p:grpSpPr>
              <a:xfrm>
                <a:off x="5602287" y="4479925"/>
                <a:ext cx="201612" cy="142874"/>
                <a:chOff x="5499100" y="4403725"/>
                <a:chExt cx="201612" cy="142874"/>
              </a:xfrm>
            </p:grpSpPr>
            <p:sp>
              <p:nvSpPr>
                <p:cNvPr id="2851" name="Google Shape;2851;p65"/>
                <p:cNvSpPr/>
                <p:nvPr/>
              </p:nvSpPr>
              <p:spPr>
                <a:xfrm>
                  <a:off x="5499100" y="4443412"/>
                  <a:ext cx="103187" cy="103187"/>
                </a:xfrm>
                <a:custGeom>
                  <a:avLst/>
                  <a:gdLst/>
                  <a:ahLst/>
                  <a:cxnLst/>
                  <a:rect l="l" t="t" r="r" b="b"/>
                  <a:pathLst>
                    <a:path w="120000" h="120000" extrusionOk="0">
                      <a:moveTo>
                        <a:pt x="120000" y="120000"/>
                      </a:moveTo>
                      <a:cubicBezTo>
                        <a:pt x="114461" y="105230"/>
                        <a:pt x="116307" y="84923"/>
                        <a:pt x="105230" y="73846"/>
                      </a:cubicBezTo>
                      <a:cubicBezTo>
                        <a:pt x="94153" y="62769"/>
                        <a:pt x="73846" y="66461"/>
                        <a:pt x="60923" y="59076"/>
                      </a:cubicBezTo>
                      <a:cubicBezTo>
                        <a:pt x="55384" y="55384"/>
                        <a:pt x="5538" y="5538"/>
                        <a:pt x="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52" name="Google Shape;2852;p65"/>
                <p:cNvSpPr/>
                <p:nvPr/>
              </p:nvSpPr>
              <p:spPr>
                <a:xfrm>
                  <a:off x="5554662" y="4408487"/>
                  <a:ext cx="46037" cy="134937"/>
                </a:xfrm>
                <a:custGeom>
                  <a:avLst/>
                  <a:gdLst/>
                  <a:ahLst/>
                  <a:cxnLst/>
                  <a:rect l="l" t="t" r="r" b="b"/>
                  <a:pathLst>
                    <a:path w="120000" h="120000" extrusionOk="0">
                      <a:moveTo>
                        <a:pt x="120000" y="120000"/>
                      </a:moveTo>
                      <a:cubicBezTo>
                        <a:pt x="95172" y="98823"/>
                        <a:pt x="57931" y="81882"/>
                        <a:pt x="16551" y="63529"/>
                      </a:cubicBezTo>
                      <a:cubicBezTo>
                        <a:pt x="0" y="46588"/>
                        <a:pt x="4137" y="29647"/>
                        <a:pt x="20689" y="12705"/>
                      </a:cubicBezTo>
                      <a:lnTo>
                        <a:pt x="41379" y="0"/>
                      </a:ln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53" name="Google Shape;2853;p65"/>
                <p:cNvSpPr/>
                <p:nvPr/>
              </p:nvSpPr>
              <p:spPr>
                <a:xfrm>
                  <a:off x="5600700" y="4403725"/>
                  <a:ext cx="55562" cy="134937"/>
                </a:xfrm>
                <a:custGeom>
                  <a:avLst/>
                  <a:gdLst/>
                  <a:ahLst/>
                  <a:cxnLst/>
                  <a:rect l="l" t="t" r="r" b="b"/>
                  <a:pathLst>
                    <a:path w="120000" h="120000" extrusionOk="0">
                      <a:moveTo>
                        <a:pt x="0" y="120000"/>
                      </a:moveTo>
                      <a:cubicBezTo>
                        <a:pt x="3428" y="86117"/>
                        <a:pt x="10285" y="53647"/>
                        <a:pt x="20571" y="38117"/>
                      </a:cubicBezTo>
                      <a:cubicBezTo>
                        <a:pt x="30857" y="22588"/>
                        <a:pt x="44571" y="28235"/>
                        <a:pt x="61714" y="22588"/>
                      </a:cubicBezTo>
                      <a:cubicBezTo>
                        <a:pt x="78857" y="16941"/>
                        <a:pt x="99428" y="847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54" name="Google Shape;2854;p65"/>
                <p:cNvSpPr/>
                <p:nvPr/>
              </p:nvSpPr>
              <p:spPr>
                <a:xfrm>
                  <a:off x="5603875" y="4433887"/>
                  <a:ext cx="82550" cy="112712"/>
                </a:xfrm>
                <a:custGeom>
                  <a:avLst/>
                  <a:gdLst/>
                  <a:ahLst/>
                  <a:cxnLst/>
                  <a:rect l="l" t="t" r="r" b="b"/>
                  <a:pathLst>
                    <a:path w="120000" h="120000" extrusionOk="0">
                      <a:moveTo>
                        <a:pt x="0" y="120000"/>
                      </a:moveTo>
                      <a:cubicBezTo>
                        <a:pt x="4615" y="106478"/>
                        <a:pt x="16153" y="99718"/>
                        <a:pt x="30000" y="91267"/>
                      </a:cubicBezTo>
                      <a:cubicBezTo>
                        <a:pt x="34615" y="72676"/>
                        <a:pt x="34615" y="65915"/>
                        <a:pt x="55384" y="55774"/>
                      </a:cubicBezTo>
                      <a:cubicBezTo>
                        <a:pt x="64615" y="18591"/>
                        <a:pt x="80769" y="18591"/>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55" name="Google Shape;2855;p65"/>
                <p:cNvSpPr/>
                <p:nvPr/>
              </p:nvSpPr>
              <p:spPr>
                <a:xfrm>
                  <a:off x="5599112" y="4460875"/>
                  <a:ext cx="101600" cy="80962"/>
                </a:xfrm>
                <a:custGeom>
                  <a:avLst/>
                  <a:gdLst/>
                  <a:ahLst/>
                  <a:cxnLst/>
                  <a:rect l="l" t="t" r="r" b="b"/>
                  <a:pathLst>
                    <a:path w="120000" h="120000" extrusionOk="0">
                      <a:moveTo>
                        <a:pt x="0" y="120000"/>
                      </a:moveTo>
                      <a:cubicBezTo>
                        <a:pt x="13125" y="91764"/>
                        <a:pt x="65625" y="63529"/>
                        <a:pt x="90000" y="51764"/>
                      </a:cubicBezTo>
                      <a:cubicBezTo>
                        <a:pt x="97500" y="37647"/>
                        <a:pt x="106875" y="35294"/>
                        <a:pt x="112500" y="21176"/>
                      </a:cubicBezTo>
                      <a:cubicBezTo>
                        <a:pt x="112500" y="16470"/>
                        <a:pt x="114375" y="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856" name="Google Shape;2856;p65"/>
              <p:cNvGrpSpPr/>
              <p:nvPr/>
            </p:nvGrpSpPr>
            <p:grpSpPr>
              <a:xfrm>
                <a:off x="5834062" y="4468812"/>
                <a:ext cx="201612" cy="142874"/>
                <a:chOff x="5499100" y="4403725"/>
                <a:chExt cx="201612" cy="142874"/>
              </a:xfrm>
            </p:grpSpPr>
            <p:sp>
              <p:nvSpPr>
                <p:cNvPr id="2857" name="Google Shape;2857;p65"/>
                <p:cNvSpPr/>
                <p:nvPr/>
              </p:nvSpPr>
              <p:spPr>
                <a:xfrm>
                  <a:off x="5499100" y="4443412"/>
                  <a:ext cx="103187" cy="103187"/>
                </a:xfrm>
                <a:custGeom>
                  <a:avLst/>
                  <a:gdLst/>
                  <a:ahLst/>
                  <a:cxnLst/>
                  <a:rect l="l" t="t" r="r" b="b"/>
                  <a:pathLst>
                    <a:path w="120000" h="120000" extrusionOk="0">
                      <a:moveTo>
                        <a:pt x="120000" y="120000"/>
                      </a:moveTo>
                      <a:cubicBezTo>
                        <a:pt x="114461" y="105230"/>
                        <a:pt x="116307" y="84923"/>
                        <a:pt x="105230" y="73846"/>
                      </a:cubicBezTo>
                      <a:cubicBezTo>
                        <a:pt x="94153" y="62769"/>
                        <a:pt x="73846" y="66461"/>
                        <a:pt x="60923" y="59076"/>
                      </a:cubicBezTo>
                      <a:cubicBezTo>
                        <a:pt x="55384" y="55384"/>
                        <a:pt x="5538" y="5538"/>
                        <a:pt x="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58" name="Google Shape;2858;p65"/>
                <p:cNvSpPr/>
                <p:nvPr/>
              </p:nvSpPr>
              <p:spPr>
                <a:xfrm>
                  <a:off x="5554662" y="4408487"/>
                  <a:ext cx="46037" cy="134937"/>
                </a:xfrm>
                <a:custGeom>
                  <a:avLst/>
                  <a:gdLst/>
                  <a:ahLst/>
                  <a:cxnLst/>
                  <a:rect l="l" t="t" r="r" b="b"/>
                  <a:pathLst>
                    <a:path w="120000" h="120000" extrusionOk="0">
                      <a:moveTo>
                        <a:pt x="120000" y="120000"/>
                      </a:moveTo>
                      <a:cubicBezTo>
                        <a:pt x="95172" y="98823"/>
                        <a:pt x="57931" y="81882"/>
                        <a:pt x="16551" y="63529"/>
                      </a:cubicBezTo>
                      <a:cubicBezTo>
                        <a:pt x="0" y="46588"/>
                        <a:pt x="4137" y="29647"/>
                        <a:pt x="20689" y="12705"/>
                      </a:cubicBezTo>
                      <a:lnTo>
                        <a:pt x="41379" y="0"/>
                      </a:ln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59" name="Google Shape;2859;p65"/>
                <p:cNvSpPr/>
                <p:nvPr/>
              </p:nvSpPr>
              <p:spPr>
                <a:xfrm>
                  <a:off x="5600700" y="4403725"/>
                  <a:ext cx="55562" cy="134937"/>
                </a:xfrm>
                <a:custGeom>
                  <a:avLst/>
                  <a:gdLst/>
                  <a:ahLst/>
                  <a:cxnLst/>
                  <a:rect l="l" t="t" r="r" b="b"/>
                  <a:pathLst>
                    <a:path w="120000" h="120000" extrusionOk="0">
                      <a:moveTo>
                        <a:pt x="0" y="120000"/>
                      </a:moveTo>
                      <a:cubicBezTo>
                        <a:pt x="3428" y="86117"/>
                        <a:pt x="10285" y="53647"/>
                        <a:pt x="20571" y="38117"/>
                      </a:cubicBezTo>
                      <a:cubicBezTo>
                        <a:pt x="30857" y="22588"/>
                        <a:pt x="44571" y="28235"/>
                        <a:pt x="61714" y="22588"/>
                      </a:cubicBezTo>
                      <a:cubicBezTo>
                        <a:pt x="78857" y="16941"/>
                        <a:pt x="99428" y="847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60" name="Google Shape;2860;p65"/>
                <p:cNvSpPr/>
                <p:nvPr/>
              </p:nvSpPr>
              <p:spPr>
                <a:xfrm>
                  <a:off x="5603875" y="4433887"/>
                  <a:ext cx="82550" cy="112712"/>
                </a:xfrm>
                <a:custGeom>
                  <a:avLst/>
                  <a:gdLst/>
                  <a:ahLst/>
                  <a:cxnLst/>
                  <a:rect l="l" t="t" r="r" b="b"/>
                  <a:pathLst>
                    <a:path w="120000" h="120000" extrusionOk="0">
                      <a:moveTo>
                        <a:pt x="0" y="120000"/>
                      </a:moveTo>
                      <a:cubicBezTo>
                        <a:pt x="4615" y="106478"/>
                        <a:pt x="16153" y="99718"/>
                        <a:pt x="30000" y="91267"/>
                      </a:cubicBezTo>
                      <a:cubicBezTo>
                        <a:pt x="34615" y="72676"/>
                        <a:pt x="34615" y="65915"/>
                        <a:pt x="55384" y="55774"/>
                      </a:cubicBezTo>
                      <a:cubicBezTo>
                        <a:pt x="64615" y="18591"/>
                        <a:pt x="80769" y="18591"/>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61" name="Google Shape;2861;p65"/>
                <p:cNvSpPr/>
                <p:nvPr/>
              </p:nvSpPr>
              <p:spPr>
                <a:xfrm>
                  <a:off x="5599112" y="4460875"/>
                  <a:ext cx="101600" cy="80962"/>
                </a:xfrm>
                <a:custGeom>
                  <a:avLst/>
                  <a:gdLst/>
                  <a:ahLst/>
                  <a:cxnLst/>
                  <a:rect l="l" t="t" r="r" b="b"/>
                  <a:pathLst>
                    <a:path w="120000" h="120000" extrusionOk="0">
                      <a:moveTo>
                        <a:pt x="0" y="120000"/>
                      </a:moveTo>
                      <a:cubicBezTo>
                        <a:pt x="13125" y="91764"/>
                        <a:pt x="65625" y="63529"/>
                        <a:pt x="90000" y="51764"/>
                      </a:cubicBezTo>
                      <a:cubicBezTo>
                        <a:pt x="97500" y="37647"/>
                        <a:pt x="106875" y="35294"/>
                        <a:pt x="112500" y="21176"/>
                      </a:cubicBezTo>
                      <a:cubicBezTo>
                        <a:pt x="112500" y="16470"/>
                        <a:pt x="114375" y="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862" name="Google Shape;2862;p65"/>
              <p:cNvGrpSpPr/>
              <p:nvPr/>
            </p:nvGrpSpPr>
            <p:grpSpPr>
              <a:xfrm>
                <a:off x="4856162" y="4391025"/>
                <a:ext cx="201612" cy="142874"/>
                <a:chOff x="5499100" y="4403725"/>
                <a:chExt cx="201612" cy="142874"/>
              </a:xfrm>
            </p:grpSpPr>
            <p:sp>
              <p:nvSpPr>
                <p:cNvPr id="2863" name="Google Shape;2863;p65"/>
                <p:cNvSpPr/>
                <p:nvPr/>
              </p:nvSpPr>
              <p:spPr>
                <a:xfrm>
                  <a:off x="5499100" y="4443412"/>
                  <a:ext cx="103187" cy="103187"/>
                </a:xfrm>
                <a:custGeom>
                  <a:avLst/>
                  <a:gdLst/>
                  <a:ahLst/>
                  <a:cxnLst/>
                  <a:rect l="l" t="t" r="r" b="b"/>
                  <a:pathLst>
                    <a:path w="120000" h="120000" extrusionOk="0">
                      <a:moveTo>
                        <a:pt x="120000" y="120000"/>
                      </a:moveTo>
                      <a:cubicBezTo>
                        <a:pt x="114461" y="105230"/>
                        <a:pt x="116307" y="84923"/>
                        <a:pt x="105230" y="73846"/>
                      </a:cubicBezTo>
                      <a:cubicBezTo>
                        <a:pt x="94153" y="62769"/>
                        <a:pt x="73846" y="66461"/>
                        <a:pt x="60923" y="59076"/>
                      </a:cubicBezTo>
                      <a:cubicBezTo>
                        <a:pt x="55384" y="55384"/>
                        <a:pt x="5538" y="5538"/>
                        <a:pt x="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64" name="Google Shape;2864;p65"/>
                <p:cNvSpPr/>
                <p:nvPr/>
              </p:nvSpPr>
              <p:spPr>
                <a:xfrm>
                  <a:off x="5554662" y="4408487"/>
                  <a:ext cx="46037" cy="134937"/>
                </a:xfrm>
                <a:custGeom>
                  <a:avLst/>
                  <a:gdLst/>
                  <a:ahLst/>
                  <a:cxnLst/>
                  <a:rect l="l" t="t" r="r" b="b"/>
                  <a:pathLst>
                    <a:path w="120000" h="120000" extrusionOk="0">
                      <a:moveTo>
                        <a:pt x="120000" y="120000"/>
                      </a:moveTo>
                      <a:cubicBezTo>
                        <a:pt x="95172" y="98823"/>
                        <a:pt x="57931" y="81882"/>
                        <a:pt x="16551" y="63529"/>
                      </a:cubicBezTo>
                      <a:cubicBezTo>
                        <a:pt x="0" y="46588"/>
                        <a:pt x="4137" y="29647"/>
                        <a:pt x="20689" y="12705"/>
                      </a:cubicBezTo>
                      <a:lnTo>
                        <a:pt x="41379" y="0"/>
                      </a:ln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65" name="Google Shape;2865;p65"/>
                <p:cNvSpPr/>
                <p:nvPr/>
              </p:nvSpPr>
              <p:spPr>
                <a:xfrm>
                  <a:off x="5600700" y="4403725"/>
                  <a:ext cx="55562" cy="134937"/>
                </a:xfrm>
                <a:custGeom>
                  <a:avLst/>
                  <a:gdLst/>
                  <a:ahLst/>
                  <a:cxnLst/>
                  <a:rect l="l" t="t" r="r" b="b"/>
                  <a:pathLst>
                    <a:path w="120000" h="120000" extrusionOk="0">
                      <a:moveTo>
                        <a:pt x="0" y="120000"/>
                      </a:moveTo>
                      <a:cubicBezTo>
                        <a:pt x="3428" y="86117"/>
                        <a:pt x="10285" y="53647"/>
                        <a:pt x="20571" y="38117"/>
                      </a:cubicBezTo>
                      <a:cubicBezTo>
                        <a:pt x="30857" y="22588"/>
                        <a:pt x="44571" y="28235"/>
                        <a:pt x="61714" y="22588"/>
                      </a:cubicBezTo>
                      <a:cubicBezTo>
                        <a:pt x="78857" y="16941"/>
                        <a:pt x="99428" y="847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66" name="Google Shape;2866;p65"/>
                <p:cNvSpPr/>
                <p:nvPr/>
              </p:nvSpPr>
              <p:spPr>
                <a:xfrm>
                  <a:off x="5603875" y="4433887"/>
                  <a:ext cx="82550" cy="112712"/>
                </a:xfrm>
                <a:custGeom>
                  <a:avLst/>
                  <a:gdLst/>
                  <a:ahLst/>
                  <a:cxnLst/>
                  <a:rect l="l" t="t" r="r" b="b"/>
                  <a:pathLst>
                    <a:path w="120000" h="120000" extrusionOk="0">
                      <a:moveTo>
                        <a:pt x="0" y="120000"/>
                      </a:moveTo>
                      <a:cubicBezTo>
                        <a:pt x="4615" y="106478"/>
                        <a:pt x="16153" y="99718"/>
                        <a:pt x="30000" y="91267"/>
                      </a:cubicBezTo>
                      <a:cubicBezTo>
                        <a:pt x="34615" y="72676"/>
                        <a:pt x="34615" y="65915"/>
                        <a:pt x="55384" y="55774"/>
                      </a:cubicBezTo>
                      <a:cubicBezTo>
                        <a:pt x="64615" y="18591"/>
                        <a:pt x="80769" y="18591"/>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67" name="Google Shape;2867;p65"/>
                <p:cNvSpPr/>
                <p:nvPr/>
              </p:nvSpPr>
              <p:spPr>
                <a:xfrm>
                  <a:off x="5599112" y="4460875"/>
                  <a:ext cx="101600" cy="80962"/>
                </a:xfrm>
                <a:custGeom>
                  <a:avLst/>
                  <a:gdLst/>
                  <a:ahLst/>
                  <a:cxnLst/>
                  <a:rect l="l" t="t" r="r" b="b"/>
                  <a:pathLst>
                    <a:path w="120000" h="120000" extrusionOk="0">
                      <a:moveTo>
                        <a:pt x="0" y="120000"/>
                      </a:moveTo>
                      <a:cubicBezTo>
                        <a:pt x="13125" y="91764"/>
                        <a:pt x="65625" y="63529"/>
                        <a:pt x="90000" y="51764"/>
                      </a:cubicBezTo>
                      <a:cubicBezTo>
                        <a:pt x="97500" y="37647"/>
                        <a:pt x="106875" y="35294"/>
                        <a:pt x="112500" y="21176"/>
                      </a:cubicBezTo>
                      <a:cubicBezTo>
                        <a:pt x="112500" y="16470"/>
                        <a:pt x="114375" y="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868" name="Google Shape;2868;p65"/>
              <p:cNvGrpSpPr/>
              <p:nvPr/>
            </p:nvGrpSpPr>
            <p:grpSpPr>
              <a:xfrm>
                <a:off x="5256212" y="4391025"/>
                <a:ext cx="201612" cy="142874"/>
                <a:chOff x="5499100" y="4403725"/>
                <a:chExt cx="201612" cy="142874"/>
              </a:xfrm>
            </p:grpSpPr>
            <p:sp>
              <p:nvSpPr>
                <p:cNvPr id="2869" name="Google Shape;2869;p65"/>
                <p:cNvSpPr/>
                <p:nvPr/>
              </p:nvSpPr>
              <p:spPr>
                <a:xfrm>
                  <a:off x="5499100" y="4443412"/>
                  <a:ext cx="103187" cy="103187"/>
                </a:xfrm>
                <a:custGeom>
                  <a:avLst/>
                  <a:gdLst/>
                  <a:ahLst/>
                  <a:cxnLst/>
                  <a:rect l="l" t="t" r="r" b="b"/>
                  <a:pathLst>
                    <a:path w="120000" h="120000" extrusionOk="0">
                      <a:moveTo>
                        <a:pt x="120000" y="120000"/>
                      </a:moveTo>
                      <a:cubicBezTo>
                        <a:pt x="114461" y="105230"/>
                        <a:pt x="116307" y="84923"/>
                        <a:pt x="105230" y="73846"/>
                      </a:cubicBezTo>
                      <a:cubicBezTo>
                        <a:pt x="94153" y="62769"/>
                        <a:pt x="73846" y="66461"/>
                        <a:pt x="60923" y="59076"/>
                      </a:cubicBezTo>
                      <a:cubicBezTo>
                        <a:pt x="55384" y="55384"/>
                        <a:pt x="5538" y="5538"/>
                        <a:pt x="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70" name="Google Shape;2870;p65"/>
                <p:cNvSpPr/>
                <p:nvPr/>
              </p:nvSpPr>
              <p:spPr>
                <a:xfrm>
                  <a:off x="5554662" y="4408487"/>
                  <a:ext cx="46037" cy="134937"/>
                </a:xfrm>
                <a:custGeom>
                  <a:avLst/>
                  <a:gdLst/>
                  <a:ahLst/>
                  <a:cxnLst/>
                  <a:rect l="l" t="t" r="r" b="b"/>
                  <a:pathLst>
                    <a:path w="120000" h="120000" extrusionOk="0">
                      <a:moveTo>
                        <a:pt x="120000" y="120000"/>
                      </a:moveTo>
                      <a:cubicBezTo>
                        <a:pt x="95172" y="98823"/>
                        <a:pt x="57931" y="81882"/>
                        <a:pt x="16551" y="63529"/>
                      </a:cubicBezTo>
                      <a:cubicBezTo>
                        <a:pt x="0" y="46588"/>
                        <a:pt x="4137" y="29647"/>
                        <a:pt x="20689" y="12705"/>
                      </a:cubicBezTo>
                      <a:lnTo>
                        <a:pt x="41379" y="0"/>
                      </a:ln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71" name="Google Shape;2871;p65"/>
                <p:cNvSpPr/>
                <p:nvPr/>
              </p:nvSpPr>
              <p:spPr>
                <a:xfrm>
                  <a:off x="5600700" y="4403725"/>
                  <a:ext cx="55562" cy="134937"/>
                </a:xfrm>
                <a:custGeom>
                  <a:avLst/>
                  <a:gdLst/>
                  <a:ahLst/>
                  <a:cxnLst/>
                  <a:rect l="l" t="t" r="r" b="b"/>
                  <a:pathLst>
                    <a:path w="120000" h="120000" extrusionOk="0">
                      <a:moveTo>
                        <a:pt x="0" y="120000"/>
                      </a:moveTo>
                      <a:cubicBezTo>
                        <a:pt x="3428" y="86117"/>
                        <a:pt x="10285" y="53647"/>
                        <a:pt x="20571" y="38117"/>
                      </a:cubicBezTo>
                      <a:cubicBezTo>
                        <a:pt x="30857" y="22588"/>
                        <a:pt x="44571" y="28235"/>
                        <a:pt x="61714" y="22588"/>
                      </a:cubicBezTo>
                      <a:cubicBezTo>
                        <a:pt x="78857" y="16941"/>
                        <a:pt x="99428" y="847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72" name="Google Shape;2872;p65"/>
                <p:cNvSpPr/>
                <p:nvPr/>
              </p:nvSpPr>
              <p:spPr>
                <a:xfrm>
                  <a:off x="5603875" y="4433887"/>
                  <a:ext cx="82550" cy="112712"/>
                </a:xfrm>
                <a:custGeom>
                  <a:avLst/>
                  <a:gdLst/>
                  <a:ahLst/>
                  <a:cxnLst/>
                  <a:rect l="l" t="t" r="r" b="b"/>
                  <a:pathLst>
                    <a:path w="120000" h="120000" extrusionOk="0">
                      <a:moveTo>
                        <a:pt x="0" y="120000"/>
                      </a:moveTo>
                      <a:cubicBezTo>
                        <a:pt x="4615" y="106478"/>
                        <a:pt x="16153" y="99718"/>
                        <a:pt x="30000" y="91267"/>
                      </a:cubicBezTo>
                      <a:cubicBezTo>
                        <a:pt x="34615" y="72676"/>
                        <a:pt x="34615" y="65915"/>
                        <a:pt x="55384" y="55774"/>
                      </a:cubicBezTo>
                      <a:cubicBezTo>
                        <a:pt x="64615" y="18591"/>
                        <a:pt x="80769" y="18591"/>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73" name="Google Shape;2873;p65"/>
                <p:cNvSpPr/>
                <p:nvPr/>
              </p:nvSpPr>
              <p:spPr>
                <a:xfrm>
                  <a:off x="5599112" y="4460875"/>
                  <a:ext cx="101600" cy="80962"/>
                </a:xfrm>
                <a:custGeom>
                  <a:avLst/>
                  <a:gdLst/>
                  <a:ahLst/>
                  <a:cxnLst/>
                  <a:rect l="l" t="t" r="r" b="b"/>
                  <a:pathLst>
                    <a:path w="120000" h="120000" extrusionOk="0">
                      <a:moveTo>
                        <a:pt x="0" y="120000"/>
                      </a:moveTo>
                      <a:cubicBezTo>
                        <a:pt x="13125" y="91764"/>
                        <a:pt x="65625" y="63529"/>
                        <a:pt x="90000" y="51764"/>
                      </a:cubicBezTo>
                      <a:cubicBezTo>
                        <a:pt x="97500" y="37647"/>
                        <a:pt x="106875" y="35294"/>
                        <a:pt x="112500" y="21176"/>
                      </a:cubicBezTo>
                      <a:cubicBezTo>
                        <a:pt x="112500" y="16470"/>
                        <a:pt x="114375" y="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874" name="Google Shape;2874;p65"/>
              <p:cNvGrpSpPr/>
              <p:nvPr/>
            </p:nvGrpSpPr>
            <p:grpSpPr>
              <a:xfrm>
                <a:off x="5602287" y="4351337"/>
                <a:ext cx="201612" cy="142874"/>
                <a:chOff x="5499100" y="4403725"/>
                <a:chExt cx="201612" cy="142874"/>
              </a:xfrm>
            </p:grpSpPr>
            <p:sp>
              <p:nvSpPr>
                <p:cNvPr id="2875" name="Google Shape;2875;p65"/>
                <p:cNvSpPr/>
                <p:nvPr/>
              </p:nvSpPr>
              <p:spPr>
                <a:xfrm>
                  <a:off x="5499100" y="4443412"/>
                  <a:ext cx="103187" cy="103187"/>
                </a:xfrm>
                <a:custGeom>
                  <a:avLst/>
                  <a:gdLst/>
                  <a:ahLst/>
                  <a:cxnLst/>
                  <a:rect l="l" t="t" r="r" b="b"/>
                  <a:pathLst>
                    <a:path w="120000" h="120000" extrusionOk="0">
                      <a:moveTo>
                        <a:pt x="120000" y="120000"/>
                      </a:moveTo>
                      <a:cubicBezTo>
                        <a:pt x="114461" y="105230"/>
                        <a:pt x="116307" y="84923"/>
                        <a:pt x="105230" y="73846"/>
                      </a:cubicBezTo>
                      <a:cubicBezTo>
                        <a:pt x="94153" y="62769"/>
                        <a:pt x="73846" y="66461"/>
                        <a:pt x="60923" y="59076"/>
                      </a:cubicBezTo>
                      <a:cubicBezTo>
                        <a:pt x="55384" y="55384"/>
                        <a:pt x="5538" y="5538"/>
                        <a:pt x="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76" name="Google Shape;2876;p65"/>
                <p:cNvSpPr/>
                <p:nvPr/>
              </p:nvSpPr>
              <p:spPr>
                <a:xfrm>
                  <a:off x="5554662" y="4408487"/>
                  <a:ext cx="46037" cy="134937"/>
                </a:xfrm>
                <a:custGeom>
                  <a:avLst/>
                  <a:gdLst/>
                  <a:ahLst/>
                  <a:cxnLst/>
                  <a:rect l="l" t="t" r="r" b="b"/>
                  <a:pathLst>
                    <a:path w="120000" h="120000" extrusionOk="0">
                      <a:moveTo>
                        <a:pt x="120000" y="120000"/>
                      </a:moveTo>
                      <a:cubicBezTo>
                        <a:pt x="95172" y="98823"/>
                        <a:pt x="57931" y="81882"/>
                        <a:pt x="16551" y="63529"/>
                      </a:cubicBezTo>
                      <a:cubicBezTo>
                        <a:pt x="0" y="46588"/>
                        <a:pt x="4137" y="29647"/>
                        <a:pt x="20689" y="12705"/>
                      </a:cubicBezTo>
                      <a:lnTo>
                        <a:pt x="41379" y="0"/>
                      </a:ln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77" name="Google Shape;2877;p65"/>
                <p:cNvSpPr/>
                <p:nvPr/>
              </p:nvSpPr>
              <p:spPr>
                <a:xfrm>
                  <a:off x="5600700" y="4403725"/>
                  <a:ext cx="55562" cy="134937"/>
                </a:xfrm>
                <a:custGeom>
                  <a:avLst/>
                  <a:gdLst/>
                  <a:ahLst/>
                  <a:cxnLst/>
                  <a:rect l="l" t="t" r="r" b="b"/>
                  <a:pathLst>
                    <a:path w="120000" h="120000" extrusionOk="0">
                      <a:moveTo>
                        <a:pt x="0" y="120000"/>
                      </a:moveTo>
                      <a:cubicBezTo>
                        <a:pt x="3428" y="86117"/>
                        <a:pt x="10285" y="53647"/>
                        <a:pt x="20571" y="38117"/>
                      </a:cubicBezTo>
                      <a:cubicBezTo>
                        <a:pt x="30857" y="22588"/>
                        <a:pt x="44571" y="28235"/>
                        <a:pt x="61714" y="22588"/>
                      </a:cubicBezTo>
                      <a:cubicBezTo>
                        <a:pt x="78857" y="16941"/>
                        <a:pt x="99428" y="847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78" name="Google Shape;2878;p65"/>
                <p:cNvSpPr/>
                <p:nvPr/>
              </p:nvSpPr>
              <p:spPr>
                <a:xfrm>
                  <a:off x="5603875" y="4433887"/>
                  <a:ext cx="82550" cy="112712"/>
                </a:xfrm>
                <a:custGeom>
                  <a:avLst/>
                  <a:gdLst/>
                  <a:ahLst/>
                  <a:cxnLst/>
                  <a:rect l="l" t="t" r="r" b="b"/>
                  <a:pathLst>
                    <a:path w="120000" h="120000" extrusionOk="0">
                      <a:moveTo>
                        <a:pt x="0" y="120000"/>
                      </a:moveTo>
                      <a:cubicBezTo>
                        <a:pt x="4615" y="106478"/>
                        <a:pt x="16153" y="99718"/>
                        <a:pt x="30000" y="91267"/>
                      </a:cubicBezTo>
                      <a:cubicBezTo>
                        <a:pt x="34615" y="72676"/>
                        <a:pt x="34615" y="65915"/>
                        <a:pt x="55384" y="55774"/>
                      </a:cubicBezTo>
                      <a:cubicBezTo>
                        <a:pt x="64615" y="18591"/>
                        <a:pt x="80769" y="18591"/>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79" name="Google Shape;2879;p65"/>
                <p:cNvSpPr/>
                <p:nvPr/>
              </p:nvSpPr>
              <p:spPr>
                <a:xfrm>
                  <a:off x="5599112" y="4460875"/>
                  <a:ext cx="101600" cy="80962"/>
                </a:xfrm>
                <a:custGeom>
                  <a:avLst/>
                  <a:gdLst/>
                  <a:ahLst/>
                  <a:cxnLst/>
                  <a:rect l="l" t="t" r="r" b="b"/>
                  <a:pathLst>
                    <a:path w="120000" h="120000" extrusionOk="0">
                      <a:moveTo>
                        <a:pt x="0" y="120000"/>
                      </a:moveTo>
                      <a:cubicBezTo>
                        <a:pt x="13125" y="91764"/>
                        <a:pt x="65625" y="63529"/>
                        <a:pt x="90000" y="51764"/>
                      </a:cubicBezTo>
                      <a:cubicBezTo>
                        <a:pt x="97500" y="37647"/>
                        <a:pt x="106875" y="35294"/>
                        <a:pt x="112500" y="21176"/>
                      </a:cubicBezTo>
                      <a:cubicBezTo>
                        <a:pt x="112500" y="16470"/>
                        <a:pt x="114375" y="0"/>
                        <a:pt x="120000" y="0"/>
                      </a:cubicBezTo>
                    </a:path>
                  </a:pathLst>
                </a:custGeom>
                <a:noFill/>
                <a:ln w="9525" cap="flat" cmpd="sng">
                  <a:solidFill>
                    <a:srgbClr val="00CC9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sp>
        <p:nvSpPr>
          <p:cNvPr id="2880" name="Google Shape;2880;p65"/>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881" name="Google Shape;2881;p65"/>
          <p:cNvGrpSpPr/>
          <p:nvPr/>
        </p:nvGrpSpPr>
        <p:grpSpPr>
          <a:xfrm>
            <a:off x="784225" y="831850"/>
            <a:ext cx="7966075" cy="336550"/>
            <a:chOff x="784225" y="1581150"/>
            <a:chExt cx="7966075" cy="336550"/>
          </a:xfrm>
        </p:grpSpPr>
        <p:sp>
          <p:nvSpPr>
            <p:cNvPr id="2882" name="Google Shape;2882;p6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83" name="Google Shape;2883;p6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84" name="Google Shape;2884;p65"/>
            <p:cNvSpPr txBox="1"/>
            <p:nvPr/>
          </p:nvSpPr>
          <p:spPr>
            <a:xfrm>
              <a:off x="977900" y="1581150"/>
              <a:ext cx="33162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5.- Integración de la información</a:t>
              </a:r>
              <a:endParaRPr/>
            </a:p>
          </p:txBody>
        </p:sp>
      </p:grpSp>
      <p:grpSp>
        <p:nvGrpSpPr>
          <p:cNvPr id="2885" name="Google Shape;2885;p65"/>
          <p:cNvGrpSpPr/>
          <p:nvPr/>
        </p:nvGrpSpPr>
        <p:grpSpPr>
          <a:xfrm>
            <a:off x="979488" y="1212850"/>
            <a:ext cx="4625974" cy="336550"/>
            <a:chOff x="979488" y="1212850"/>
            <a:chExt cx="4625974" cy="336550"/>
          </a:xfrm>
        </p:grpSpPr>
        <p:sp>
          <p:nvSpPr>
            <p:cNvPr id="2886" name="Google Shape;2886;p65"/>
            <p:cNvSpPr txBox="1"/>
            <p:nvPr/>
          </p:nvSpPr>
          <p:spPr>
            <a:xfrm>
              <a:off x="1028700" y="1212850"/>
              <a:ext cx="45767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Analicemos algunas situaciones interesantes</a:t>
              </a:r>
              <a:endParaRPr/>
            </a:p>
          </p:txBody>
        </p:sp>
        <p:sp>
          <p:nvSpPr>
            <p:cNvPr id="2887" name="Google Shape;2887;p65"/>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888" name="Google Shape;2888;p65"/>
          <p:cNvGrpSpPr/>
          <p:nvPr/>
        </p:nvGrpSpPr>
        <p:grpSpPr>
          <a:xfrm>
            <a:off x="866775" y="1649412"/>
            <a:ext cx="7727950" cy="1682750"/>
            <a:chOff x="866775" y="1649412"/>
            <a:chExt cx="7727950" cy="1682750"/>
          </a:xfrm>
        </p:grpSpPr>
        <p:sp>
          <p:nvSpPr>
            <p:cNvPr id="2889" name="Google Shape;2889;p65"/>
            <p:cNvSpPr/>
            <p:nvPr/>
          </p:nvSpPr>
          <p:spPr>
            <a:xfrm>
              <a:off x="1905000" y="2009775"/>
              <a:ext cx="5370512" cy="436562"/>
            </a:xfrm>
            <a:prstGeom prst="rect">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90" name="Google Shape;2890;p65"/>
            <p:cNvSpPr txBox="1"/>
            <p:nvPr/>
          </p:nvSpPr>
          <p:spPr>
            <a:xfrm>
              <a:off x="1892300" y="1649412"/>
              <a:ext cx="10683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Vegetación</a:t>
              </a:r>
              <a:endParaRPr/>
            </a:p>
          </p:txBody>
        </p:sp>
        <p:sp>
          <p:nvSpPr>
            <p:cNvPr id="2891" name="Google Shape;2891;p65"/>
            <p:cNvSpPr txBox="1"/>
            <p:nvPr/>
          </p:nvSpPr>
          <p:spPr>
            <a:xfrm>
              <a:off x="2959100" y="1649412"/>
              <a:ext cx="8651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Accesos</a:t>
              </a:r>
              <a:endParaRPr/>
            </a:p>
          </p:txBody>
        </p:sp>
        <p:sp>
          <p:nvSpPr>
            <p:cNvPr id="2892" name="Google Shape;2892;p65"/>
            <p:cNvSpPr txBox="1"/>
            <p:nvPr/>
          </p:nvSpPr>
          <p:spPr>
            <a:xfrm>
              <a:off x="3822700" y="1649412"/>
              <a:ext cx="128905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Orientaciones</a:t>
              </a:r>
              <a:endParaRPr/>
            </a:p>
          </p:txBody>
        </p:sp>
        <p:sp>
          <p:nvSpPr>
            <p:cNvPr id="2893" name="Google Shape;2893;p65"/>
            <p:cNvSpPr txBox="1"/>
            <p:nvPr/>
          </p:nvSpPr>
          <p:spPr>
            <a:xfrm>
              <a:off x="5110162" y="1649412"/>
              <a:ext cx="11779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Climatología</a:t>
              </a:r>
              <a:endParaRPr/>
            </a:p>
          </p:txBody>
        </p:sp>
        <p:sp>
          <p:nvSpPr>
            <p:cNvPr id="2894" name="Google Shape;2894;p65"/>
            <p:cNvSpPr txBox="1"/>
            <p:nvPr/>
          </p:nvSpPr>
          <p:spPr>
            <a:xfrm>
              <a:off x="6284912" y="1649412"/>
              <a:ext cx="10033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Hidrología</a:t>
              </a:r>
              <a:endParaRPr/>
            </a:p>
          </p:txBody>
        </p:sp>
        <p:sp>
          <p:nvSpPr>
            <p:cNvPr id="2895" name="Google Shape;2895;p65"/>
            <p:cNvSpPr txBox="1"/>
            <p:nvPr/>
          </p:nvSpPr>
          <p:spPr>
            <a:xfrm>
              <a:off x="1033462" y="2076450"/>
              <a:ext cx="67151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Pesos</a:t>
              </a:r>
              <a:endParaRPr/>
            </a:p>
          </p:txBody>
        </p:sp>
        <p:sp>
          <p:nvSpPr>
            <p:cNvPr id="2896" name="Google Shape;2896;p65"/>
            <p:cNvSpPr txBox="1"/>
            <p:nvPr/>
          </p:nvSpPr>
          <p:spPr>
            <a:xfrm>
              <a:off x="1033462" y="2482850"/>
              <a:ext cx="7921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Punto 1</a:t>
              </a:r>
              <a:endParaRPr/>
            </a:p>
          </p:txBody>
        </p:sp>
        <p:sp>
          <p:nvSpPr>
            <p:cNvPr id="2897" name="Google Shape;2897;p65"/>
            <p:cNvSpPr txBox="1"/>
            <p:nvPr/>
          </p:nvSpPr>
          <p:spPr>
            <a:xfrm>
              <a:off x="1033462" y="2890837"/>
              <a:ext cx="7921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Punto 2</a:t>
              </a:r>
              <a:endParaRPr/>
            </a:p>
          </p:txBody>
        </p:sp>
        <p:cxnSp>
          <p:nvCxnSpPr>
            <p:cNvPr id="2898" name="Google Shape;2898;p65"/>
            <p:cNvCxnSpPr/>
            <p:nvPr/>
          </p:nvCxnSpPr>
          <p:spPr>
            <a:xfrm>
              <a:off x="866775" y="2443162"/>
              <a:ext cx="7727950" cy="0"/>
            </a:xfrm>
            <a:prstGeom prst="straightConnector1">
              <a:avLst/>
            </a:prstGeom>
            <a:noFill/>
            <a:ln w="28575" cap="flat" cmpd="sng">
              <a:solidFill>
                <a:srgbClr val="1E582F"/>
              </a:solidFill>
              <a:prstDash val="solid"/>
              <a:miter lim="800000"/>
              <a:headEnd type="none" w="sm" len="sm"/>
              <a:tailEnd type="none" w="sm" len="sm"/>
            </a:ln>
          </p:spPr>
        </p:cxnSp>
        <p:cxnSp>
          <p:nvCxnSpPr>
            <p:cNvPr id="2899" name="Google Shape;2899;p65"/>
            <p:cNvCxnSpPr/>
            <p:nvPr/>
          </p:nvCxnSpPr>
          <p:spPr>
            <a:xfrm>
              <a:off x="866775" y="2852737"/>
              <a:ext cx="7727950" cy="0"/>
            </a:xfrm>
            <a:prstGeom prst="straightConnector1">
              <a:avLst/>
            </a:prstGeom>
            <a:noFill/>
            <a:ln w="28575" cap="flat" cmpd="sng">
              <a:solidFill>
                <a:srgbClr val="1E582F"/>
              </a:solidFill>
              <a:prstDash val="solid"/>
              <a:miter lim="800000"/>
              <a:headEnd type="none" w="sm" len="sm"/>
              <a:tailEnd type="none" w="sm" len="sm"/>
            </a:ln>
          </p:spPr>
        </p:cxnSp>
        <p:cxnSp>
          <p:nvCxnSpPr>
            <p:cNvPr id="2900" name="Google Shape;2900;p65"/>
            <p:cNvCxnSpPr/>
            <p:nvPr/>
          </p:nvCxnSpPr>
          <p:spPr>
            <a:xfrm>
              <a:off x="866775" y="3260725"/>
              <a:ext cx="7727950" cy="0"/>
            </a:xfrm>
            <a:prstGeom prst="straightConnector1">
              <a:avLst/>
            </a:prstGeom>
            <a:noFill/>
            <a:ln w="28575" cap="flat" cmpd="sng">
              <a:solidFill>
                <a:srgbClr val="1E582F"/>
              </a:solidFill>
              <a:prstDash val="solid"/>
              <a:miter lim="800000"/>
              <a:headEnd type="none" w="sm" len="sm"/>
              <a:tailEnd type="none" w="sm" len="sm"/>
            </a:ln>
          </p:spPr>
        </p:cxnSp>
        <p:cxnSp>
          <p:nvCxnSpPr>
            <p:cNvPr id="2901" name="Google Shape;2901;p65"/>
            <p:cNvCxnSpPr/>
            <p:nvPr/>
          </p:nvCxnSpPr>
          <p:spPr>
            <a:xfrm>
              <a:off x="866775" y="2035175"/>
              <a:ext cx="7727950" cy="0"/>
            </a:xfrm>
            <a:prstGeom prst="straightConnector1">
              <a:avLst/>
            </a:prstGeom>
            <a:noFill/>
            <a:ln w="28575" cap="flat" cmpd="sng">
              <a:solidFill>
                <a:srgbClr val="1E582F"/>
              </a:solidFill>
              <a:prstDash val="solid"/>
              <a:miter lim="800000"/>
              <a:headEnd type="none" w="sm" len="sm"/>
              <a:tailEnd type="none" w="sm" len="sm"/>
            </a:ln>
          </p:spPr>
        </p:cxnSp>
        <p:sp>
          <p:nvSpPr>
            <p:cNvPr id="2902" name="Google Shape;2902;p65"/>
            <p:cNvSpPr txBox="1"/>
            <p:nvPr/>
          </p:nvSpPr>
          <p:spPr>
            <a:xfrm>
              <a:off x="7316787" y="1649412"/>
              <a:ext cx="9858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Resultado</a:t>
              </a:r>
              <a:endParaRPr/>
            </a:p>
          </p:txBody>
        </p:sp>
        <p:grpSp>
          <p:nvGrpSpPr>
            <p:cNvPr id="2903" name="Google Shape;2903;p65"/>
            <p:cNvGrpSpPr/>
            <p:nvPr/>
          </p:nvGrpSpPr>
          <p:grpSpPr>
            <a:xfrm>
              <a:off x="1914525" y="1660525"/>
              <a:ext cx="6467475" cy="1671637"/>
              <a:chOff x="1800225" y="1660525"/>
              <a:chExt cx="6467475" cy="2174875"/>
            </a:xfrm>
          </p:grpSpPr>
          <p:cxnSp>
            <p:nvCxnSpPr>
              <p:cNvPr id="2904" name="Google Shape;2904;p65"/>
              <p:cNvCxnSpPr/>
              <p:nvPr/>
            </p:nvCxnSpPr>
            <p:spPr>
              <a:xfrm>
                <a:off x="2870200" y="1660525"/>
                <a:ext cx="0" cy="2174875"/>
              </a:xfrm>
              <a:prstGeom prst="straightConnector1">
                <a:avLst/>
              </a:prstGeom>
              <a:noFill/>
              <a:ln w="28575" cap="flat" cmpd="sng">
                <a:solidFill>
                  <a:srgbClr val="1E582F"/>
                </a:solidFill>
                <a:prstDash val="solid"/>
                <a:miter lim="800000"/>
                <a:headEnd type="none" w="sm" len="sm"/>
                <a:tailEnd type="none" w="sm" len="sm"/>
              </a:ln>
            </p:spPr>
          </p:cxnSp>
          <p:cxnSp>
            <p:nvCxnSpPr>
              <p:cNvPr id="2905" name="Google Shape;2905;p65"/>
              <p:cNvCxnSpPr/>
              <p:nvPr/>
            </p:nvCxnSpPr>
            <p:spPr>
              <a:xfrm>
                <a:off x="3721100" y="1660525"/>
                <a:ext cx="0" cy="2174875"/>
              </a:xfrm>
              <a:prstGeom prst="straightConnector1">
                <a:avLst/>
              </a:prstGeom>
              <a:noFill/>
              <a:ln w="28575" cap="flat" cmpd="sng">
                <a:solidFill>
                  <a:srgbClr val="1E582F"/>
                </a:solidFill>
                <a:prstDash val="solid"/>
                <a:miter lim="800000"/>
                <a:headEnd type="none" w="sm" len="sm"/>
                <a:tailEnd type="none" w="sm" len="sm"/>
              </a:ln>
            </p:spPr>
          </p:cxnSp>
          <p:cxnSp>
            <p:nvCxnSpPr>
              <p:cNvPr id="2906" name="Google Shape;2906;p65"/>
              <p:cNvCxnSpPr/>
              <p:nvPr/>
            </p:nvCxnSpPr>
            <p:spPr>
              <a:xfrm>
                <a:off x="5019675" y="1660525"/>
                <a:ext cx="0" cy="2174875"/>
              </a:xfrm>
              <a:prstGeom prst="straightConnector1">
                <a:avLst/>
              </a:prstGeom>
              <a:noFill/>
              <a:ln w="28575" cap="flat" cmpd="sng">
                <a:solidFill>
                  <a:srgbClr val="1E582F"/>
                </a:solidFill>
                <a:prstDash val="solid"/>
                <a:miter lim="800000"/>
                <a:headEnd type="none" w="sm" len="sm"/>
                <a:tailEnd type="none" w="sm" len="sm"/>
              </a:ln>
            </p:spPr>
          </p:cxnSp>
          <p:cxnSp>
            <p:nvCxnSpPr>
              <p:cNvPr id="2907" name="Google Shape;2907;p65"/>
              <p:cNvCxnSpPr/>
              <p:nvPr/>
            </p:nvCxnSpPr>
            <p:spPr>
              <a:xfrm>
                <a:off x="6154737" y="1660525"/>
                <a:ext cx="0" cy="2174875"/>
              </a:xfrm>
              <a:prstGeom prst="straightConnector1">
                <a:avLst/>
              </a:prstGeom>
              <a:noFill/>
              <a:ln w="28575" cap="flat" cmpd="sng">
                <a:solidFill>
                  <a:srgbClr val="1E582F"/>
                </a:solidFill>
                <a:prstDash val="solid"/>
                <a:miter lim="800000"/>
                <a:headEnd type="none" w="sm" len="sm"/>
                <a:tailEnd type="none" w="sm" len="sm"/>
              </a:ln>
            </p:spPr>
          </p:cxnSp>
          <p:cxnSp>
            <p:nvCxnSpPr>
              <p:cNvPr id="2908" name="Google Shape;2908;p65"/>
              <p:cNvCxnSpPr/>
              <p:nvPr/>
            </p:nvCxnSpPr>
            <p:spPr>
              <a:xfrm>
                <a:off x="7161212" y="1660525"/>
                <a:ext cx="0" cy="2174875"/>
              </a:xfrm>
              <a:prstGeom prst="straightConnector1">
                <a:avLst/>
              </a:prstGeom>
              <a:noFill/>
              <a:ln w="28575" cap="flat" cmpd="sng">
                <a:solidFill>
                  <a:srgbClr val="1E582F"/>
                </a:solidFill>
                <a:prstDash val="solid"/>
                <a:miter lim="800000"/>
                <a:headEnd type="none" w="sm" len="sm"/>
                <a:tailEnd type="none" w="sm" len="sm"/>
              </a:ln>
            </p:spPr>
          </p:cxnSp>
          <p:cxnSp>
            <p:nvCxnSpPr>
              <p:cNvPr id="2909" name="Google Shape;2909;p65"/>
              <p:cNvCxnSpPr/>
              <p:nvPr/>
            </p:nvCxnSpPr>
            <p:spPr>
              <a:xfrm>
                <a:off x="1800225" y="1660525"/>
                <a:ext cx="0" cy="2174875"/>
              </a:xfrm>
              <a:prstGeom prst="straightConnector1">
                <a:avLst/>
              </a:prstGeom>
              <a:noFill/>
              <a:ln w="28575" cap="flat" cmpd="sng">
                <a:solidFill>
                  <a:srgbClr val="1E582F"/>
                </a:solidFill>
                <a:prstDash val="solid"/>
                <a:miter lim="800000"/>
                <a:headEnd type="none" w="sm" len="sm"/>
                <a:tailEnd type="none" w="sm" len="sm"/>
              </a:ln>
            </p:spPr>
          </p:cxnSp>
          <p:cxnSp>
            <p:nvCxnSpPr>
              <p:cNvPr id="2910" name="Google Shape;2910;p65"/>
              <p:cNvCxnSpPr/>
              <p:nvPr/>
            </p:nvCxnSpPr>
            <p:spPr>
              <a:xfrm>
                <a:off x="8267700" y="1660525"/>
                <a:ext cx="0" cy="2174875"/>
              </a:xfrm>
              <a:prstGeom prst="straightConnector1">
                <a:avLst/>
              </a:prstGeom>
              <a:noFill/>
              <a:ln w="28575" cap="flat" cmpd="sng">
                <a:solidFill>
                  <a:srgbClr val="1E582F"/>
                </a:solidFill>
                <a:prstDash val="solid"/>
                <a:miter lim="800000"/>
                <a:headEnd type="none" w="sm" len="sm"/>
                <a:tailEnd type="none" w="sm" len="sm"/>
              </a:ln>
            </p:spPr>
          </p:cxnSp>
        </p:grpSp>
        <p:sp>
          <p:nvSpPr>
            <p:cNvPr id="2911" name="Google Shape;2911;p65"/>
            <p:cNvSpPr txBox="1"/>
            <p:nvPr/>
          </p:nvSpPr>
          <p:spPr>
            <a:xfrm>
              <a:off x="2046287" y="2076450"/>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0.4985</a:t>
              </a:r>
              <a:endParaRPr/>
            </a:p>
          </p:txBody>
        </p:sp>
        <p:sp>
          <p:nvSpPr>
            <p:cNvPr id="2912" name="Google Shape;2912;p65"/>
            <p:cNvSpPr txBox="1"/>
            <p:nvPr/>
          </p:nvSpPr>
          <p:spPr>
            <a:xfrm>
              <a:off x="3063875" y="2076450"/>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0.0911</a:t>
              </a:r>
              <a:endParaRPr/>
            </a:p>
          </p:txBody>
        </p:sp>
        <p:sp>
          <p:nvSpPr>
            <p:cNvPr id="2913" name="Google Shape;2913;p65"/>
            <p:cNvSpPr txBox="1"/>
            <p:nvPr/>
          </p:nvSpPr>
          <p:spPr>
            <a:xfrm>
              <a:off x="4106862" y="2076450"/>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0.1739</a:t>
              </a:r>
              <a:endParaRPr/>
            </a:p>
          </p:txBody>
        </p:sp>
        <p:sp>
          <p:nvSpPr>
            <p:cNvPr id="2914" name="Google Shape;2914;p65"/>
            <p:cNvSpPr txBox="1"/>
            <p:nvPr/>
          </p:nvSpPr>
          <p:spPr>
            <a:xfrm>
              <a:off x="5368925" y="2076450"/>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0.1706</a:t>
              </a:r>
              <a:endParaRPr/>
            </a:p>
          </p:txBody>
        </p:sp>
        <p:sp>
          <p:nvSpPr>
            <p:cNvPr id="2915" name="Google Shape;2915;p65"/>
            <p:cNvSpPr txBox="1"/>
            <p:nvPr/>
          </p:nvSpPr>
          <p:spPr>
            <a:xfrm>
              <a:off x="6451600" y="2076450"/>
              <a:ext cx="6905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0.0659</a:t>
              </a:r>
              <a:endParaRPr/>
            </a:p>
          </p:txBody>
        </p:sp>
      </p:grpSp>
      <p:grpSp>
        <p:nvGrpSpPr>
          <p:cNvPr id="2916" name="Google Shape;2916;p65"/>
          <p:cNvGrpSpPr/>
          <p:nvPr/>
        </p:nvGrpSpPr>
        <p:grpSpPr>
          <a:xfrm>
            <a:off x="2160587" y="2501900"/>
            <a:ext cx="4773613" cy="290512"/>
            <a:chOff x="2160587" y="2501900"/>
            <a:chExt cx="4773613" cy="290512"/>
          </a:xfrm>
        </p:grpSpPr>
        <p:sp>
          <p:nvSpPr>
            <p:cNvPr id="2917" name="Google Shape;2917;p65"/>
            <p:cNvSpPr txBox="1"/>
            <p:nvPr/>
          </p:nvSpPr>
          <p:spPr>
            <a:xfrm>
              <a:off x="2160587" y="2501900"/>
              <a:ext cx="4603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255</a:t>
              </a:r>
              <a:endParaRPr/>
            </a:p>
          </p:txBody>
        </p:sp>
        <p:sp>
          <p:nvSpPr>
            <p:cNvPr id="2918" name="Google Shape;2918;p65"/>
            <p:cNvSpPr txBox="1"/>
            <p:nvPr/>
          </p:nvSpPr>
          <p:spPr>
            <a:xfrm>
              <a:off x="3270250" y="2501900"/>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2</a:t>
              </a:r>
              <a:endParaRPr/>
            </a:p>
          </p:txBody>
        </p:sp>
        <p:sp>
          <p:nvSpPr>
            <p:cNvPr id="2919" name="Google Shape;2919;p65"/>
            <p:cNvSpPr txBox="1"/>
            <p:nvPr/>
          </p:nvSpPr>
          <p:spPr>
            <a:xfrm>
              <a:off x="4268787" y="2501900"/>
              <a:ext cx="3683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20</a:t>
              </a:r>
              <a:endParaRPr/>
            </a:p>
          </p:txBody>
        </p:sp>
        <p:sp>
          <p:nvSpPr>
            <p:cNvPr id="2920" name="Google Shape;2920;p65"/>
            <p:cNvSpPr txBox="1"/>
            <p:nvPr/>
          </p:nvSpPr>
          <p:spPr>
            <a:xfrm>
              <a:off x="5530850" y="2501900"/>
              <a:ext cx="368300"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15</a:t>
              </a:r>
              <a:endParaRPr/>
            </a:p>
          </p:txBody>
        </p:sp>
        <p:sp>
          <p:nvSpPr>
            <p:cNvPr id="2921" name="Google Shape;2921;p65"/>
            <p:cNvSpPr txBox="1"/>
            <p:nvPr/>
          </p:nvSpPr>
          <p:spPr>
            <a:xfrm>
              <a:off x="6657975" y="2501900"/>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1</a:t>
              </a:r>
              <a:endParaRPr/>
            </a:p>
          </p:txBody>
        </p:sp>
      </p:grpSp>
      <p:sp>
        <p:nvSpPr>
          <p:cNvPr id="2922" name="Google Shape;2922;p65"/>
          <p:cNvSpPr txBox="1"/>
          <p:nvPr/>
        </p:nvSpPr>
        <p:spPr>
          <a:xfrm>
            <a:off x="7572375" y="2501900"/>
            <a:ext cx="5984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133.4</a:t>
            </a:r>
            <a:endParaRPr/>
          </a:p>
        </p:txBody>
      </p:sp>
      <p:sp>
        <p:nvSpPr>
          <p:cNvPr id="2923" name="Google Shape;2923;p65"/>
          <p:cNvSpPr txBox="1"/>
          <p:nvPr/>
        </p:nvSpPr>
        <p:spPr>
          <a:xfrm>
            <a:off x="7572375" y="2900362"/>
            <a:ext cx="59848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124.7</a:t>
            </a:r>
            <a:endParaRPr/>
          </a:p>
        </p:txBody>
      </p:sp>
      <p:grpSp>
        <p:nvGrpSpPr>
          <p:cNvPr id="2924" name="Google Shape;2924;p65"/>
          <p:cNvGrpSpPr/>
          <p:nvPr/>
        </p:nvGrpSpPr>
        <p:grpSpPr>
          <a:xfrm>
            <a:off x="2252662" y="2900362"/>
            <a:ext cx="4773613" cy="290512"/>
            <a:chOff x="2252662" y="2900362"/>
            <a:chExt cx="4773613" cy="290512"/>
          </a:xfrm>
        </p:grpSpPr>
        <p:sp>
          <p:nvSpPr>
            <p:cNvPr id="2925" name="Google Shape;2925;p65"/>
            <p:cNvSpPr txBox="1"/>
            <p:nvPr/>
          </p:nvSpPr>
          <p:spPr>
            <a:xfrm>
              <a:off x="2252662" y="2900362"/>
              <a:ext cx="27622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1</a:t>
              </a:r>
              <a:endParaRPr/>
            </a:p>
          </p:txBody>
        </p:sp>
        <p:sp>
          <p:nvSpPr>
            <p:cNvPr id="2926" name="Google Shape;2926;p65"/>
            <p:cNvSpPr txBox="1"/>
            <p:nvPr/>
          </p:nvSpPr>
          <p:spPr>
            <a:xfrm>
              <a:off x="3179762" y="2900362"/>
              <a:ext cx="4603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255</a:t>
              </a:r>
              <a:endParaRPr/>
            </a:p>
          </p:txBody>
        </p:sp>
        <p:sp>
          <p:nvSpPr>
            <p:cNvPr id="2927" name="Google Shape;2927;p65"/>
            <p:cNvSpPr txBox="1"/>
            <p:nvPr/>
          </p:nvSpPr>
          <p:spPr>
            <a:xfrm>
              <a:off x="4222750" y="2900362"/>
              <a:ext cx="4603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255</a:t>
              </a:r>
              <a:endParaRPr/>
            </a:p>
          </p:txBody>
        </p:sp>
        <p:sp>
          <p:nvSpPr>
            <p:cNvPr id="2928" name="Google Shape;2928;p65"/>
            <p:cNvSpPr txBox="1"/>
            <p:nvPr/>
          </p:nvSpPr>
          <p:spPr>
            <a:xfrm>
              <a:off x="6565900" y="2900362"/>
              <a:ext cx="4603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200</a:t>
              </a:r>
              <a:endParaRPr/>
            </a:p>
          </p:txBody>
        </p:sp>
        <p:sp>
          <p:nvSpPr>
            <p:cNvPr id="2929" name="Google Shape;2929;p65"/>
            <p:cNvSpPr txBox="1"/>
            <p:nvPr/>
          </p:nvSpPr>
          <p:spPr>
            <a:xfrm>
              <a:off x="5484812" y="2900362"/>
              <a:ext cx="460375"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E6632"/>
                </a:buClr>
                <a:buFont typeface="Arial"/>
                <a:buNone/>
              </a:pPr>
              <a:r>
                <a:rPr lang="en-US" sz="1300" b="1" i="1" u="none">
                  <a:solidFill>
                    <a:srgbClr val="7E6632"/>
                  </a:solidFill>
                  <a:latin typeface="Arial"/>
                  <a:ea typeface="Arial"/>
                  <a:cs typeface="Arial"/>
                  <a:sym typeface="Arial"/>
                </a:rPr>
                <a:t>255</a:t>
              </a:r>
              <a:endParaRPr/>
            </a:p>
          </p:txBody>
        </p:sp>
      </p:grpSp>
      <p:sp>
        <p:nvSpPr>
          <p:cNvPr id="2930" name="Google Shape;2930;p65"/>
          <p:cNvSpPr txBox="1"/>
          <p:nvPr/>
        </p:nvSpPr>
        <p:spPr>
          <a:xfrm>
            <a:off x="1028700" y="3402012"/>
            <a:ext cx="53546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Estamos diciendo algo que no tiene mucho sentido, ¿no?</a:t>
            </a:r>
            <a:endParaRPr/>
          </a:p>
        </p:txBody>
      </p:sp>
      <p:grpSp>
        <p:nvGrpSpPr>
          <p:cNvPr id="2931" name="Google Shape;2931;p65"/>
          <p:cNvGrpSpPr/>
          <p:nvPr/>
        </p:nvGrpSpPr>
        <p:grpSpPr>
          <a:xfrm>
            <a:off x="2398712" y="5949950"/>
            <a:ext cx="873125" cy="528637"/>
            <a:chOff x="2398712" y="5949950"/>
            <a:chExt cx="873125" cy="528637"/>
          </a:xfrm>
        </p:grpSpPr>
        <p:cxnSp>
          <p:nvCxnSpPr>
            <p:cNvPr id="2932" name="Google Shape;2932;p65"/>
            <p:cNvCxnSpPr/>
            <p:nvPr/>
          </p:nvCxnSpPr>
          <p:spPr>
            <a:xfrm rot="10800000" flipH="1">
              <a:off x="3013075" y="5949950"/>
              <a:ext cx="258762" cy="361950"/>
            </a:xfrm>
            <a:prstGeom prst="straightConnector1">
              <a:avLst/>
            </a:prstGeom>
            <a:noFill/>
            <a:ln w="38100" cap="flat" cmpd="sng">
              <a:solidFill>
                <a:srgbClr val="DBCAA5"/>
              </a:solidFill>
              <a:prstDash val="solid"/>
              <a:miter lim="800000"/>
              <a:headEnd type="none" w="sm" len="sm"/>
              <a:tailEnd type="none" w="sm" len="sm"/>
            </a:ln>
          </p:spPr>
        </p:cxnSp>
        <p:sp>
          <p:nvSpPr>
            <p:cNvPr id="2933" name="Google Shape;2933;p65"/>
            <p:cNvSpPr txBox="1"/>
            <p:nvPr/>
          </p:nvSpPr>
          <p:spPr>
            <a:xfrm>
              <a:off x="2398712" y="6188075"/>
              <a:ext cx="7921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Punto 2</a:t>
              </a:r>
              <a:endParaRPr/>
            </a:p>
          </p:txBody>
        </p:sp>
      </p:grpSp>
      <p:grpSp>
        <p:nvGrpSpPr>
          <p:cNvPr id="2934" name="Google Shape;2934;p65"/>
          <p:cNvGrpSpPr/>
          <p:nvPr/>
        </p:nvGrpSpPr>
        <p:grpSpPr>
          <a:xfrm>
            <a:off x="5653087" y="4178300"/>
            <a:ext cx="1208087" cy="458787"/>
            <a:chOff x="5653087" y="4178300"/>
            <a:chExt cx="1208087" cy="458787"/>
          </a:xfrm>
        </p:grpSpPr>
        <p:cxnSp>
          <p:nvCxnSpPr>
            <p:cNvPr id="2935" name="Google Shape;2935;p65"/>
            <p:cNvCxnSpPr/>
            <p:nvPr/>
          </p:nvCxnSpPr>
          <p:spPr>
            <a:xfrm rot="10800000" flipH="1">
              <a:off x="5653087" y="4340225"/>
              <a:ext cx="438150" cy="296862"/>
            </a:xfrm>
            <a:prstGeom prst="straightConnector1">
              <a:avLst/>
            </a:prstGeom>
            <a:noFill/>
            <a:ln w="38100" cap="flat" cmpd="sng">
              <a:solidFill>
                <a:srgbClr val="DBCAA5"/>
              </a:solidFill>
              <a:prstDash val="solid"/>
              <a:miter lim="800000"/>
              <a:headEnd type="none" w="sm" len="sm"/>
              <a:tailEnd type="none" w="sm" len="sm"/>
            </a:ln>
          </p:spPr>
        </p:cxnSp>
        <p:sp>
          <p:nvSpPr>
            <p:cNvPr id="2936" name="Google Shape;2936;p65"/>
            <p:cNvSpPr txBox="1"/>
            <p:nvPr/>
          </p:nvSpPr>
          <p:spPr>
            <a:xfrm>
              <a:off x="6069012" y="4178300"/>
              <a:ext cx="792162"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Punto 1</a:t>
              </a:r>
              <a:endParaRPr/>
            </a:p>
          </p:txBody>
        </p:sp>
      </p:grpSp>
      <p:sp>
        <p:nvSpPr>
          <p:cNvPr id="2937" name="Google Shape;2937;p65"/>
          <p:cNvSpPr txBox="1"/>
          <p:nvPr/>
        </p:nvSpPr>
        <p:spPr>
          <a:xfrm>
            <a:off x="1028700" y="3814762"/>
            <a:ext cx="69659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método que hemos usado permite la </a:t>
            </a:r>
            <a:r>
              <a:rPr lang="en-US" sz="1600" b="1" i="1" u="none">
                <a:solidFill>
                  <a:srgbClr val="1E582F"/>
                </a:solidFill>
                <a:latin typeface="Arial"/>
                <a:ea typeface="Arial"/>
                <a:cs typeface="Arial"/>
                <a:sym typeface="Arial"/>
              </a:rPr>
              <a:t>COMPENSACIÓN DE FACTORES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41"/>
        <p:cNvGrpSpPr/>
        <p:nvPr/>
      </p:nvGrpSpPr>
      <p:grpSpPr>
        <a:xfrm>
          <a:off x="0" y="0"/>
          <a:ext cx="0" cy="0"/>
          <a:chOff x="0" y="0"/>
          <a:chExt cx="0" cy="0"/>
        </a:xfrm>
      </p:grpSpPr>
      <p:grpSp>
        <p:nvGrpSpPr>
          <p:cNvPr id="2942" name="Google Shape;2942;p66"/>
          <p:cNvGrpSpPr/>
          <p:nvPr/>
        </p:nvGrpSpPr>
        <p:grpSpPr>
          <a:xfrm>
            <a:off x="3128962" y="2662237"/>
            <a:ext cx="3348037" cy="3262313"/>
            <a:chOff x="3128962" y="2662237"/>
            <a:chExt cx="3348037" cy="3262313"/>
          </a:xfrm>
        </p:grpSpPr>
        <p:grpSp>
          <p:nvGrpSpPr>
            <p:cNvPr id="2943" name="Google Shape;2943;p66"/>
            <p:cNvGrpSpPr/>
            <p:nvPr/>
          </p:nvGrpSpPr>
          <p:grpSpPr>
            <a:xfrm>
              <a:off x="3128962" y="2662237"/>
              <a:ext cx="3348037" cy="2095500"/>
              <a:chOff x="3128962" y="2662237"/>
              <a:chExt cx="3348037" cy="2095500"/>
            </a:xfrm>
          </p:grpSpPr>
          <p:sp>
            <p:nvSpPr>
              <p:cNvPr id="2944" name="Google Shape;2944;p66"/>
              <p:cNvSpPr/>
              <p:nvPr/>
            </p:nvSpPr>
            <p:spPr>
              <a:xfrm>
                <a:off x="3128962" y="2662237"/>
                <a:ext cx="3348037" cy="1284287"/>
              </a:xfrm>
              <a:custGeom>
                <a:avLst/>
                <a:gdLst/>
                <a:ahLst/>
                <a:cxnLst/>
                <a:rect l="l" t="t" r="r" b="b"/>
                <a:pathLst>
                  <a:path w="120000" h="120000" extrusionOk="0">
                    <a:moveTo>
                      <a:pt x="0" y="119999"/>
                    </a:moveTo>
                    <a:lnTo>
                      <a:pt x="120000" y="119999"/>
                    </a:lnTo>
                    <a:lnTo>
                      <a:pt x="56330" y="0"/>
                    </a:lnTo>
                    <a:lnTo>
                      <a:pt x="0" y="119999"/>
                    </a:lnTo>
                    <a:close/>
                  </a:path>
                </a:pathLst>
              </a:custGeom>
              <a:solidFill>
                <a:srgbClr val="D2BE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2945" name="Google Shape;2945;p66"/>
              <p:cNvCxnSpPr/>
              <p:nvPr/>
            </p:nvCxnSpPr>
            <p:spPr>
              <a:xfrm rot="10800000">
                <a:off x="4651375" y="3949700"/>
                <a:ext cx="0" cy="808037"/>
              </a:xfrm>
              <a:prstGeom prst="straightConnector1">
                <a:avLst/>
              </a:prstGeom>
              <a:noFill/>
              <a:ln w="57150" cap="flat" cmpd="sng">
                <a:solidFill>
                  <a:srgbClr val="C2A76A"/>
                </a:solidFill>
                <a:prstDash val="solid"/>
                <a:miter lim="800000"/>
                <a:headEnd type="none" w="sm" len="sm"/>
                <a:tailEnd type="none" w="sm" len="sm"/>
              </a:ln>
            </p:spPr>
          </p:cxnSp>
        </p:grpSp>
        <p:sp>
          <p:nvSpPr>
            <p:cNvPr id="2946" name="Google Shape;2946;p66"/>
            <p:cNvSpPr txBox="1"/>
            <p:nvPr/>
          </p:nvSpPr>
          <p:spPr>
            <a:xfrm>
              <a:off x="3613150" y="4822825"/>
              <a:ext cx="2389187" cy="1101725"/>
            </a:xfrm>
            <a:prstGeom prst="rect">
              <a:avLst/>
            </a:prstGeom>
            <a:solidFill>
              <a:srgbClr val="D2BE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0" u="sng">
                  <a:solidFill>
                    <a:srgbClr val="1E582F"/>
                  </a:solidFill>
                  <a:latin typeface="Arial"/>
                  <a:ea typeface="Arial"/>
                  <a:cs typeface="Arial"/>
                  <a:sym typeface="Arial"/>
                </a:rPr>
                <a:t>Media ordenada de pesos</a:t>
              </a:r>
              <a:endParaRPr/>
            </a:p>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Permite controlar el grado de compensación entre factores. Se consigue mediante la asignación de un “sobrepeso” a los distintos factores.</a:t>
              </a:r>
              <a:endParaRPr/>
            </a:p>
          </p:txBody>
        </p:sp>
      </p:grpSp>
      <p:sp>
        <p:nvSpPr>
          <p:cNvPr id="2947" name="Google Shape;2947;p66"/>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2948" name="Google Shape;2948;p66"/>
          <p:cNvGrpSpPr/>
          <p:nvPr/>
        </p:nvGrpSpPr>
        <p:grpSpPr>
          <a:xfrm>
            <a:off x="784225" y="831850"/>
            <a:ext cx="7966075" cy="336550"/>
            <a:chOff x="784225" y="1581150"/>
            <a:chExt cx="7966075" cy="336550"/>
          </a:xfrm>
        </p:grpSpPr>
        <p:sp>
          <p:nvSpPr>
            <p:cNvPr id="2949" name="Google Shape;2949;p66"/>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50" name="Google Shape;2950;p66"/>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51" name="Google Shape;2951;p66"/>
            <p:cNvSpPr txBox="1"/>
            <p:nvPr/>
          </p:nvSpPr>
          <p:spPr>
            <a:xfrm>
              <a:off x="977900" y="1581150"/>
              <a:ext cx="33162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5.- Integración de la información</a:t>
              </a:r>
              <a:endParaRPr/>
            </a:p>
          </p:txBody>
        </p:sp>
      </p:grpSp>
      <p:grpSp>
        <p:nvGrpSpPr>
          <p:cNvPr id="2952" name="Google Shape;2952;p66"/>
          <p:cNvGrpSpPr/>
          <p:nvPr/>
        </p:nvGrpSpPr>
        <p:grpSpPr>
          <a:xfrm>
            <a:off x="979488" y="1212850"/>
            <a:ext cx="4365625" cy="336550"/>
            <a:chOff x="979488" y="1212850"/>
            <a:chExt cx="4365625" cy="336550"/>
          </a:xfrm>
        </p:grpSpPr>
        <p:sp>
          <p:nvSpPr>
            <p:cNvPr id="2953" name="Google Shape;2953;p66"/>
            <p:cNvSpPr txBox="1"/>
            <p:nvPr/>
          </p:nvSpPr>
          <p:spPr>
            <a:xfrm>
              <a:off x="1028700" y="1212850"/>
              <a:ext cx="43164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Cómo controlar el grado de compensación</a:t>
              </a:r>
              <a:endParaRPr/>
            </a:p>
          </p:txBody>
        </p:sp>
        <p:sp>
          <p:nvSpPr>
            <p:cNvPr id="2954" name="Google Shape;2954;p66"/>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955" name="Google Shape;2955;p66"/>
          <p:cNvGrpSpPr/>
          <p:nvPr/>
        </p:nvGrpSpPr>
        <p:grpSpPr>
          <a:xfrm>
            <a:off x="1485900" y="2520950"/>
            <a:ext cx="5187949" cy="1987549"/>
            <a:chOff x="1485900" y="2520950"/>
            <a:chExt cx="5187949" cy="1987549"/>
          </a:xfrm>
        </p:grpSpPr>
        <p:grpSp>
          <p:nvGrpSpPr>
            <p:cNvPr id="2956" name="Google Shape;2956;p66"/>
            <p:cNvGrpSpPr/>
            <p:nvPr/>
          </p:nvGrpSpPr>
          <p:grpSpPr>
            <a:xfrm>
              <a:off x="2967037" y="2520950"/>
              <a:ext cx="3630612" cy="1555749"/>
              <a:chOff x="2967037" y="2520950"/>
              <a:chExt cx="3630612" cy="1555749"/>
            </a:xfrm>
          </p:grpSpPr>
          <p:cxnSp>
            <p:nvCxnSpPr>
              <p:cNvPr id="2957" name="Google Shape;2957;p66"/>
              <p:cNvCxnSpPr/>
              <p:nvPr/>
            </p:nvCxnSpPr>
            <p:spPr>
              <a:xfrm>
                <a:off x="2967037" y="2520950"/>
                <a:ext cx="0" cy="1554162"/>
              </a:xfrm>
              <a:prstGeom prst="straightConnector1">
                <a:avLst/>
              </a:prstGeom>
              <a:noFill/>
              <a:ln w="28575" cap="flat" cmpd="sng">
                <a:solidFill>
                  <a:srgbClr val="7E6632"/>
                </a:solidFill>
                <a:prstDash val="solid"/>
                <a:miter lim="800000"/>
                <a:headEnd type="none" w="sm" len="sm"/>
                <a:tailEnd type="none" w="sm" len="sm"/>
              </a:ln>
            </p:spPr>
          </p:cxnSp>
          <p:cxnSp>
            <p:nvCxnSpPr>
              <p:cNvPr id="2958" name="Google Shape;2958;p66"/>
              <p:cNvCxnSpPr/>
              <p:nvPr/>
            </p:nvCxnSpPr>
            <p:spPr>
              <a:xfrm>
                <a:off x="4782343" y="2261393"/>
                <a:ext cx="0" cy="3630612"/>
              </a:xfrm>
              <a:prstGeom prst="straightConnector1">
                <a:avLst/>
              </a:prstGeom>
              <a:noFill/>
              <a:ln w="28575" cap="flat" cmpd="sng">
                <a:solidFill>
                  <a:srgbClr val="7E6632"/>
                </a:solidFill>
                <a:prstDash val="solid"/>
                <a:miter lim="800000"/>
                <a:headEnd type="none" w="sm" len="sm"/>
                <a:tailEnd type="none" w="sm" len="sm"/>
              </a:ln>
            </p:spPr>
          </p:cxnSp>
        </p:grpSp>
        <p:sp>
          <p:nvSpPr>
            <p:cNvPr id="2959" name="Google Shape;2959;p66"/>
            <p:cNvSpPr txBox="1"/>
            <p:nvPr/>
          </p:nvSpPr>
          <p:spPr>
            <a:xfrm>
              <a:off x="2795587" y="4233862"/>
              <a:ext cx="92233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Sin riesgo</a:t>
              </a:r>
              <a:endParaRPr/>
            </a:p>
          </p:txBody>
        </p:sp>
        <p:sp>
          <p:nvSpPr>
            <p:cNvPr id="2960" name="Google Shape;2960;p66"/>
            <p:cNvSpPr txBox="1"/>
            <p:nvPr/>
          </p:nvSpPr>
          <p:spPr>
            <a:xfrm>
              <a:off x="5497512" y="4233862"/>
              <a:ext cx="117633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Mucho riesgo</a:t>
              </a:r>
              <a:endParaRPr/>
            </a:p>
          </p:txBody>
        </p:sp>
        <p:sp>
          <p:nvSpPr>
            <p:cNvPr id="2961" name="Google Shape;2961;p66"/>
            <p:cNvSpPr txBox="1"/>
            <p:nvPr/>
          </p:nvSpPr>
          <p:spPr>
            <a:xfrm>
              <a:off x="1485900" y="2873375"/>
              <a:ext cx="153035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Grado de compensación</a:t>
              </a:r>
              <a:endParaRPr/>
            </a:p>
          </p:txBody>
        </p:sp>
      </p:grpSp>
      <p:grpSp>
        <p:nvGrpSpPr>
          <p:cNvPr id="2962" name="Google Shape;2962;p66"/>
          <p:cNvGrpSpPr/>
          <p:nvPr/>
        </p:nvGrpSpPr>
        <p:grpSpPr>
          <a:xfrm>
            <a:off x="3025775" y="3416300"/>
            <a:ext cx="523874" cy="635000"/>
            <a:chOff x="3025775" y="3416300"/>
            <a:chExt cx="523874" cy="635000"/>
          </a:xfrm>
        </p:grpSpPr>
        <p:sp>
          <p:nvSpPr>
            <p:cNvPr id="2963" name="Google Shape;2963;p66"/>
            <p:cNvSpPr/>
            <p:nvPr/>
          </p:nvSpPr>
          <p:spPr>
            <a:xfrm>
              <a:off x="3025775" y="3832225"/>
              <a:ext cx="219075" cy="219075"/>
            </a:xfrm>
            <a:prstGeom prst="ellipse">
              <a:avLst/>
            </a:prstGeom>
            <a:solidFill>
              <a:srgbClr val="D2BE90"/>
            </a:solidFill>
            <a:ln w="38100" cap="flat" cmpd="sng">
              <a:solidFill>
                <a:srgbClr val="7E66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64" name="Google Shape;2964;p66"/>
            <p:cNvSpPr txBox="1"/>
            <p:nvPr/>
          </p:nvSpPr>
          <p:spPr>
            <a:xfrm>
              <a:off x="3036887" y="3416300"/>
              <a:ext cx="512762"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AND</a:t>
              </a:r>
              <a:endParaRPr/>
            </a:p>
          </p:txBody>
        </p:sp>
      </p:grpSp>
      <p:grpSp>
        <p:nvGrpSpPr>
          <p:cNvPr id="2965" name="Google Shape;2965;p66"/>
          <p:cNvGrpSpPr/>
          <p:nvPr/>
        </p:nvGrpSpPr>
        <p:grpSpPr>
          <a:xfrm>
            <a:off x="6254750" y="3416300"/>
            <a:ext cx="412750" cy="622300"/>
            <a:chOff x="6254750" y="3416300"/>
            <a:chExt cx="412750" cy="622300"/>
          </a:xfrm>
        </p:grpSpPr>
        <p:sp>
          <p:nvSpPr>
            <p:cNvPr id="2966" name="Google Shape;2966;p66"/>
            <p:cNvSpPr/>
            <p:nvPr/>
          </p:nvSpPr>
          <p:spPr>
            <a:xfrm>
              <a:off x="6361112" y="3819525"/>
              <a:ext cx="219075" cy="219075"/>
            </a:xfrm>
            <a:prstGeom prst="ellipse">
              <a:avLst/>
            </a:prstGeom>
            <a:solidFill>
              <a:srgbClr val="D2BE90"/>
            </a:solidFill>
            <a:ln w="38100" cap="flat" cmpd="sng">
              <a:solidFill>
                <a:srgbClr val="7E66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67" name="Google Shape;2967;p66"/>
            <p:cNvSpPr txBox="1"/>
            <p:nvPr/>
          </p:nvSpPr>
          <p:spPr>
            <a:xfrm>
              <a:off x="6254750" y="3416300"/>
              <a:ext cx="412750"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OR</a:t>
              </a:r>
              <a:endParaRPr/>
            </a:p>
          </p:txBody>
        </p:sp>
      </p:grpSp>
      <p:grpSp>
        <p:nvGrpSpPr>
          <p:cNvPr id="2968" name="Google Shape;2968;p66"/>
          <p:cNvGrpSpPr/>
          <p:nvPr/>
        </p:nvGrpSpPr>
        <p:grpSpPr>
          <a:xfrm>
            <a:off x="4454525" y="2170112"/>
            <a:ext cx="531812" cy="596900"/>
            <a:chOff x="4454525" y="2170112"/>
            <a:chExt cx="531812" cy="596900"/>
          </a:xfrm>
        </p:grpSpPr>
        <p:sp>
          <p:nvSpPr>
            <p:cNvPr id="2969" name="Google Shape;2969;p66"/>
            <p:cNvSpPr/>
            <p:nvPr/>
          </p:nvSpPr>
          <p:spPr>
            <a:xfrm>
              <a:off x="4622800" y="2547937"/>
              <a:ext cx="219075" cy="219075"/>
            </a:xfrm>
            <a:prstGeom prst="ellipse">
              <a:avLst/>
            </a:prstGeom>
            <a:solidFill>
              <a:srgbClr val="D2BE90"/>
            </a:solidFill>
            <a:ln w="38100" cap="flat" cmpd="sng">
              <a:solidFill>
                <a:srgbClr val="7E663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70" name="Google Shape;2970;p66"/>
            <p:cNvSpPr txBox="1"/>
            <p:nvPr/>
          </p:nvSpPr>
          <p:spPr>
            <a:xfrm>
              <a:off x="4454525" y="2170112"/>
              <a:ext cx="531812"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WLC</a:t>
              </a:r>
              <a:endParaRPr/>
            </a:p>
          </p:txBody>
        </p:sp>
      </p:grpSp>
      <p:grpSp>
        <p:nvGrpSpPr>
          <p:cNvPr id="2971" name="Google Shape;2971;p66"/>
          <p:cNvGrpSpPr/>
          <p:nvPr/>
        </p:nvGrpSpPr>
        <p:grpSpPr>
          <a:xfrm>
            <a:off x="727075" y="4192587"/>
            <a:ext cx="2533650" cy="2405063"/>
            <a:chOff x="727075" y="4192587"/>
            <a:chExt cx="2533650" cy="2405063"/>
          </a:xfrm>
        </p:grpSpPr>
        <p:cxnSp>
          <p:nvCxnSpPr>
            <p:cNvPr id="2972" name="Google Shape;2972;p66"/>
            <p:cNvCxnSpPr/>
            <p:nvPr/>
          </p:nvCxnSpPr>
          <p:spPr>
            <a:xfrm rot="10800000" flipH="1">
              <a:off x="2209800" y="4192587"/>
              <a:ext cx="649287" cy="635000"/>
            </a:xfrm>
            <a:prstGeom prst="straightConnector1">
              <a:avLst/>
            </a:prstGeom>
            <a:noFill/>
            <a:ln w="57150" cap="flat" cmpd="sng">
              <a:solidFill>
                <a:srgbClr val="C2A76A"/>
              </a:solidFill>
              <a:prstDash val="solid"/>
              <a:miter lim="800000"/>
              <a:headEnd type="none" w="sm" len="sm"/>
              <a:tailEnd type="none" w="sm" len="sm"/>
            </a:ln>
          </p:spPr>
        </p:cxnSp>
        <p:sp>
          <p:nvSpPr>
            <p:cNvPr id="2973" name="Google Shape;2973;p66"/>
            <p:cNvSpPr txBox="1"/>
            <p:nvPr/>
          </p:nvSpPr>
          <p:spPr>
            <a:xfrm>
              <a:off x="790575" y="4822825"/>
              <a:ext cx="2389187" cy="1774825"/>
            </a:xfrm>
            <a:prstGeom prst="rect">
              <a:avLst/>
            </a:prstGeom>
            <a:solidFill>
              <a:srgbClr val="D2BE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0" u="sng">
                  <a:solidFill>
                    <a:srgbClr val="1E582F"/>
                  </a:solidFill>
                  <a:latin typeface="Arial"/>
                  <a:ea typeface="Arial"/>
                  <a:cs typeface="Arial"/>
                  <a:sym typeface="Arial"/>
                </a:rPr>
                <a:t>Unión booleana de factores</a:t>
              </a:r>
              <a:endParaRPr/>
            </a:p>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Se unen mediante el operador AND. El valor final es el mínimo de los valores de los factores que intervienen</a:t>
              </a:r>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a:solidFill>
                  <a:srgbClr val="1E582F"/>
                </a:solidFill>
                <a:latin typeface="Arial"/>
                <a:ea typeface="Arial"/>
                <a:cs typeface="Arial"/>
                <a:sym typeface="Arial"/>
              </a:endParaRPr>
            </a:p>
          </p:txBody>
        </p:sp>
        <p:grpSp>
          <p:nvGrpSpPr>
            <p:cNvPr id="2974" name="Google Shape;2974;p66"/>
            <p:cNvGrpSpPr/>
            <p:nvPr/>
          </p:nvGrpSpPr>
          <p:grpSpPr>
            <a:xfrm>
              <a:off x="727075" y="5868987"/>
              <a:ext cx="2533650" cy="620713"/>
              <a:chOff x="727075" y="5424487"/>
              <a:chExt cx="2533650" cy="620713"/>
            </a:xfrm>
          </p:grpSpPr>
          <p:grpSp>
            <p:nvGrpSpPr>
              <p:cNvPr id="2975" name="Google Shape;2975;p66"/>
              <p:cNvGrpSpPr/>
              <p:nvPr/>
            </p:nvGrpSpPr>
            <p:grpSpPr>
              <a:xfrm>
                <a:off x="727075" y="5424487"/>
                <a:ext cx="1173163" cy="250825"/>
                <a:chOff x="3770312" y="3595687"/>
                <a:chExt cx="1173163" cy="250825"/>
              </a:xfrm>
            </p:grpSpPr>
            <p:sp>
              <p:nvSpPr>
                <p:cNvPr id="2976" name="Google Shape;2976;p66"/>
                <p:cNvSpPr/>
                <p:nvPr/>
              </p:nvSpPr>
              <p:spPr>
                <a:xfrm>
                  <a:off x="3775075" y="3595687"/>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77" name="Google Shape;2977;p66"/>
                <p:cNvSpPr/>
                <p:nvPr/>
              </p:nvSpPr>
              <p:spPr>
                <a:xfrm>
                  <a:off x="3770312" y="3600450"/>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78" name="Google Shape;2978;p66"/>
                <p:cNvSpPr/>
                <p:nvPr/>
              </p:nvSpPr>
              <p:spPr>
                <a:xfrm>
                  <a:off x="4125912" y="3667125"/>
                  <a:ext cx="260350" cy="103187"/>
                </a:xfrm>
                <a:prstGeom prst="ellipse">
                  <a:avLst/>
                </a:prstGeom>
                <a:solidFill>
                  <a:srgbClr val="339933"/>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979" name="Google Shape;2979;p66"/>
              <p:cNvGrpSpPr/>
              <p:nvPr/>
            </p:nvGrpSpPr>
            <p:grpSpPr>
              <a:xfrm>
                <a:off x="727075" y="5794375"/>
                <a:ext cx="1173163" cy="250825"/>
                <a:chOff x="3770312" y="4471987"/>
                <a:chExt cx="1173163" cy="250825"/>
              </a:xfrm>
            </p:grpSpPr>
            <p:sp>
              <p:nvSpPr>
                <p:cNvPr id="2980" name="Google Shape;2980;p66"/>
                <p:cNvSpPr/>
                <p:nvPr/>
              </p:nvSpPr>
              <p:spPr>
                <a:xfrm>
                  <a:off x="3775075" y="4471987"/>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81" name="Google Shape;2981;p66"/>
                <p:cNvSpPr/>
                <p:nvPr/>
              </p:nvSpPr>
              <p:spPr>
                <a:xfrm>
                  <a:off x="3770312" y="4476750"/>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82" name="Google Shape;2982;p66"/>
                <p:cNvSpPr/>
                <p:nvPr/>
              </p:nvSpPr>
              <p:spPr>
                <a:xfrm>
                  <a:off x="4256087" y="4543425"/>
                  <a:ext cx="260350" cy="103187"/>
                </a:xfrm>
                <a:prstGeom prst="ellipse">
                  <a:avLst/>
                </a:prstGeom>
                <a:solidFill>
                  <a:srgbClr val="339933"/>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983" name="Google Shape;2983;p66"/>
              <p:cNvGrpSpPr/>
              <p:nvPr/>
            </p:nvGrpSpPr>
            <p:grpSpPr>
              <a:xfrm>
                <a:off x="2087562" y="5611812"/>
                <a:ext cx="1173163" cy="250825"/>
                <a:chOff x="3770312" y="5926137"/>
                <a:chExt cx="1173163" cy="250825"/>
              </a:xfrm>
            </p:grpSpPr>
            <p:sp>
              <p:nvSpPr>
                <p:cNvPr id="2984" name="Google Shape;2984;p66"/>
                <p:cNvSpPr/>
                <p:nvPr/>
              </p:nvSpPr>
              <p:spPr>
                <a:xfrm>
                  <a:off x="3775075" y="5926137"/>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85" name="Google Shape;2985;p66"/>
                <p:cNvSpPr/>
                <p:nvPr/>
              </p:nvSpPr>
              <p:spPr>
                <a:xfrm>
                  <a:off x="3770312" y="5930900"/>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86" name="Google Shape;2986;p66"/>
                <p:cNvSpPr/>
                <p:nvPr/>
              </p:nvSpPr>
              <p:spPr>
                <a:xfrm>
                  <a:off x="4256087" y="6015037"/>
                  <a:ext cx="127000" cy="80962"/>
                </a:xfrm>
                <a:prstGeom prst="ellipse">
                  <a:avLst/>
                </a:prstGeom>
                <a:solidFill>
                  <a:srgbClr val="339933"/>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2987" name="Google Shape;2987;p66"/>
              <p:cNvCxnSpPr/>
              <p:nvPr/>
            </p:nvCxnSpPr>
            <p:spPr>
              <a:xfrm>
                <a:off x="1866900" y="5699125"/>
                <a:ext cx="288925" cy="0"/>
              </a:xfrm>
              <a:prstGeom prst="straightConnector1">
                <a:avLst/>
              </a:prstGeom>
              <a:noFill/>
              <a:ln w="38100" cap="flat" cmpd="sng">
                <a:solidFill>
                  <a:srgbClr val="427034"/>
                </a:solidFill>
                <a:prstDash val="solid"/>
                <a:miter lim="800000"/>
                <a:headEnd type="none" w="sm" len="sm"/>
                <a:tailEnd type="triangle" w="med" len="med"/>
              </a:ln>
            </p:spPr>
          </p:cxnSp>
        </p:grpSp>
      </p:grpSp>
      <p:grpSp>
        <p:nvGrpSpPr>
          <p:cNvPr id="2988" name="Google Shape;2988;p66"/>
          <p:cNvGrpSpPr/>
          <p:nvPr/>
        </p:nvGrpSpPr>
        <p:grpSpPr>
          <a:xfrm>
            <a:off x="6321425" y="4192587"/>
            <a:ext cx="2522538" cy="2405063"/>
            <a:chOff x="6321425" y="4192587"/>
            <a:chExt cx="2522538" cy="2405063"/>
          </a:xfrm>
        </p:grpSpPr>
        <p:grpSp>
          <p:nvGrpSpPr>
            <p:cNvPr id="2989" name="Google Shape;2989;p66"/>
            <p:cNvGrpSpPr/>
            <p:nvPr/>
          </p:nvGrpSpPr>
          <p:grpSpPr>
            <a:xfrm>
              <a:off x="6367462" y="4192587"/>
              <a:ext cx="2470150" cy="2405063"/>
              <a:chOff x="6367462" y="4192587"/>
              <a:chExt cx="2470150" cy="2405063"/>
            </a:xfrm>
          </p:grpSpPr>
          <p:cxnSp>
            <p:nvCxnSpPr>
              <p:cNvPr id="2990" name="Google Shape;2990;p66"/>
              <p:cNvCxnSpPr/>
              <p:nvPr/>
            </p:nvCxnSpPr>
            <p:spPr>
              <a:xfrm rot="10800000">
                <a:off x="6748462" y="4192587"/>
                <a:ext cx="649287" cy="635000"/>
              </a:xfrm>
              <a:prstGeom prst="straightConnector1">
                <a:avLst/>
              </a:prstGeom>
              <a:noFill/>
              <a:ln w="57150" cap="flat" cmpd="sng">
                <a:solidFill>
                  <a:srgbClr val="C2A76A"/>
                </a:solidFill>
                <a:prstDash val="solid"/>
                <a:miter lim="800000"/>
                <a:headEnd type="none" w="sm" len="sm"/>
                <a:tailEnd type="none" w="sm" len="sm"/>
              </a:ln>
            </p:spPr>
          </p:cxnSp>
          <p:sp>
            <p:nvSpPr>
              <p:cNvPr id="2991" name="Google Shape;2991;p66"/>
              <p:cNvSpPr txBox="1"/>
              <p:nvPr/>
            </p:nvSpPr>
            <p:spPr>
              <a:xfrm>
                <a:off x="6367462" y="4822825"/>
                <a:ext cx="2470150" cy="1774825"/>
              </a:xfrm>
              <a:prstGeom prst="rect">
                <a:avLst/>
              </a:prstGeom>
              <a:solidFill>
                <a:srgbClr val="D2BE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0" u="sng">
                    <a:solidFill>
                      <a:srgbClr val="1E582F"/>
                    </a:solidFill>
                    <a:latin typeface="Arial"/>
                    <a:ea typeface="Arial"/>
                    <a:cs typeface="Arial"/>
                    <a:sym typeface="Arial"/>
                  </a:rPr>
                  <a:t>Unión booleana de factores</a:t>
                </a:r>
                <a:endParaRPr/>
              </a:p>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Se unen mediante el operador OR. El valor final es el máximo de los valores de los factores que intervienen</a:t>
                </a:r>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a:solidFill>
                    <a:srgbClr val="1E582F"/>
                  </a:solidFill>
                  <a:latin typeface="Arial"/>
                  <a:ea typeface="Arial"/>
                  <a:cs typeface="Arial"/>
                  <a:sym typeface="Arial"/>
                </a:endParaRPr>
              </a:p>
            </p:txBody>
          </p:sp>
        </p:grpSp>
        <p:grpSp>
          <p:nvGrpSpPr>
            <p:cNvPr id="2992" name="Google Shape;2992;p66"/>
            <p:cNvGrpSpPr/>
            <p:nvPr/>
          </p:nvGrpSpPr>
          <p:grpSpPr>
            <a:xfrm>
              <a:off x="6321425" y="5868987"/>
              <a:ext cx="2522538" cy="620713"/>
              <a:chOff x="6321425" y="5729287"/>
              <a:chExt cx="2522538" cy="620713"/>
            </a:xfrm>
          </p:grpSpPr>
          <p:grpSp>
            <p:nvGrpSpPr>
              <p:cNvPr id="2993" name="Google Shape;2993;p66"/>
              <p:cNvGrpSpPr/>
              <p:nvPr/>
            </p:nvGrpSpPr>
            <p:grpSpPr>
              <a:xfrm>
                <a:off x="7670800" y="5916612"/>
                <a:ext cx="1173163" cy="250825"/>
                <a:chOff x="3770312" y="5297487"/>
                <a:chExt cx="1173163" cy="250825"/>
              </a:xfrm>
            </p:grpSpPr>
            <p:sp>
              <p:nvSpPr>
                <p:cNvPr id="2994" name="Google Shape;2994;p66"/>
                <p:cNvSpPr/>
                <p:nvPr/>
              </p:nvSpPr>
              <p:spPr>
                <a:xfrm>
                  <a:off x="3775075" y="5297487"/>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95" name="Google Shape;2995;p66"/>
                <p:cNvSpPr/>
                <p:nvPr/>
              </p:nvSpPr>
              <p:spPr>
                <a:xfrm>
                  <a:off x="3770312" y="5302250"/>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96" name="Google Shape;2996;p66"/>
                <p:cNvSpPr/>
                <p:nvPr/>
              </p:nvSpPr>
              <p:spPr>
                <a:xfrm>
                  <a:off x="4125912" y="5375275"/>
                  <a:ext cx="260350" cy="103187"/>
                </a:xfrm>
                <a:prstGeom prst="ellipse">
                  <a:avLst/>
                </a:prstGeom>
                <a:solidFill>
                  <a:srgbClr val="339933"/>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97" name="Google Shape;2997;p66"/>
                <p:cNvSpPr/>
                <p:nvPr/>
              </p:nvSpPr>
              <p:spPr>
                <a:xfrm>
                  <a:off x="4256087" y="5375275"/>
                  <a:ext cx="260350" cy="103187"/>
                </a:xfrm>
                <a:prstGeom prst="ellipse">
                  <a:avLst/>
                </a:prstGeom>
                <a:solidFill>
                  <a:srgbClr val="339933"/>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998" name="Google Shape;2998;p66"/>
                <p:cNvSpPr/>
                <p:nvPr/>
              </p:nvSpPr>
              <p:spPr>
                <a:xfrm>
                  <a:off x="4256087" y="5391150"/>
                  <a:ext cx="127000" cy="80962"/>
                </a:xfrm>
                <a:prstGeom prst="ellipse">
                  <a:avLst/>
                </a:prstGeom>
                <a:solidFill>
                  <a:srgbClr val="339933"/>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999" name="Google Shape;2999;p66"/>
              <p:cNvGrpSpPr/>
              <p:nvPr/>
            </p:nvGrpSpPr>
            <p:grpSpPr>
              <a:xfrm>
                <a:off x="6321425" y="5729287"/>
                <a:ext cx="1173163" cy="250825"/>
                <a:chOff x="3770312" y="3595687"/>
                <a:chExt cx="1173163" cy="250825"/>
              </a:xfrm>
            </p:grpSpPr>
            <p:sp>
              <p:nvSpPr>
                <p:cNvPr id="3000" name="Google Shape;3000;p66"/>
                <p:cNvSpPr/>
                <p:nvPr/>
              </p:nvSpPr>
              <p:spPr>
                <a:xfrm>
                  <a:off x="3775075" y="3595687"/>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01" name="Google Shape;3001;p66"/>
                <p:cNvSpPr/>
                <p:nvPr/>
              </p:nvSpPr>
              <p:spPr>
                <a:xfrm>
                  <a:off x="3770312" y="3600450"/>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02" name="Google Shape;3002;p66"/>
                <p:cNvSpPr/>
                <p:nvPr/>
              </p:nvSpPr>
              <p:spPr>
                <a:xfrm>
                  <a:off x="4125912" y="3667125"/>
                  <a:ext cx="260350" cy="103187"/>
                </a:xfrm>
                <a:prstGeom prst="ellipse">
                  <a:avLst/>
                </a:prstGeom>
                <a:solidFill>
                  <a:srgbClr val="339933"/>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003" name="Google Shape;3003;p66"/>
              <p:cNvGrpSpPr/>
              <p:nvPr/>
            </p:nvGrpSpPr>
            <p:grpSpPr>
              <a:xfrm>
                <a:off x="6321425" y="6099175"/>
                <a:ext cx="1173163" cy="250825"/>
                <a:chOff x="3770312" y="4471987"/>
                <a:chExt cx="1173163" cy="250825"/>
              </a:xfrm>
            </p:grpSpPr>
            <p:sp>
              <p:nvSpPr>
                <p:cNvPr id="3004" name="Google Shape;3004;p66"/>
                <p:cNvSpPr/>
                <p:nvPr/>
              </p:nvSpPr>
              <p:spPr>
                <a:xfrm>
                  <a:off x="3775075" y="4471987"/>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05" name="Google Shape;3005;p66"/>
                <p:cNvSpPr/>
                <p:nvPr/>
              </p:nvSpPr>
              <p:spPr>
                <a:xfrm>
                  <a:off x="3770312" y="4476750"/>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06" name="Google Shape;3006;p66"/>
                <p:cNvSpPr/>
                <p:nvPr/>
              </p:nvSpPr>
              <p:spPr>
                <a:xfrm>
                  <a:off x="4256087" y="4543425"/>
                  <a:ext cx="260350" cy="103187"/>
                </a:xfrm>
                <a:prstGeom prst="ellipse">
                  <a:avLst/>
                </a:prstGeom>
                <a:solidFill>
                  <a:srgbClr val="339933"/>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3007" name="Google Shape;3007;p66"/>
              <p:cNvCxnSpPr/>
              <p:nvPr/>
            </p:nvCxnSpPr>
            <p:spPr>
              <a:xfrm>
                <a:off x="7442200" y="6003925"/>
                <a:ext cx="288925" cy="0"/>
              </a:xfrm>
              <a:prstGeom prst="straightConnector1">
                <a:avLst/>
              </a:prstGeom>
              <a:noFill/>
              <a:ln w="38100" cap="flat" cmpd="sng">
                <a:solidFill>
                  <a:srgbClr val="427034"/>
                </a:solidFill>
                <a:prstDash val="solid"/>
                <a:miter lim="800000"/>
                <a:headEnd type="none" w="sm" len="sm"/>
                <a:tailEnd type="triangle" w="med" len="med"/>
              </a:ln>
            </p:spPr>
          </p:cxnSp>
        </p:grpSp>
      </p:grpSp>
      <p:grpSp>
        <p:nvGrpSpPr>
          <p:cNvPr id="3008" name="Google Shape;3008;p66"/>
          <p:cNvGrpSpPr/>
          <p:nvPr/>
        </p:nvGrpSpPr>
        <p:grpSpPr>
          <a:xfrm>
            <a:off x="4943475" y="1617662"/>
            <a:ext cx="3795712" cy="1606550"/>
            <a:chOff x="4943475" y="1617662"/>
            <a:chExt cx="3795712" cy="1606550"/>
          </a:xfrm>
        </p:grpSpPr>
        <p:sp>
          <p:nvSpPr>
            <p:cNvPr id="3009" name="Google Shape;3009;p66"/>
            <p:cNvSpPr txBox="1"/>
            <p:nvPr/>
          </p:nvSpPr>
          <p:spPr>
            <a:xfrm>
              <a:off x="6262687" y="1617662"/>
              <a:ext cx="2470150" cy="1606550"/>
            </a:xfrm>
            <a:prstGeom prst="rect">
              <a:avLst/>
            </a:prstGeom>
            <a:solidFill>
              <a:srgbClr val="D2BE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100" b="1" i="0" u="sng">
                  <a:solidFill>
                    <a:srgbClr val="1E582F"/>
                  </a:solidFill>
                  <a:latin typeface="Arial"/>
                  <a:ea typeface="Arial"/>
                  <a:cs typeface="Arial"/>
                  <a:sym typeface="Arial"/>
                </a:rPr>
                <a:t>Combinación linear con pesos</a:t>
              </a:r>
              <a:endParaRPr/>
            </a:p>
            <a:p>
              <a:pPr marL="0" marR="0" lvl="0" indent="0" algn="l" rtl="0">
                <a:lnSpc>
                  <a:spcPct val="100000"/>
                </a:lnSpc>
                <a:spcBef>
                  <a:spcPts val="0"/>
                </a:spcBef>
                <a:spcAft>
                  <a:spcPts val="0"/>
                </a:spcAft>
                <a:buClr>
                  <a:srgbClr val="1E582F"/>
                </a:buClr>
                <a:buFont typeface="Arial"/>
                <a:buNone/>
              </a:pPr>
              <a:r>
                <a:rPr lang="en-US" sz="1100" b="0" i="0" u="none">
                  <a:solidFill>
                    <a:srgbClr val="1E582F"/>
                  </a:solidFill>
                  <a:latin typeface="Arial"/>
                  <a:ea typeface="Arial"/>
                  <a:cs typeface="Arial"/>
                  <a:sym typeface="Arial"/>
                </a:rPr>
                <a:t>Cada factor recibe un peso que relativiza su importancia en la combinación.</a:t>
              </a:r>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Clr>
                  <a:schemeClr val="dk1"/>
                </a:buClr>
                <a:buFont typeface="Times New Roman"/>
                <a:buNone/>
              </a:pPr>
              <a:endParaRPr sz="1100" b="0" i="0" u="none">
                <a:solidFill>
                  <a:srgbClr val="1E582F"/>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a:solidFill>
                  <a:srgbClr val="1E582F"/>
                </a:solidFill>
                <a:latin typeface="Arial"/>
                <a:ea typeface="Arial"/>
                <a:cs typeface="Arial"/>
                <a:sym typeface="Arial"/>
              </a:endParaRPr>
            </a:p>
          </p:txBody>
        </p:sp>
        <p:grpSp>
          <p:nvGrpSpPr>
            <p:cNvPr id="3010" name="Google Shape;3010;p66"/>
            <p:cNvGrpSpPr/>
            <p:nvPr/>
          </p:nvGrpSpPr>
          <p:grpSpPr>
            <a:xfrm>
              <a:off x="6169025" y="2359025"/>
              <a:ext cx="2570162" cy="847724"/>
              <a:chOff x="6321425" y="2244725"/>
              <a:chExt cx="2570162" cy="847724"/>
            </a:xfrm>
          </p:grpSpPr>
          <p:grpSp>
            <p:nvGrpSpPr>
              <p:cNvPr id="3011" name="Google Shape;3011;p66"/>
              <p:cNvGrpSpPr/>
              <p:nvPr/>
            </p:nvGrpSpPr>
            <p:grpSpPr>
              <a:xfrm>
                <a:off x="6321425" y="2835275"/>
                <a:ext cx="1173162" cy="257174"/>
                <a:chOff x="6321425" y="3349625"/>
                <a:chExt cx="1173162" cy="257174"/>
              </a:xfrm>
            </p:grpSpPr>
            <p:sp>
              <p:nvSpPr>
                <p:cNvPr id="3012" name="Google Shape;3012;p66"/>
                <p:cNvSpPr/>
                <p:nvPr/>
              </p:nvSpPr>
              <p:spPr>
                <a:xfrm>
                  <a:off x="6326187" y="3355975"/>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13" name="Google Shape;3013;p66"/>
                <p:cNvSpPr/>
                <p:nvPr/>
              </p:nvSpPr>
              <p:spPr>
                <a:xfrm>
                  <a:off x="6321425" y="3360737"/>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14" name="Google Shape;3014;p66"/>
                <p:cNvSpPr/>
                <p:nvPr/>
              </p:nvSpPr>
              <p:spPr>
                <a:xfrm>
                  <a:off x="7078662" y="3394075"/>
                  <a:ext cx="122237" cy="93662"/>
                </a:xfrm>
                <a:prstGeom prst="ellipse">
                  <a:avLst/>
                </a:prstGeom>
                <a:solidFill>
                  <a:srgbClr val="86FAA4"/>
                </a:solidFill>
                <a:ln w="19050" cap="flat" cmpd="sng">
                  <a:solidFill>
                    <a:srgbClr val="068E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15" name="Google Shape;3015;p66"/>
                <p:cNvSpPr txBox="1"/>
                <p:nvPr/>
              </p:nvSpPr>
              <p:spPr>
                <a:xfrm>
                  <a:off x="6889750" y="3349625"/>
                  <a:ext cx="227012" cy="168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500" b="1" i="0" u="none">
                      <a:solidFill>
                        <a:srgbClr val="1E582F"/>
                      </a:solidFill>
                      <a:latin typeface="Arial"/>
                      <a:ea typeface="Arial"/>
                      <a:cs typeface="Arial"/>
                      <a:sym typeface="Arial"/>
                    </a:rPr>
                    <a:t>P</a:t>
                  </a:r>
                  <a:endParaRPr/>
                </a:p>
              </p:txBody>
            </p:sp>
          </p:grpSp>
          <p:cxnSp>
            <p:nvCxnSpPr>
              <p:cNvPr id="3016" name="Google Shape;3016;p66"/>
              <p:cNvCxnSpPr/>
              <p:nvPr/>
            </p:nvCxnSpPr>
            <p:spPr>
              <a:xfrm>
                <a:off x="7527925" y="2584450"/>
                <a:ext cx="288925" cy="0"/>
              </a:xfrm>
              <a:prstGeom prst="straightConnector1">
                <a:avLst/>
              </a:prstGeom>
              <a:noFill/>
              <a:ln w="38100" cap="flat" cmpd="sng">
                <a:solidFill>
                  <a:srgbClr val="427034"/>
                </a:solidFill>
                <a:prstDash val="solid"/>
                <a:miter lim="800000"/>
                <a:headEnd type="none" w="sm" len="sm"/>
                <a:tailEnd type="triangle" w="med" len="med"/>
              </a:ln>
            </p:spPr>
          </p:cxnSp>
          <p:grpSp>
            <p:nvGrpSpPr>
              <p:cNvPr id="3017" name="Google Shape;3017;p66"/>
              <p:cNvGrpSpPr/>
              <p:nvPr/>
            </p:nvGrpSpPr>
            <p:grpSpPr>
              <a:xfrm>
                <a:off x="7718425" y="2478087"/>
                <a:ext cx="1173162" cy="250825"/>
                <a:chOff x="7718425" y="2478087"/>
                <a:chExt cx="1173162" cy="250825"/>
              </a:xfrm>
            </p:grpSpPr>
            <p:sp>
              <p:nvSpPr>
                <p:cNvPr id="3018" name="Google Shape;3018;p66"/>
                <p:cNvSpPr/>
                <p:nvPr/>
              </p:nvSpPr>
              <p:spPr>
                <a:xfrm>
                  <a:off x="7723187" y="2478087"/>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19" name="Google Shape;3019;p66"/>
                <p:cNvSpPr/>
                <p:nvPr/>
              </p:nvSpPr>
              <p:spPr>
                <a:xfrm>
                  <a:off x="7718425" y="2482850"/>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20" name="Google Shape;3020;p66"/>
                <p:cNvSpPr/>
                <p:nvPr/>
              </p:nvSpPr>
              <p:spPr>
                <a:xfrm>
                  <a:off x="7962900" y="2595562"/>
                  <a:ext cx="127000" cy="103187"/>
                </a:xfrm>
                <a:prstGeom prst="ellipse">
                  <a:avLst/>
                </a:prstGeom>
                <a:solidFill>
                  <a:srgbClr val="57C757"/>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21" name="Google Shape;3021;p66"/>
                <p:cNvSpPr/>
                <p:nvPr/>
              </p:nvSpPr>
              <p:spPr>
                <a:xfrm>
                  <a:off x="8497887" y="2493962"/>
                  <a:ext cx="122237" cy="93662"/>
                </a:xfrm>
                <a:prstGeom prst="ellipse">
                  <a:avLst/>
                </a:prstGeom>
                <a:solidFill>
                  <a:srgbClr val="86FAA4"/>
                </a:solidFill>
                <a:ln w="19050" cap="flat" cmpd="sng">
                  <a:solidFill>
                    <a:srgbClr val="068E2A"/>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022" name="Google Shape;3022;p66"/>
              <p:cNvGrpSpPr/>
              <p:nvPr/>
            </p:nvGrpSpPr>
            <p:grpSpPr>
              <a:xfrm>
                <a:off x="6321425" y="2549525"/>
                <a:ext cx="1173162" cy="257174"/>
                <a:chOff x="6321425" y="2654300"/>
                <a:chExt cx="1173162" cy="257174"/>
              </a:xfrm>
            </p:grpSpPr>
            <p:sp>
              <p:nvSpPr>
                <p:cNvPr id="3023" name="Google Shape;3023;p66"/>
                <p:cNvSpPr/>
                <p:nvPr/>
              </p:nvSpPr>
              <p:spPr>
                <a:xfrm>
                  <a:off x="6326187" y="2660650"/>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24" name="Google Shape;3024;p66"/>
                <p:cNvSpPr/>
                <p:nvPr/>
              </p:nvSpPr>
              <p:spPr>
                <a:xfrm>
                  <a:off x="6321425" y="2665412"/>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25" name="Google Shape;3025;p66"/>
                <p:cNvSpPr/>
                <p:nvPr/>
              </p:nvSpPr>
              <p:spPr>
                <a:xfrm>
                  <a:off x="7078662" y="2698750"/>
                  <a:ext cx="122237" cy="93662"/>
                </a:xfrm>
                <a:prstGeom prst="ellipse">
                  <a:avLst/>
                </a:prstGeom>
                <a:solidFill>
                  <a:srgbClr val="F87754"/>
                </a:solidFill>
                <a:ln w="19050" cap="flat" cmpd="sng">
                  <a:solidFill>
                    <a:srgbClr val="85200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26" name="Google Shape;3026;p66"/>
                <p:cNvSpPr txBox="1"/>
                <p:nvPr/>
              </p:nvSpPr>
              <p:spPr>
                <a:xfrm>
                  <a:off x="6889750" y="2654300"/>
                  <a:ext cx="227012" cy="168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500" b="1" i="0" u="none">
                      <a:solidFill>
                        <a:srgbClr val="1E582F"/>
                      </a:solidFill>
                      <a:latin typeface="Arial"/>
                      <a:ea typeface="Arial"/>
                      <a:cs typeface="Arial"/>
                      <a:sym typeface="Arial"/>
                    </a:rPr>
                    <a:t>P</a:t>
                  </a:r>
                  <a:endParaRPr/>
                </a:p>
              </p:txBody>
            </p:sp>
          </p:grpSp>
          <p:grpSp>
            <p:nvGrpSpPr>
              <p:cNvPr id="3027" name="Google Shape;3027;p66"/>
              <p:cNvGrpSpPr/>
              <p:nvPr/>
            </p:nvGrpSpPr>
            <p:grpSpPr>
              <a:xfrm>
                <a:off x="6321425" y="2244725"/>
                <a:ext cx="1173162" cy="296862"/>
                <a:chOff x="6321425" y="2244725"/>
                <a:chExt cx="1173162" cy="296862"/>
              </a:xfrm>
            </p:grpSpPr>
            <p:sp>
              <p:nvSpPr>
                <p:cNvPr id="3028" name="Google Shape;3028;p66"/>
                <p:cNvSpPr/>
                <p:nvPr/>
              </p:nvSpPr>
              <p:spPr>
                <a:xfrm>
                  <a:off x="6326187" y="2290762"/>
                  <a:ext cx="1168400" cy="246062"/>
                </a:xfrm>
                <a:prstGeom prst="parallelogram">
                  <a:avLst>
                    <a:gd name="adj" fmla="val 7795"/>
                  </a:avLst>
                </a:prstGeom>
                <a:solidFill>
                  <a:srgbClr val="CFB98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29" name="Google Shape;3029;p66"/>
                <p:cNvSpPr/>
                <p:nvPr/>
              </p:nvSpPr>
              <p:spPr>
                <a:xfrm>
                  <a:off x="6321425" y="2295525"/>
                  <a:ext cx="1168400" cy="246062"/>
                </a:xfrm>
                <a:prstGeom prst="parallelogram">
                  <a:avLst>
                    <a:gd name="adj" fmla="val 7795"/>
                  </a:avLst>
                </a:prstGeom>
                <a:solidFill>
                  <a:srgbClr val="FFA6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30" name="Google Shape;3030;p66"/>
                <p:cNvSpPr/>
                <p:nvPr/>
              </p:nvSpPr>
              <p:spPr>
                <a:xfrm>
                  <a:off x="6577012" y="2400300"/>
                  <a:ext cx="127000" cy="103187"/>
                </a:xfrm>
                <a:prstGeom prst="ellipse">
                  <a:avLst/>
                </a:prstGeom>
                <a:solidFill>
                  <a:srgbClr val="57C757"/>
                </a:solidFill>
                <a:ln w="19050" cap="flat" cmpd="sng">
                  <a:solidFill>
                    <a:srgbClr val="427034"/>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31" name="Google Shape;3031;p66"/>
                <p:cNvSpPr txBox="1"/>
                <p:nvPr/>
              </p:nvSpPr>
              <p:spPr>
                <a:xfrm>
                  <a:off x="6380162" y="2244725"/>
                  <a:ext cx="268287"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P</a:t>
                  </a:r>
                  <a:endParaRPr/>
                </a:p>
              </p:txBody>
            </p:sp>
          </p:grpSp>
        </p:grpSp>
        <p:cxnSp>
          <p:nvCxnSpPr>
            <p:cNvPr id="3032" name="Google Shape;3032;p66"/>
            <p:cNvCxnSpPr/>
            <p:nvPr/>
          </p:nvCxnSpPr>
          <p:spPr>
            <a:xfrm>
              <a:off x="4943475" y="2562225"/>
              <a:ext cx="1190625" cy="0"/>
            </a:xfrm>
            <a:prstGeom prst="straightConnector1">
              <a:avLst/>
            </a:prstGeom>
            <a:noFill/>
            <a:ln w="57150" cap="flat" cmpd="sng">
              <a:solidFill>
                <a:srgbClr val="C2A76A"/>
              </a:solidFill>
              <a:prstDash val="solid"/>
              <a:miter lim="800000"/>
              <a:headEnd type="none" w="sm" len="sm"/>
              <a:tailEnd type="none" w="sm" len="sm"/>
            </a:ln>
          </p:spPr>
        </p:cxn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6"/>
        <p:cNvGrpSpPr/>
        <p:nvPr/>
      </p:nvGrpSpPr>
      <p:grpSpPr>
        <a:xfrm>
          <a:off x="0" y="0"/>
          <a:ext cx="0" cy="0"/>
          <a:chOff x="0" y="0"/>
          <a:chExt cx="0" cy="0"/>
        </a:xfrm>
      </p:grpSpPr>
      <p:sp>
        <p:nvSpPr>
          <p:cNvPr id="3037" name="Google Shape;3037;p67"/>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3038" name="Google Shape;3038;p67"/>
          <p:cNvGrpSpPr/>
          <p:nvPr/>
        </p:nvGrpSpPr>
        <p:grpSpPr>
          <a:xfrm>
            <a:off x="784225" y="831850"/>
            <a:ext cx="7966075" cy="336550"/>
            <a:chOff x="784225" y="1581150"/>
            <a:chExt cx="7966075" cy="336550"/>
          </a:xfrm>
        </p:grpSpPr>
        <p:sp>
          <p:nvSpPr>
            <p:cNvPr id="3039" name="Google Shape;3039;p6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40" name="Google Shape;3040;p6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41" name="Google Shape;3041;p67"/>
            <p:cNvSpPr txBox="1"/>
            <p:nvPr/>
          </p:nvSpPr>
          <p:spPr>
            <a:xfrm>
              <a:off x="977900" y="1581150"/>
              <a:ext cx="33162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5.- Integración de la información</a:t>
              </a:r>
              <a:endParaRPr/>
            </a:p>
          </p:txBody>
        </p:sp>
      </p:grpSp>
      <p:grpSp>
        <p:nvGrpSpPr>
          <p:cNvPr id="3042" name="Google Shape;3042;p67"/>
          <p:cNvGrpSpPr/>
          <p:nvPr/>
        </p:nvGrpSpPr>
        <p:grpSpPr>
          <a:xfrm>
            <a:off x="979488" y="1212850"/>
            <a:ext cx="7751762" cy="581025"/>
            <a:chOff x="979488" y="1212850"/>
            <a:chExt cx="7751762" cy="581025"/>
          </a:xfrm>
        </p:grpSpPr>
        <p:sp>
          <p:nvSpPr>
            <p:cNvPr id="3043" name="Google Shape;3043;p67"/>
            <p:cNvSpPr txBox="1"/>
            <p:nvPr/>
          </p:nvSpPr>
          <p:spPr>
            <a:xfrm>
              <a:off x="1028700" y="1212850"/>
              <a:ext cx="770255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WLC: Weighted Linear Combination. </a:t>
              </a:r>
              <a:r>
                <a:rPr lang="en-US" sz="1600" b="0" i="1" u="none">
                  <a:solidFill>
                    <a:srgbClr val="1E582F"/>
                  </a:solidFill>
                  <a:latin typeface="Arial"/>
                  <a:ea typeface="Arial"/>
                  <a:cs typeface="Arial"/>
                  <a:sym typeface="Arial"/>
                </a:rPr>
                <a:t>Es el método que hemos usado. Permite la compensación entre factores</a:t>
              </a:r>
              <a:endParaRPr/>
            </a:p>
          </p:txBody>
        </p:sp>
        <p:sp>
          <p:nvSpPr>
            <p:cNvPr id="3044" name="Google Shape;3044;p67"/>
            <p:cNvSpPr txBox="1"/>
            <p:nvPr/>
          </p:nvSpPr>
          <p:spPr>
            <a:xfrm rot="5400000">
              <a:off x="970756" y="1350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045" name="Google Shape;3045;p67"/>
          <p:cNvGrpSpPr/>
          <p:nvPr/>
        </p:nvGrpSpPr>
        <p:grpSpPr>
          <a:xfrm>
            <a:off x="979488" y="1895475"/>
            <a:ext cx="7751762" cy="825500"/>
            <a:chOff x="979488" y="1895475"/>
            <a:chExt cx="7751762" cy="825500"/>
          </a:xfrm>
        </p:grpSpPr>
        <p:sp>
          <p:nvSpPr>
            <p:cNvPr id="3046" name="Google Shape;3046;p67"/>
            <p:cNvSpPr txBox="1"/>
            <p:nvPr/>
          </p:nvSpPr>
          <p:spPr>
            <a:xfrm>
              <a:off x="1028700" y="1895475"/>
              <a:ext cx="7702550"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OWA: Ordered Weighted Average. </a:t>
              </a:r>
              <a:r>
                <a:rPr lang="en-US" sz="1600" b="0" i="1" u="none">
                  <a:solidFill>
                    <a:srgbClr val="1E582F"/>
                  </a:solidFill>
                  <a:latin typeface="Arial"/>
                  <a:ea typeface="Arial"/>
                  <a:cs typeface="Arial"/>
                  <a:sym typeface="Arial"/>
                </a:rPr>
                <a:t>Permite controlar el grado de compensación entre factores. Se consigue mediante la asignación de un “sobrepeso” a los distintos factores.</a:t>
              </a:r>
              <a:endParaRPr/>
            </a:p>
          </p:txBody>
        </p:sp>
        <p:sp>
          <p:nvSpPr>
            <p:cNvPr id="3047" name="Google Shape;3047;p67"/>
            <p:cNvSpPr txBox="1"/>
            <p:nvPr/>
          </p:nvSpPr>
          <p:spPr>
            <a:xfrm rot="5400000">
              <a:off x="970756" y="20327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048" name="Google Shape;3048;p67"/>
          <p:cNvGrpSpPr/>
          <p:nvPr/>
        </p:nvGrpSpPr>
        <p:grpSpPr>
          <a:xfrm>
            <a:off x="1149350" y="2909887"/>
            <a:ext cx="7854950" cy="581025"/>
            <a:chOff x="1314450" y="2909887"/>
            <a:chExt cx="7854950" cy="581025"/>
          </a:xfrm>
        </p:grpSpPr>
        <p:sp>
          <p:nvSpPr>
            <p:cNvPr id="3049" name="Google Shape;3049;p67"/>
            <p:cNvSpPr txBox="1"/>
            <p:nvPr/>
          </p:nvSpPr>
          <p:spPr>
            <a:xfrm>
              <a:off x="1466850" y="2909887"/>
              <a:ext cx="770255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Tras aplicar los pesos de los factores, los resultados se ordenan de mayor a menor aptitud para cada localización.</a:t>
              </a:r>
              <a:endParaRPr/>
            </a:p>
          </p:txBody>
        </p:sp>
        <p:sp>
          <p:nvSpPr>
            <p:cNvPr id="3050" name="Google Shape;3050;p67"/>
            <p:cNvSpPr txBox="1"/>
            <p:nvPr/>
          </p:nvSpPr>
          <p:spPr>
            <a:xfrm rot="5400000">
              <a:off x="1305718" y="30376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051" name="Google Shape;3051;p67"/>
          <p:cNvGrpSpPr/>
          <p:nvPr/>
        </p:nvGrpSpPr>
        <p:grpSpPr>
          <a:xfrm>
            <a:off x="1149350" y="3651250"/>
            <a:ext cx="7854950" cy="825500"/>
            <a:chOff x="1314450" y="3651250"/>
            <a:chExt cx="7854950" cy="825500"/>
          </a:xfrm>
        </p:grpSpPr>
        <p:sp>
          <p:nvSpPr>
            <p:cNvPr id="3052" name="Google Shape;3052;p67"/>
            <p:cNvSpPr txBox="1"/>
            <p:nvPr/>
          </p:nvSpPr>
          <p:spPr>
            <a:xfrm>
              <a:off x="1466850" y="3651250"/>
              <a:ext cx="7702550"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factor con la aptitud más baja recibe el primer peso ordenado y así sucesivamente hasta llegar al factor con más aptitud, que recibe el último peso ordenado.</a:t>
              </a:r>
              <a:endParaRPr/>
            </a:p>
          </p:txBody>
        </p:sp>
        <p:sp>
          <p:nvSpPr>
            <p:cNvPr id="3053" name="Google Shape;3053;p67"/>
            <p:cNvSpPr txBox="1"/>
            <p:nvPr/>
          </p:nvSpPr>
          <p:spPr>
            <a:xfrm rot="5400000">
              <a:off x="1305718" y="37584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054" name="Google Shape;3054;p67"/>
          <p:cNvGrpSpPr/>
          <p:nvPr/>
        </p:nvGrpSpPr>
        <p:grpSpPr>
          <a:xfrm>
            <a:off x="1149350" y="4637087"/>
            <a:ext cx="7854950" cy="581025"/>
            <a:chOff x="1314450" y="4637087"/>
            <a:chExt cx="7854950" cy="581025"/>
          </a:xfrm>
        </p:grpSpPr>
        <p:sp>
          <p:nvSpPr>
            <p:cNvPr id="3055" name="Google Shape;3055;p67"/>
            <p:cNvSpPr txBox="1"/>
            <p:nvPr/>
          </p:nvSpPr>
          <p:spPr>
            <a:xfrm>
              <a:off x="1466850" y="4637087"/>
              <a:ext cx="770255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Esto tiene el efecto de ponderar los factores basándose en su orden de aptitud para cada localización.</a:t>
              </a:r>
              <a:endParaRPr/>
            </a:p>
          </p:txBody>
        </p:sp>
        <p:sp>
          <p:nvSpPr>
            <p:cNvPr id="3056" name="Google Shape;3056;p67"/>
            <p:cNvSpPr txBox="1"/>
            <p:nvPr/>
          </p:nvSpPr>
          <p:spPr>
            <a:xfrm rot="5400000">
              <a:off x="1305718" y="47632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60"/>
        <p:cNvGrpSpPr/>
        <p:nvPr/>
      </p:nvGrpSpPr>
      <p:grpSpPr>
        <a:xfrm>
          <a:off x="0" y="0"/>
          <a:ext cx="0" cy="0"/>
          <a:chOff x="0" y="0"/>
          <a:chExt cx="0" cy="0"/>
        </a:xfrm>
      </p:grpSpPr>
      <p:grpSp>
        <p:nvGrpSpPr>
          <p:cNvPr id="3061" name="Google Shape;3061;p68"/>
          <p:cNvGrpSpPr/>
          <p:nvPr/>
        </p:nvGrpSpPr>
        <p:grpSpPr>
          <a:xfrm>
            <a:off x="941387" y="1195387"/>
            <a:ext cx="7791450" cy="5353050"/>
            <a:chOff x="941387" y="1195387"/>
            <a:chExt cx="7791450" cy="5353050"/>
          </a:xfrm>
        </p:grpSpPr>
        <p:sp>
          <p:nvSpPr>
            <p:cNvPr id="3062" name="Google Shape;3062;p68"/>
            <p:cNvSpPr/>
            <p:nvPr/>
          </p:nvSpPr>
          <p:spPr>
            <a:xfrm>
              <a:off x="941387" y="1195387"/>
              <a:ext cx="7791450" cy="535305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063" name="Google Shape;3063;p68"/>
            <p:cNvSpPr txBox="1"/>
            <p:nvPr/>
          </p:nvSpPr>
          <p:spPr>
            <a:xfrm>
              <a:off x="7523162" y="6240462"/>
              <a:ext cx="615950" cy="146050"/>
            </a:xfrm>
            <a:prstGeom prst="rect">
              <a:avLst/>
            </a:prstGeom>
            <a:noFill/>
            <a:ln>
              <a:noFill/>
            </a:ln>
          </p:spPr>
          <p:txBody>
            <a:bodyPr spcFirstLastPara="1" wrap="square" lIns="54075" tIns="27025" rIns="54075" bIns="27025" anchor="t" anchorCtr="0">
              <a:noAutofit/>
            </a:bodyPr>
            <a:lstStyle/>
            <a:p>
              <a:pPr marL="0" marR="0" lvl="0" indent="0" algn="r" rtl="0">
                <a:lnSpc>
                  <a:spcPct val="100000"/>
                </a:lnSpc>
                <a:spcBef>
                  <a:spcPts val="0"/>
                </a:spcBef>
                <a:spcAft>
                  <a:spcPts val="0"/>
                </a:spcAft>
                <a:buClr>
                  <a:schemeClr val="dk1"/>
                </a:buClr>
                <a:buFont typeface="Arial"/>
                <a:buNone/>
              </a:pPr>
              <a:r>
                <a:rPr lang="en-US" sz="600" b="1" i="0" u="none">
                  <a:solidFill>
                    <a:schemeClr val="dk1"/>
                  </a:solidFill>
                  <a:latin typeface="Arial"/>
                  <a:ea typeface="Arial"/>
                  <a:cs typeface="Arial"/>
                  <a:sym typeface="Arial"/>
                </a:rPr>
                <a:t>Aptitud global</a:t>
              </a:r>
              <a:endParaRPr/>
            </a:p>
          </p:txBody>
        </p:sp>
        <p:pic>
          <p:nvPicPr>
            <p:cNvPr id="3064" name="Google Shape;3064;p68"/>
            <p:cNvPicPr preferRelativeResize="0"/>
            <p:nvPr/>
          </p:nvPicPr>
          <p:blipFill rotWithShape="1">
            <a:blip r:embed="rId3">
              <a:alphaModFix/>
            </a:blip>
            <a:srcRect t="80000"/>
            <a:stretch/>
          </p:blipFill>
          <p:spPr>
            <a:xfrm>
              <a:off x="1174750" y="6269037"/>
              <a:ext cx="6009765" cy="80954"/>
            </a:xfrm>
            <a:prstGeom prst="rect">
              <a:avLst/>
            </a:prstGeom>
            <a:noFill/>
            <a:ln>
              <a:noFill/>
            </a:ln>
          </p:spPr>
        </p:pic>
        <p:sp>
          <p:nvSpPr>
            <p:cNvPr id="3065" name="Google Shape;3065;p68"/>
            <p:cNvSpPr txBox="1"/>
            <p:nvPr/>
          </p:nvSpPr>
          <p:spPr>
            <a:xfrm>
              <a:off x="1177925" y="6373812"/>
              <a:ext cx="150812" cy="146050"/>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600" b="0" i="0" u="none">
                  <a:solidFill>
                    <a:schemeClr val="dk1"/>
                  </a:solidFill>
                  <a:latin typeface="Arial"/>
                  <a:ea typeface="Arial"/>
                  <a:cs typeface="Arial"/>
                  <a:sym typeface="Arial"/>
                </a:rPr>
                <a:t>0</a:t>
              </a:r>
              <a:endParaRPr/>
            </a:p>
          </p:txBody>
        </p:sp>
        <p:sp>
          <p:nvSpPr>
            <p:cNvPr id="3066" name="Google Shape;3066;p68"/>
            <p:cNvSpPr txBox="1"/>
            <p:nvPr/>
          </p:nvSpPr>
          <p:spPr>
            <a:xfrm>
              <a:off x="7140575" y="6373812"/>
              <a:ext cx="236537" cy="146050"/>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600" b="0" i="0" u="none">
                  <a:solidFill>
                    <a:schemeClr val="dk1"/>
                  </a:solidFill>
                  <a:latin typeface="Arial"/>
                  <a:ea typeface="Arial"/>
                  <a:cs typeface="Arial"/>
                  <a:sym typeface="Arial"/>
                </a:rPr>
                <a:t>255</a:t>
              </a:r>
              <a:endParaRPr/>
            </a:p>
          </p:txBody>
        </p:sp>
      </p:grpSp>
      <p:grpSp>
        <p:nvGrpSpPr>
          <p:cNvPr id="3067" name="Google Shape;3067;p68"/>
          <p:cNvGrpSpPr/>
          <p:nvPr/>
        </p:nvGrpSpPr>
        <p:grpSpPr>
          <a:xfrm>
            <a:off x="3651250" y="1439862"/>
            <a:ext cx="2452117" cy="2258166"/>
            <a:chOff x="3651250" y="1439862"/>
            <a:chExt cx="2452117" cy="2258166"/>
          </a:xfrm>
        </p:grpSpPr>
        <p:pic>
          <p:nvPicPr>
            <p:cNvPr id="3068" name="Google Shape;3068;p68"/>
            <p:cNvPicPr preferRelativeResize="0"/>
            <p:nvPr/>
          </p:nvPicPr>
          <p:blipFill rotWithShape="1">
            <a:blip r:embed="rId4">
              <a:alphaModFix/>
            </a:blip>
            <a:srcRect l="9208" r="7331"/>
            <a:stretch/>
          </p:blipFill>
          <p:spPr>
            <a:xfrm>
              <a:off x="3651250" y="1439862"/>
              <a:ext cx="2452117" cy="2258166"/>
            </a:xfrm>
            <a:prstGeom prst="rect">
              <a:avLst/>
            </a:prstGeom>
            <a:noFill/>
            <a:ln>
              <a:noFill/>
            </a:ln>
          </p:spPr>
        </p:pic>
        <p:grpSp>
          <p:nvGrpSpPr>
            <p:cNvPr id="3069" name="Google Shape;3069;p68"/>
            <p:cNvGrpSpPr/>
            <p:nvPr/>
          </p:nvGrpSpPr>
          <p:grpSpPr>
            <a:xfrm>
              <a:off x="3721100" y="1585912"/>
              <a:ext cx="949325" cy="347662"/>
              <a:chOff x="6707187" y="2281237"/>
              <a:chExt cx="1662112" cy="560387"/>
            </a:xfrm>
          </p:grpSpPr>
          <p:pic>
            <p:nvPicPr>
              <p:cNvPr id="3070" name="Google Shape;3070;p68"/>
              <p:cNvPicPr preferRelativeResize="0"/>
              <p:nvPr/>
            </p:nvPicPr>
            <p:blipFill rotWithShape="1">
              <a:blip r:embed="rId5">
                <a:alphaModFix/>
              </a:blip>
              <a:srcRect/>
              <a:stretch/>
            </p:blipFill>
            <p:spPr>
              <a:xfrm>
                <a:off x="6707187" y="2281237"/>
                <a:ext cx="1558925" cy="560387"/>
              </a:xfrm>
              <a:prstGeom prst="rect">
                <a:avLst/>
              </a:prstGeom>
              <a:noFill/>
              <a:ln>
                <a:noFill/>
              </a:ln>
            </p:spPr>
          </p:pic>
          <p:sp>
            <p:nvSpPr>
              <p:cNvPr id="3071" name="Google Shape;3071;p68"/>
              <p:cNvSpPr txBox="1"/>
              <p:nvPr/>
            </p:nvSpPr>
            <p:spPr>
              <a:xfrm>
                <a:off x="6815137" y="2281237"/>
                <a:ext cx="1554162" cy="481012"/>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Modelo </a:t>
                </a:r>
                <a:r>
                  <a:rPr lang="en-US" sz="800" b="1" i="1" u="none">
                    <a:solidFill>
                      <a:schemeClr val="dk1"/>
                    </a:solidFill>
                    <a:latin typeface="Arial"/>
                    <a:ea typeface="Arial"/>
                    <a:cs typeface="Arial"/>
                    <a:sym typeface="Arial"/>
                  </a:rPr>
                  <a:t>owa4</a:t>
                </a:r>
                <a:endParaRPr/>
              </a:p>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Fiabilidad:  </a:t>
                </a:r>
                <a:r>
                  <a:rPr lang="en-US" sz="800" b="1" i="1" u="none">
                    <a:solidFill>
                      <a:schemeClr val="dk1"/>
                    </a:solidFill>
                    <a:latin typeface="Arial"/>
                    <a:ea typeface="Arial"/>
                    <a:cs typeface="Arial"/>
                    <a:sym typeface="Arial"/>
                  </a:rPr>
                  <a:t>0.615</a:t>
                </a:r>
                <a:endParaRPr/>
              </a:p>
            </p:txBody>
          </p:sp>
        </p:grpSp>
      </p:grpSp>
      <p:grpSp>
        <p:nvGrpSpPr>
          <p:cNvPr id="3072" name="Google Shape;3072;p68"/>
          <p:cNvGrpSpPr/>
          <p:nvPr/>
        </p:nvGrpSpPr>
        <p:grpSpPr>
          <a:xfrm>
            <a:off x="1123950" y="1433512"/>
            <a:ext cx="2457004" cy="2262909"/>
            <a:chOff x="1123950" y="1433512"/>
            <a:chExt cx="2457004" cy="2262909"/>
          </a:xfrm>
        </p:grpSpPr>
        <p:pic>
          <p:nvPicPr>
            <p:cNvPr id="3073" name="Google Shape;3073;p68"/>
            <p:cNvPicPr preferRelativeResize="0"/>
            <p:nvPr/>
          </p:nvPicPr>
          <p:blipFill rotWithShape="1">
            <a:blip r:embed="rId6">
              <a:alphaModFix/>
            </a:blip>
            <a:srcRect l="8859" r="8859"/>
            <a:stretch/>
          </p:blipFill>
          <p:spPr>
            <a:xfrm>
              <a:off x="1158875" y="1433512"/>
              <a:ext cx="2422079" cy="2262909"/>
            </a:xfrm>
            <a:prstGeom prst="rect">
              <a:avLst/>
            </a:prstGeom>
            <a:noFill/>
            <a:ln>
              <a:noFill/>
            </a:ln>
          </p:spPr>
        </p:pic>
        <p:grpSp>
          <p:nvGrpSpPr>
            <p:cNvPr id="3074" name="Google Shape;3074;p68"/>
            <p:cNvGrpSpPr/>
            <p:nvPr/>
          </p:nvGrpSpPr>
          <p:grpSpPr>
            <a:xfrm>
              <a:off x="1123950" y="1585912"/>
              <a:ext cx="949325" cy="347662"/>
              <a:chOff x="1898650" y="2281237"/>
              <a:chExt cx="1658937" cy="560387"/>
            </a:xfrm>
          </p:grpSpPr>
          <p:pic>
            <p:nvPicPr>
              <p:cNvPr id="3075" name="Google Shape;3075;p68"/>
              <p:cNvPicPr preferRelativeResize="0"/>
              <p:nvPr/>
            </p:nvPicPr>
            <p:blipFill rotWithShape="1">
              <a:blip r:embed="rId5">
                <a:alphaModFix/>
              </a:blip>
              <a:srcRect/>
              <a:stretch/>
            </p:blipFill>
            <p:spPr>
              <a:xfrm>
                <a:off x="1898650" y="2281237"/>
                <a:ext cx="1558925" cy="560387"/>
              </a:xfrm>
              <a:prstGeom prst="rect">
                <a:avLst/>
              </a:prstGeom>
              <a:noFill/>
              <a:ln>
                <a:noFill/>
              </a:ln>
            </p:spPr>
          </p:pic>
          <p:sp>
            <p:nvSpPr>
              <p:cNvPr id="3076" name="Google Shape;3076;p68"/>
              <p:cNvSpPr txBox="1"/>
              <p:nvPr/>
            </p:nvSpPr>
            <p:spPr>
              <a:xfrm>
                <a:off x="2006600" y="2281237"/>
                <a:ext cx="1550987" cy="481012"/>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Modelo </a:t>
                </a:r>
                <a:r>
                  <a:rPr lang="en-US" sz="800" b="1" i="1" u="none">
                    <a:solidFill>
                      <a:schemeClr val="dk1"/>
                    </a:solidFill>
                    <a:latin typeface="Arial"/>
                    <a:ea typeface="Arial"/>
                    <a:cs typeface="Arial"/>
                    <a:sym typeface="Arial"/>
                  </a:rPr>
                  <a:t>owa3</a:t>
                </a:r>
                <a:endParaRPr/>
              </a:p>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Fiabilidad:  </a:t>
                </a:r>
                <a:r>
                  <a:rPr lang="en-US" sz="800" b="1" i="1" u="none">
                    <a:solidFill>
                      <a:schemeClr val="dk1"/>
                    </a:solidFill>
                    <a:latin typeface="Arial"/>
                    <a:ea typeface="Arial"/>
                    <a:cs typeface="Arial"/>
                    <a:sym typeface="Arial"/>
                  </a:rPr>
                  <a:t>0.632</a:t>
                </a:r>
                <a:endParaRPr/>
              </a:p>
            </p:txBody>
          </p:sp>
        </p:grpSp>
      </p:grpSp>
      <p:grpSp>
        <p:nvGrpSpPr>
          <p:cNvPr id="3077" name="Google Shape;3077;p68"/>
          <p:cNvGrpSpPr/>
          <p:nvPr/>
        </p:nvGrpSpPr>
        <p:grpSpPr>
          <a:xfrm>
            <a:off x="6118225" y="1393825"/>
            <a:ext cx="2423659" cy="2305606"/>
            <a:chOff x="6118225" y="1393825"/>
            <a:chExt cx="2423659" cy="2305606"/>
          </a:xfrm>
        </p:grpSpPr>
        <p:pic>
          <p:nvPicPr>
            <p:cNvPr id="3078" name="Google Shape;3078;p68"/>
            <p:cNvPicPr preferRelativeResize="0"/>
            <p:nvPr/>
          </p:nvPicPr>
          <p:blipFill rotWithShape="1">
            <a:blip r:embed="rId7">
              <a:alphaModFix/>
            </a:blip>
            <a:srcRect l="9988" r="9147"/>
            <a:stretch/>
          </p:blipFill>
          <p:spPr>
            <a:xfrm>
              <a:off x="6118225" y="1393825"/>
              <a:ext cx="2423659" cy="2305606"/>
            </a:xfrm>
            <a:prstGeom prst="rect">
              <a:avLst/>
            </a:prstGeom>
            <a:noFill/>
            <a:ln>
              <a:noFill/>
            </a:ln>
          </p:spPr>
        </p:pic>
        <p:grpSp>
          <p:nvGrpSpPr>
            <p:cNvPr id="3079" name="Google Shape;3079;p68"/>
            <p:cNvGrpSpPr/>
            <p:nvPr/>
          </p:nvGrpSpPr>
          <p:grpSpPr>
            <a:xfrm>
              <a:off x="6318250" y="1585912"/>
              <a:ext cx="949325" cy="347662"/>
              <a:chOff x="10987087" y="2281237"/>
              <a:chExt cx="1662112" cy="560387"/>
            </a:xfrm>
          </p:grpSpPr>
          <p:pic>
            <p:nvPicPr>
              <p:cNvPr id="3080" name="Google Shape;3080;p68"/>
              <p:cNvPicPr preferRelativeResize="0"/>
              <p:nvPr/>
            </p:nvPicPr>
            <p:blipFill rotWithShape="1">
              <a:blip r:embed="rId5">
                <a:alphaModFix/>
              </a:blip>
              <a:srcRect/>
              <a:stretch/>
            </p:blipFill>
            <p:spPr>
              <a:xfrm>
                <a:off x="10987087" y="2281237"/>
                <a:ext cx="1558925" cy="560387"/>
              </a:xfrm>
              <a:prstGeom prst="rect">
                <a:avLst/>
              </a:prstGeom>
              <a:noFill/>
              <a:ln>
                <a:noFill/>
              </a:ln>
            </p:spPr>
          </p:pic>
          <p:sp>
            <p:nvSpPr>
              <p:cNvPr id="3081" name="Google Shape;3081;p68"/>
              <p:cNvSpPr txBox="1"/>
              <p:nvPr/>
            </p:nvSpPr>
            <p:spPr>
              <a:xfrm>
                <a:off x="11095037" y="2281237"/>
                <a:ext cx="1554162" cy="481012"/>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Modelo </a:t>
                </a:r>
                <a:r>
                  <a:rPr lang="en-US" sz="800" b="1" i="1" u="none">
                    <a:solidFill>
                      <a:schemeClr val="dk1"/>
                    </a:solidFill>
                    <a:latin typeface="Arial"/>
                    <a:ea typeface="Arial"/>
                    <a:cs typeface="Arial"/>
                    <a:sym typeface="Arial"/>
                  </a:rPr>
                  <a:t>owa6</a:t>
                </a:r>
                <a:endParaRPr/>
              </a:p>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Fiabilidad:  </a:t>
                </a:r>
                <a:r>
                  <a:rPr lang="en-US" sz="800" b="1" i="1" u="none">
                    <a:solidFill>
                      <a:schemeClr val="dk1"/>
                    </a:solidFill>
                    <a:latin typeface="Arial"/>
                    <a:ea typeface="Arial"/>
                    <a:cs typeface="Arial"/>
                    <a:sym typeface="Arial"/>
                  </a:rPr>
                  <a:t>0.581</a:t>
                </a:r>
                <a:endParaRPr/>
              </a:p>
            </p:txBody>
          </p:sp>
        </p:grpSp>
      </p:grpSp>
      <p:grpSp>
        <p:nvGrpSpPr>
          <p:cNvPr id="3082" name="Google Shape;3082;p68"/>
          <p:cNvGrpSpPr/>
          <p:nvPr/>
        </p:nvGrpSpPr>
        <p:grpSpPr>
          <a:xfrm>
            <a:off x="1111250" y="3835400"/>
            <a:ext cx="2502651" cy="2233208"/>
            <a:chOff x="1111250" y="3835400"/>
            <a:chExt cx="2502651" cy="2233208"/>
          </a:xfrm>
        </p:grpSpPr>
        <p:pic>
          <p:nvPicPr>
            <p:cNvPr id="3083" name="Google Shape;3083;p68"/>
            <p:cNvPicPr preferRelativeResize="0"/>
            <p:nvPr/>
          </p:nvPicPr>
          <p:blipFill rotWithShape="1">
            <a:blip r:embed="rId8">
              <a:alphaModFix/>
            </a:blip>
            <a:srcRect l="22592" t="16191" r="8010" b="7826"/>
            <a:stretch/>
          </p:blipFill>
          <p:spPr>
            <a:xfrm>
              <a:off x="1111250" y="3835400"/>
              <a:ext cx="2502651" cy="2233208"/>
            </a:xfrm>
            <a:prstGeom prst="rect">
              <a:avLst/>
            </a:prstGeom>
            <a:noFill/>
            <a:ln>
              <a:noFill/>
            </a:ln>
          </p:spPr>
        </p:pic>
        <p:grpSp>
          <p:nvGrpSpPr>
            <p:cNvPr id="3084" name="Google Shape;3084;p68"/>
            <p:cNvGrpSpPr/>
            <p:nvPr/>
          </p:nvGrpSpPr>
          <p:grpSpPr>
            <a:xfrm>
              <a:off x="1192212" y="3873500"/>
              <a:ext cx="949325" cy="347662"/>
              <a:chOff x="2016125" y="6607175"/>
              <a:chExt cx="1662112" cy="560387"/>
            </a:xfrm>
          </p:grpSpPr>
          <p:pic>
            <p:nvPicPr>
              <p:cNvPr id="3085" name="Google Shape;3085;p68"/>
              <p:cNvPicPr preferRelativeResize="0"/>
              <p:nvPr/>
            </p:nvPicPr>
            <p:blipFill rotWithShape="1">
              <a:blip r:embed="rId5">
                <a:alphaModFix/>
              </a:blip>
              <a:srcRect/>
              <a:stretch/>
            </p:blipFill>
            <p:spPr>
              <a:xfrm>
                <a:off x="2016125" y="6607175"/>
                <a:ext cx="1558925" cy="560387"/>
              </a:xfrm>
              <a:prstGeom prst="rect">
                <a:avLst/>
              </a:prstGeom>
              <a:noFill/>
              <a:ln>
                <a:noFill/>
              </a:ln>
            </p:spPr>
          </p:pic>
          <p:sp>
            <p:nvSpPr>
              <p:cNvPr id="3086" name="Google Shape;3086;p68"/>
              <p:cNvSpPr txBox="1"/>
              <p:nvPr/>
            </p:nvSpPr>
            <p:spPr>
              <a:xfrm>
                <a:off x="2124075" y="6669087"/>
                <a:ext cx="1554162" cy="481012"/>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Modelo </a:t>
                </a:r>
                <a:r>
                  <a:rPr lang="en-US" sz="800" b="1" i="1" u="none">
                    <a:solidFill>
                      <a:schemeClr val="dk1"/>
                    </a:solidFill>
                    <a:latin typeface="Arial"/>
                    <a:ea typeface="Arial"/>
                    <a:cs typeface="Arial"/>
                    <a:sym typeface="Arial"/>
                  </a:rPr>
                  <a:t>owa2</a:t>
                </a:r>
                <a:endParaRPr/>
              </a:p>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Fiabilidad:  </a:t>
                </a:r>
                <a:r>
                  <a:rPr lang="en-US" sz="800" b="1" i="1" u="none">
                    <a:solidFill>
                      <a:schemeClr val="dk1"/>
                    </a:solidFill>
                    <a:latin typeface="Arial"/>
                    <a:ea typeface="Arial"/>
                    <a:cs typeface="Arial"/>
                    <a:sym typeface="Arial"/>
                  </a:rPr>
                  <a:t>0.568</a:t>
                </a:r>
                <a:endParaRPr/>
              </a:p>
            </p:txBody>
          </p:sp>
        </p:grpSp>
      </p:grpSp>
      <p:grpSp>
        <p:nvGrpSpPr>
          <p:cNvPr id="3087" name="Google Shape;3087;p68"/>
          <p:cNvGrpSpPr/>
          <p:nvPr/>
        </p:nvGrpSpPr>
        <p:grpSpPr>
          <a:xfrm>
            <a:off x="3649662" y="3835400"/>
            <a:ext cx="2483632" cy="2230038"/>
            <a:chOff x="3649662" y="3835400"/>
            <a:chExt cx="2483632" cy="2230038"/>
          </a:xfrm>
        </p:grpSpPr>
        <p:pic>
          <p:nvPicPr>
            <p:cNvPr id="3088" name="Google Shape;3088;p68"/>
            <p:cNvPicPr preferRelativeResize="0"/>
            <p:nvPr/>
          </p:nvPicPr>
          <p:blipFill rotWithShape="1">
            <a:blip r:embed="rId9">
              <a:alphaModFix/>
            </a:blip>
            <a:srcRect l="23661" t="16783" r="8452" b="8415"/>
            <a:stretch/>
          </p:blipFill>
          <p:spPr>
            <a:xfrm>
              <a:off x="3649662" y="3835400"/>
              <a:ext cx="2483632" cy="2230038"/>
            </a:xfrm>
            <a:prstGeom prst="rect">
              <a:avLst/>
            </a:prstGeom>
            <a:noFill/>
            <a:ln>
              <a:noFill/>
            </a:ln>
          </p:spPr>
        </p:pic>
        <p:grpSp>
          <p:nvGrpSpPr>
            <p:cNvPr id="3089" name="Google Shape;3089;p68"/>
            <p:cNvGrpSpPr/>
            <p:nvPr/>
          </p:nvGrpSpPr>
          <p:grpSpPr>
            <a:xfrm>
              <a:off x="3870325" y="3873500"/>
              <a:ext cx="949325" cy="347662"/>
              <a:chOff x="6804025" y="6737350"/>
              <a:chExt cx="1662112" cy="560387"/>
            </a:xfrm>
          </p:grpSpPr>
          <p:pic>
            <p:nvPicPr>
              <p:cNvPr id="3090" name="Google Shape;3090;p68"/>
              <p:cNvPicPr preferRelativeResize="0"/>
              <p:nvPr/>
            </p:nvPicPr>
            <p:blipFill rotWithShape="1">
              <a:blip r:embed="rId5">
                <a:alphaModFix/>
              </a:blip>
              <a:srcRect/>
              <a:stretch/>
            </p:blipFill>
            <p:spPr>
              <a:xfrm>
                <a:off x="6804025" y="6737350"/>
                <a:ext cx="1558925" cy="560387"/>
              </a:xfrm>
              <a:prstGeom prst="rect">
                <a:avLst/>
              </a:prstGeom>
              <a:noFill/>
              <a:ln>
                <a:noFill/>
              </a:ln>
            </p:spPr>
          </p:pic>
          <p:sp>
            <p:nvSpPr>
              <p:cNvPr id="3091" name="Google Shape;3091;p68"/>
              <p:cNvSpPr txBox="1"/>
              <p:nvPr/>
            </p:nvSpPr>
            <p:spPr>
              <a:xfrm>
                <a:off x="6911975" y="6799262"/>
                <a:ext cx="1554162" cy="481012"/>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Modelo </a:t>
                </a:r>
                <a:r>
                  <a:rPr lang="en-US" sz="800" b="1" i="1" u="none">
                    <a:solidFill>
                      <a:schemeClr val="dk1"/>
                    </a:solidFill>
                    <a:latin typeface="Arial"/>
                    <a:ea typeface="Arial"/>
                    <a:cs typeface="Arial"/>
                    <a:sym typeface="Arial"/>
                  </a:rPr>
                  <a:t>wlc3</a:t>
                </a:r>
                <a:endParaRPr/>
              </a:p>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Fiabilidad:  </a:t>
                </a:r>
                <a:r>
                  <a:rPr lang="en-US" sz="800" b="1" i="1" u="none">
                    <a:solidFill>
                      <a:schemeClr val="dk1"/>
                    </a:solidFill>
                    <a:latin typeface="Arial"/>
                    <a:ea typeface="Arial"/>
                    <a:cs typeface="Arial"/>
                    <a:sym typeface="Arial"/>
                  </a:rPr>
                  <a:t>0.568</a:t>
                </a:r>
                <a:endParaRPr/>
              </a:p>
            </p:txBody>
          </p:sp>
        </p:grpSp>
      </p:grpSp>
      <p:grpSp>
        <p:nvGrpSpPr>
          <p:cNvPr id="3092" name="Google Shape;3092;p68"/>
          <p:cNvGrpSpPr/>
          <p:nvPr/>
        </p:nvGrpSpPr>
        <p:grpSpPr>
          <a:xfrm>
            <a:off x="6162675" y="3770312"/>
            <a:ext cx="2520086" cy="2296713"/>
            <a:chOff x="6162675" y="3770312"/>
            <a:chExt cx="2520086" cy="2296713"/>
          </a:xfrm>
        </p:grpSpPr>
        <p:pic>
          <p:nvPicPr>
            <p:cNvPr id="3093" name="Google Shape;3093;p68"/>
            <p:cNvPicPr preferRelativeResize="0"/>
            <p:nvPr/>
          </p:nvPicPr>
          <p:blipFill rotWithShape="1">
            <a:blip r:embed="rId10">
              <a:alphaModFix/>
            </a:blip>
            <a:srcRect l="23219" t="17079" r="7604" b="7826"/>
            <a:stretch/>
          </p:blipFill>
          <p:spPr>
            <a:xfrm>
              <a:off x="6162675" y="3836987"/>
              <a:ext cx="2520086" cy="2230038"/>
            </a:xfrm>
            <a:prstGeom prst="rect">
              <a:avLst/>
            </a:prstGeom>
            <a:noFill/>
            <a:ln>
              <a:noFill/>
            </a:ln>
          </p:spPr>
        </p:pic>
        <p:grpSp>
          <p:nvGrpSpPr>
            <p:cNvPr id="3094" name="Google Shape;3094;p68"/>
            <p:cNvGrpSpPr/>
            <p:nvPr/>
          </p:nvGrpSpPr>
          <p:grpSpPr>
            <a:xfrm>
              <a:off x="6410325" y="3770312"/>
              <a:ext cx="920750" cy="347662"/>
              <a:chOff x="11058525" y="6800850"/>
              <a:chExt cx="1611312" cy="560387"/>
            </a:xfrm>
          </p:grpSpPr>
          <p:pic>
            <p:nvPicPr>
              <p:cNvPr id="3095" name="Google Shape;3095;p68"/>
              <p:cNvPicPr preferRelativeResize="0"/>
              <p:nvPr/>
            </p:nvPicPr>
            <p:blipFill rotWithShape="1">
              <a:blip r:embed="rId5">
                <a:alphaModFix/>
              </a:blip>
              <a:srcRect/>
              <a:stretch/>
            </p:blipFill>
            <p:spPr>
              <a:xfrm>
                <a:off x="11058525" y="6800850"/>
                <a:ext cx="1558925" cy="560387"/>
              </a:xfrm>
              <a:prstGeom prst="rect">
                <a:avLst/>
              </a:prstGeom>
              <a:noFill/>
              <a:ln>
                <a:noFill/>
              </a:ln>
            </p:spPr>
          </p:pic>
          <p:sp>
            <p:nvSpPr>
              <p:cNvPr id="3096" name="Google Shape;3096;p68"/>
              <p:cNvSpPr txBox="1"/>
              <p:nvPr/>
            </p:nvSpPr>
            <p:spPr>
              <a:xfrm>
                <a:off x="11166475" y="6862762"/>
                <a:ext cx="1503362" cy="481012"/>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Modelo </a:t>
                </a:r>
                <a:r>
                  <a:rPr lang="en-US" sz="800" b="1" i="1" u="none">
                    <a:solidFill>
                      <a:schemeClr val="dk1"/>
                    </a:solidFill>
                    <a:latin typeface="Arial"/>
                    <a:ea typeface="Arial"/>
                    <a:cs typeface="Arial"/>
                    <a:sym typeface="Arial"/>
                  </a:rPr>
                  <a:t>owa5</a:t>
                </a:r>
                <a:endParaRPr/>
              </a:p>
              <a:p>
                <a:pPr marL="0" marR="0" lvl="0" indent="0" algn="l" rtl="0">
                  <a:lnSpc>
                    <a:spcPct val="100000"/>
                  </a:lnSpc>
                  <a:spcBef>
                    <a:spcPts val="0"/>
                  </a:spcBef>
                  <a:spcAft>
                    <a:spcPts val="0"/>
                  </a:spcAft>
                  <a:buClr>
                    <a:schemeClr val="dk1"/>
                  </a:buClr>
                  <a:buFont typeface="Arial"/>
                  <a:buNone/>
                </a:pPr>
                <a:r>
                  <a:rPr lang="en-US" sz="800" b="0" i="0" u="none">
                    <a:solidFill>
                      <a:schemeClr val="dk1"/>
                    </a:solidFill>
                    <a:latin typeface="Arial"/>
                    <a:ea typeface="Arial"/>
                    <a:cs typeface="Arial"/>
                    <a:sym typeface="Arial"/>
                  </a:rPr>
                  <a:t>Fiabilidad: </a:t>
                </a:r>
                <a:r>
                  <a:rPr lang="en-US" sz="800" b="1" i="1" u="none">
                    <a:solidFill>
                      <a:schemeClr val="dk1"/>
                    </a:solidFill>
                    <a:latin typeface="Arial"/>
                    <a:ea typeface="Arial"/>
                    <a:cs typeface="Arial"/>
                    <a:sym typeface="Arial"/>
                  </a:rPr>
                  <a:t>0.534</a:t>
                </a:r>
                <a:endParaRPr/>
              </a:p>
            </p:txBody>
          </p:sp>
        </p:grpSp>
      </p:grpSp>
      <p:sp>
        <p:nvSpPr>
          <p:cNvPr id="3097" name="Google Shape;3097;p68"/>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3098" name="Google Shape;3098;p68"/>
          <p:cNvGrpSpPr/>
          <p:nvPr/>
        </p:nvGrpSpPr>
        <p:grpSpPr>
          <a:xfrm>
            <a:off x="784225" y="717550"/>
            <a:ext cx="7966075" cy="336550"/>
            <a:chOff x="784225" y="1581150"/>
            <a:chExt cx="7966075" cy="336550"/>
          </a:xfrm>
        </p:grpSpPr>
        <p:sp>
          <p:nvSpPr>
            <p:cNvPr id="3099" name="Google Shape;3099;p6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00" name="Google Shape;3100;p6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01" name="Google Shape;3101;p68"/>
            <p:cNvSpPr txBox="1"/>
            <p:nvPr/>
          </p:nvSpPr>
          <p:spPr>
            <a:xfrm>
              <a:off x="977900" y="1581150"/>
              <a:ext cx="29876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6.- Análisis de los resultados</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5"/>
        <p:cNvGrpSpPr/>
        <p:nvPr/>
      </p:nvGrpSpPr>
      <p:grpSpPr>
        <a:xfrm>
          <a:off x="0" y="0"/>
          <a:ext cx="0" cy="0"/>
          <a:chOff x="0" y="0"/>
          <a:chExt cx="0" cy="0"/>
        </a:xfrm>
      </p:grpSpPr>
      <p:pic>
        <p:nvPicPr>
          <p:cNvPr id="3106" name="Google Shape;3106;p69"/>
          <p:cNvPicPr preferRelativeResize="0"/>
          <p:nvPr/>
        </p:nvPicPr>
        <p:blipFill rotWithShape="1">
          <a:blip r:embed="rId3">
            <a:alphaModFix/>
          </a:blip>
          <a:srcRect l="23649" t="17079" r="8251" b="8094"/>
          <a:stretch/>
        </p:blipFill>
        <p:spPr>
          <a:xfrm>
            <a:off x="5407025" y="1252537"/>
            <a:ext cx="3030444" cy="2955950"/>
          </a:xfrm>
          <a:prstGeom prst="rect">
            <a:avLst/>
          </a:prstGeom>
          <a:noFill/>
          <a:ln>
            <a:noFill/>
          </a:ln>
        </p:spPr>
      </p:pic>
      <p:sp>
        <p:nvSpPr>
          <p:cNvPr id="3107" name="Google Shape;3107;p69"/>
          <p:cNvSpPr/>
          <p:nvPr/>
        </p:nvSpPr>
        <p:spPr>
          <a:xfrm>
            <a:off x="5956300" y="3557587"/>
            <a:ext cx="357187" cy="306387"/>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108" name="Google Shape;3108;p69"/>
          <p:cNvGrpSpPr/>
          <p:nvPr/>
        </p:nvGrpSpPr>
        <p:grpSpPr>
          <a:xfrm>
            <a:off x="1217612" y="2184400"/>
            <a:ext cx="4579938" cy="3944937"/>
            <a:chOff x="1217612" y="2184400"/>
            <a:chExt cx="4579938" cy="3944937"/>
          </a:xfrm>
        </p:grpSpPr>
        <p:grpSp>
          <p:nvGrpSpPr>
            <p:cNvPr id="3109" name="Google Shape;3109;p69"/>
            <p:cNvGrpSpPr/>
            <p:nvPr/>
          </p:nvGrpSpPr>
          <p:grpSpPr>
            <a:xfrm>
              <a:off x="1228725" y="2928570"/>
              <a:ext cx="4568825" cy="3200766"/>
              <a:chOff x="1079500" y="1817476"/>
              <a:chExt cx="7593012" cy="4597610"/>
            </a:xfrm>
          </p:grpSpPr>
          <p:grpSp>
            <p:nvGrpSpPr>
              <p:cNvPr id="3110" name="Google Shape;3110;p69"/>
              <p:cNvGrpSpPr/>
              <p:nvPr/>
            </p:nvGrpSpPr>
            <p:grpSpPr>
              <a:xfrm>
                <a:off x="1079500" y="3494087"/>
                <a:ext cx="7593012" cy="2920999"/>
                <a:chOff x="835025" y="3444875"/>
                <a:chExt cx="7593012" cy="2920999"/>
              </a:xfrm>
            </p:grpSpPr>
            <p:sp>
              <p:nvSpPr>
                <p:cNvPr id="3111" name="Google Shape;3111;p69"/>
                <p:cNvSpPr/>
                <p:nvPr/>
              </p:nvSpPr>
              <p:spPr>
                <a:xfrm>
                  <a:off x="835025" y="3444875"/>
                  <a:ext cx="4618037" cy="2908300"/>
                </a:xfrm>
                <a:custGeom>
                  <a:avLst/>
                  <a:gdLst/>
                  <a:ahLst/>
                  <a:cxnLst/>
                  <a:rect l="l" t="t" r="r" b="b"/>
                  <a:pathLst>
                    <a:path w="120000" h="120000" extrusionOk="0">
                      <a:moveTo>
                        <a:pt x="0" y="0"/>
                      </a:moveTo>
                      <a:lnTo>
                        <a:pt x="0" y="25283"/>
                      </a:lnTo>
                      <a:lnTo>
                        <a:pt x="120000" y="119999"/>
                      </a:lnTo>
                      <a:lnTo>
                        <a:pt x="120000" y="102772"/>
                      </a:lnTo>
                      <a:lnTo>
                        <a:pt x="68477" y="44672"/>
                      </a:lnTo>
                      <a:lnTo>
                        <a:pt x="21698" y="2096"/>
                      </a:lnTo>
                      <a:lnTo>
                        <a:pt x="0" y="0"/>
                      </a:lnTo>
                      <a:close/>
                    </a:path>
                  </a:pathLst>
                </a:custGeom>
                <a:gradFill>
                  <a:gsLst>
                    <a:gs pos="0">
                      <a:srgbClr val="CC6600"/>
                    </a:gs>
                    <a:gs pos="100000">
                      <a:srgbClr val="8F4700"/>
                    </a:gs>
                  </a:gsLst>
                  <a:lin ang="5400000" scaled="0"/>
                </a:gra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12" name="Google Shape;3112;p69"/>
                <p:cNvSpPr/>
                <p:nvPr/>
              </p:nvSpPr>
              <p:spPr>
                <a:xfrm>
                  <a:off x="5335587" y="4110037"/>
                  <a:ext cx="3092450" cy="2255837"/>
                </a:xfrm>
                <a:custGeom>
                  <a:avLst/>
                  <a:gdLst/>
                  <a:ahLst/>
                  <a:cxnLst/>
                  <a:rect l="l" t="t" r="r" b="b"/>
                  <a:pathLst>
                    <a:path w="120000" h="120000" extrusionOk="0">
                      <a:moveTo>
                        <a:pt x="5112" y="119999"/>
                      </a:moveTo>
                      <a:lnTo>
                        <a:pt x="120000" y="8275"/>
                      </a:lnTo>
                      <a:lnTo>
                        <a:pt x="119507" y="0"/>
                      </a:lnTo>
                      <a:lnTo>
                        <a:pt x="82546" y="0"/>
                      </a:lnTo>
                      <a:lnTo>
                        <a:pt x="42073" y="24996"/>
                      </a:lnTo>
                      <a:lnTo>
                        <a:pt x="0" y="72118"/>
                      </a:lnTo>
                      <a:lnTo>
                        <a:pt x="4065" y="92976"/>
                      </a:lnTo>
                      <a:lnTo>
                        <a:pt x="5112" y="119999"/>
                      </a:lnTo>
                      <a:close/>
                    </a:path>
                  </a:pathLst>
                </a:custGeom>
                <a:gradFill>
                  <a:gsLst>
                    <a:gs pos="0">
                      <a:srgbClr val="CC6600"/>
                    </a:gs>
                    <a:gs pos="100000">
                      <a:srgbClr val="8F4700"/>
                    </a:gs>
                  </a:gsLst>
                  <a:lin ang="5400000" scaled="0"/>
                </a:gra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113" name="Google Shape;3113;p69"/>
              <p:cNvGrpSpPr/>
              <p:nvPr/>
            </p:nvGrpSpPr>
            <p:grpSpPr>
              <a:xfrm>
                <a:off x="5981076" y="1817476"/>
                <a:ext cx="432407" cy="425992"/>
                <a:chOff x="5850901" y="1599989"/>
                <a:chExt cx="432407" cy="425992"/>
              </a:xfrm>
            </p:grpSpPr>
            <p:sp>
              <p:nvSpPr>
                <p:cNvPr id="3114" name="Google Shape;3114;p69"/>
                <p:cNvSpPr txBox="1"/>
                <p:nvPr/>
              </p:nvSpPr>
              <p:spPr>
                <a:xfrm rot="-8760000">
                  <a:off x="6091237" y="1625600"/>
                  <a:ext cx="150812" cy="193675"/>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S</a:t>
                  </a:r>
                  <a:endParaRPr/>
                </a:p>
              </p:txBody>
            </p:sp>
            <p:sp>
              <p:nvSpPr>
                <p:cNvPr id="3115" name="Google Shape;3115;p69"/>
                <p:cNvSpPr/>
                <p:nvPr/>
              </p:nvSpPr>
              <p:spPr>
                <a:xfrm rot="1500000">
                  <a:off x="5873750" y="1778000"/>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116" name="Google Shape;3116;p69"/>
              <p:cNvGrpSpPr/>
              <p:nvPr/>
            </p:nvGrpSpPr>
            <p:grpSpPr>
              <a:xfrm>
                <a:off x="2740189" y="5170156"/>
                <a:ext cx="467185" cy="410352"/>
                <a:chOff x="2559214" y="5028869"/>
                <a:chExt cx="467185" cy="410352"/>
              </a:xfrm>
            </p:grpSpPr>
            <p:sp>
              <p:nvSpPr>
                <p:cNvPr id="3117" name="Google Shape;3117;p69"/>
                <p:cNvSpPr txBox="1"/>
                <p:nvPr/>
              </p:nvSpPr>
              <p:spPr>
                <a:xfrm rot="960000">
                  <a:off x="2582862" y="5227637"/>
                  <a:ext cx="157162" cy="193675"/>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N</a:t>
                  </a:r>
                  <a:endParaRPr/>
                </a:p>
              </p:txBody>
            </p:sp>
            <p:sp>
              <p:nvSpPr>
                <p:cNvPr id="3118" name="Google Shape;3118;p69"/>
                <p:cNvSpPr/>
                <p:nvPr/>
              </p:nvSpPr>
              <p:spPr>
                <a:xfrm rot="-9300000">
                  <a:off x="2660650" y="5092700"/>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119" name="Google Shape;3119;p69"/>
              <p:cNvGrpSpPr/>
              <p:nvPr/>
            </p:nvGrpSpPr>
            <p:grpSpPr>
              <a:xfrm>
                <a:off x="1953110" y="1999509"/>
                <a:ext cx="484218" cy="553854"/>
                <a:chOff x="1953110" y="1999509"/>
                <a:chExt cx="484218" cy="553854"/>
              </a:xfrm>
            </p:grpSpPr>
            <p:sp>
              <p:nvSpPr>
                <p:cNvPr id="3120" name="Google Shape;3120;p69"/>
                <p:cNvSpPr/>
                <p:nvPr/>
              </p:nvSpPr>
              <p:spPr>
                <a:xfrm rot="-1920000">
                  <a:off x="2071687" y="2292350"/>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21" name="Google Shape;3121;p69"/>
                <p:cNvSpPr txBox="1"/>
                <p:nvPr/>
              </p:nvSpPr>
              <p:spPr>
                <a:xfrm rot="2760000">
                  <a:off x="2013743" y="2012156"/>
                  <a:ext cx="130175" cy="223837"/>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E</a:t>
                  </a:r>
                  <a:endParaRPr/>
                </a:p>
              </p:txBody>
            </p:sp>
          </p:grpSp>
          <p:grpSp>
            <p:nvGrpSpPr>
              <p:cNvPr id="3122" name="Google Shape;3122;p69"/>
              <p:cNvGrpSpPr/>
              <p:nvPr/>
            </p:nvGrpSpPr>
            <p:grpSpPr>
              <a:xfrm>
                <a:off x="7226349" y="5339593"/>
                <a:ext cx="415450" cy="424193"/>
                <a:chOff x="7226349" y="5339593"/>
                <a:chExt cx="415450" cy="424193"/>
              </a:xfrm>
            </p:grpSpPr>
            <p:sp>
              <p:nvSpPr>
                <p:cNvPr id="3123" name="Google Shape;3123;p69"/>
                <p:cNvSpPr txBox="1"/>
                <p:nvPr/>
              </p:nvSpPr>
              <p:spPr>
                <a:xfrm rot="2700000">
                  <a:off x="7397750" y="5559425"/>
                  <a:ext cx="225425" cy="146050"/>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O</a:t>
                  </a:r>
                  <a:endParaRPr/>
                </a:p>
              </p:txBody>
            </p:sp>
            <p:sp>
              <p:nvSpPr>
                <p:cNvPr id="3124" name="Google Shape;3124;p69"/>
                <p:cNvSpPr/>
                <p:nvPr/>
              </p:nvSpPr>
              <p:spPr>
                <a:xfrm rot="8760000">
                  <a:off x="7248525" y="5419725"/>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nvGrpSpPr>
            <p:cNvPr id="3125" name="Google Shape;3125;p69"/>
            <p:cNvGrpSpPr/>
            <p:nvPr/>
          </p:nvGrpSpPr>
          <p:grpSpPr>
            <a:xfrm>
              <a:off x="1217612" y="2184400"/>
              <a:ext cx="4567670" cy="3833333"/>
              <a:chOff x="1217612" y="2184400"/>
              <a:chExt cx="4567670" cy="3833333"/>
            </a:xfrm>
          </p:grpSpPr>
          <p:grpSp>
            <p:nvGrpSpPr>
              <p:cNvPr id="3126" name="Google Shape;3126;p69"/>
              <p:cNvGrpSpPr/>
              <p:nvPr/>
            </p:nvGrpSpPr>
            <p:grpSpPr>
              <a:xfrm>
                <a:off x="1217612" y="2184400"/>
                <a:ext cx="4567670" cy="3833333"/>
                <a:chOff x="1217612" y="2184400"/>
                <a:chExt cx="4567670" cy="3833333"/>
              </a:xfrm>
            </p:grpSpPr>
            <p:sp>
              <p:nvSpPr>
                <p:cNvPr id="3127" name="Google Shape;3127;p69"/>
                <p:cNvSpPr/>
                <p:nvPr/>
              </p:nvSpPr>
              <p:spPr>
                <a:xfrm>
                  <a:off x="1928812" y="2962275"/>
                  <a:ext cx="3448050" cy="2416175"/>
                </a:xfrm>
                <a:custGeom>
                  <a:avLst/>
                  <a:gdLst/>
                  <a:ahLst/>
                  <a:cxnLst/>
                  <a:rect l="l" t="t" r="r" b="b"/>
                  <a:pathLst>
                    <a:path w="120000" h="120000" extrusionOk="0">
                      <a:moveTo>
                        <a:pt x="16396" y="13998"/>
                      </a:moveTo>
                      <a:lnTo>
                        <a:pt x="24878" y="11747"/>
                      </a:lnTo>
                      <a:lnTo>
                        <a:pt x="32527" y="1372"/>
                      </a:lnTo>
                      <a:lnTo>
                        <a:pt x="34988" y="0"/>
                      </a:lnTo>
                      <a:lnTo>
                        <a:pt x="38813" y="5873"/>
                      </a:lnTo>
                      <a:lnTo>
                        <a:pt x="47560" y="7246"/>
                      </a:lnTo>
                      <a:lnTo>
                        <a:pt x="51651" y="13064"/>
                      </a:lnTo>
                      <a:lnTo>
                        <a:pt x="57405" y="8563"/>
                      </a:lnTo>
                      <a:lnTo>
                        <a:pt x="65321" y="7246"/>
                      </a:lnTo>
                      <a:lnTo>
                        <a:pt x="73237" y="17127"/>
                      </a:lnTo>
                      <a:lnTo>
                        <a:pt x="83348" y="21628"/>
                      </a:lnTo>
                      <a:lnTo>
                        <a:pt x="85277" y="25251"/>
                      </a:lnTo>
                      <a:lnTo>
                        <a:pt x="86906" y="31125"/>
                      </a:lnTo>
                      <a:lnTo>
                        <a:pt x="88270" y="36065"/>
                      </a:lnTo>
                      <a:lnTo>
                        <a:pt x="89368" y="39249"/>
                      </a:lnTo>
                      <a:lnTo>
                        <a:pt x="91829" y="43751"/>
                      </a:lnTo>
                      <a:lnTo>
                        <a:pt x="92926" y="46440"/>
                      </a:lnTo>
                      <a:lnTo>
                        <a:pt x="95388" y="47374"/>
                      </a:lnTo>
                      <a:lnTo>
                        <a:pt x="97849" y="46935"/>
                      </a:lnTo>
                      <a:lnTo>
                        <a:pt x="100842" y="47374"/>
                      </a:lnTo>
                      <a:lnTo>
                        <a:pt x="104401" y="53687"/>
                      </a:lnTo>
                      <a:lnTo>
                        <a:pt x="109057" y="62250"/>
                      </a:lnTo>
                      <a:lnTo>
                        <a:pt x="112616" y="63183"/>
                      </a:lnTo>
                      <a:lnTo>
                        <a:pt x="114512" y="61811"/>
                      </a:lnTo>
                      <a:lnTo>
                        <a:pt x="116973" y="63623"/>
                      </a:lnTo>
                      <a:lnTo>
                        <a:pt x="119434" y="68563"/>
                      </a:lnTo>
                      <a:lnTo>
                        <a:pt x="120000" y="78499"/>
                      </a:lnTo>
                      <a:lnTo>
                        <a:pt x="118902" y="83440"/>
                      </a:lnTo>
                      <a:lnTo>
                        <a:pt x="116175" y="91564"/>
                      </a:lnTo>
                      <a:lnTo>
                        <a:pt x="112882" y="90686"/>
                      </a:lnTo>
                      <a:lnTo>
                        <a:pt x="110155" y="88435"/>
                      </a:lnTo>
                      <a:lnTo>
                        <a:pt x="104135" y="96559"/>
                      </a:lnTo>
                      <a:lnTo>
                        <a:pt x="99778" y="104684"/>
                      </a:lnTo>
                      <a:lnTo>
                        <a:pt x="96219" y="108252"/>
                      </a:lnTo>
                      <a:lnTo>
                        <a:pt x="94290" y="113247"/>
                      </a:lnTo>
                      <a:lnTo>
                        <a:pt x="92660" y="118188"/>
                      </a:lnTo>
                      <a:lnTo>
                        <a:pt x="91297" y="120000"/>
                      </a:lnTo>
                      <a:lnTo>
                        <a:pt x="57106" y="115498"/>
                      </a:lnTo>
                      <a:lnTo>
                        <a:pt x="14201" y="59560"/>
                      </a:lnTo>
                      <a:lnTo>
                        <a:pt x="0" y="57310"/>
                      </a:lnTo>
                      <a:lnTo>
                        <a:pt x="12838" y="22561"/>
                      </a:lnTo>
                      <a:lnTo>
                        <a:pt x="16396" y="13998"/>
                      </a:lnTo>
                      <a:close/>
                    </a:path>
                  </a:pathLst>
                </a:custGeom>
                <a:solidFill>
                  <a:srgbClr val="003300"/>
                </a:soli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3128" name="Google Shape;3128;p69"/>
                <p:cNvPicPr preferRelativeResize="0"/>
                <p:nvPr/>
              </p:nvPicPr>
              <p:blipFill rotWithShape="1">
                <a:blip r:embed="rId4">
                  <a:alphaModFix/>
                </a:blip>
                <a:srcRect l="1660" t="9637" r="1497" b="2615"/>
                <a:stretch/>
              </p:blipFill>
              <p:spPr>
                <a:xfrm>
                  <a:off x="1217612" y="2184400"/>
                  <a:ext cx="4567670" cy="3833333"/>
                </a:xfrm>
                <a:prstGeom prst="rect">
                  <a:avLst/>
                </a:prstGeom>
                <a:noFill/>
                <a:ln>
                  <a:noFill/>
                </a:ln>
              </p:spPr>
            </p:pic>
          </p:grpSp>
          <p:grpSp>
            <p:nvGrpSpPr>
              <p:cNvPr id="3129" name="Google Shape;3129;p69"/>
              <p:cNvGrpSpPr/>
              <p:nvPr/>
            </p:nvGrpSpPr>
            <p:grpSpPr>
              <a:xfrm>
                <a:off x="2322512" y="3000375"/>
                <a:ext cx="2425700" cy="2497137"/>
                <a:chOff x="2897187" y="1919287"/>
                <a:chExt cx="4032250" cy="3587750"/>
              </a:xfrm>
            </p:grpSpPr>
            <p:sp>
              <p:nvSpPr>
                <p:cNvPr id="3130" name="Google Shape;3130;p69"/>
                <p:cNvSpPr/>
                <p:nvPr/>
              </p:nvSpPr>
              <p:spPr>
                <a:xfrm>
                  <a:off x="2897187" y="1919287"/>
                  <a:ext cx="2465387" cy="2817812"/>
                </a:xfrm>
                <a:custGeom>
                  <a:avLst/>
                  <a:gdLst/>
                  <a:ahLst/>
                  <a:cxnLst/>
                  <a:rect l="l" t="t" r="r" b="b"/>
                  <a:pathLst>
                    <a:path w="120000" h="120000" extrusionOk="0">
                      <a:moveTo>
                        <a:pt x="45125" y="119999"/>
                      </a:moveTo>
                      <a:lnTo>
                        <a:pt x="40643" y="114997"/>
                      </a:lnTo>
                      <a:lnTo>
                        <a:pt x="38712" y="110535"/>
                      </a:lnTo>
                      <a:lnTo>
                        <a:pt x="36239" y="104991"/>
                      </a:lnTo>
                      <a:lnTo>
                        <a:pt x="36857" y="101678"/>
                      </a:lnTo>
                      <a:lnTo>
                        <a:pt x="35544" y="96676"/>
                      </a:lnTo>
                      <a:lnTo>
                        <a:pt x="34307" y="92754"/>
                      </a:lnTo>
                      <a:lnTo>
                        <a:pt x="31757" y="88833"/>
                      </a:lnTo>
                      <a:lnTo>
                        <a:pt x="28589" y="86670"/>
                      </a:lnTo>
                      <a:lnTo>
                        <a:pt x="24803" y="83898"/>
                      </a:lnTo>
                      <a:lnTo>
                        <a:pt x="20940" y="80518"/>
                      </a:lnTo>
                      <a:lnTo>
                        <a:pt x="13985" y="76664"/>
                      </a:lnTo>
                      <a:lnTo>
                        <a:pt x="7649" y="69430"/>
                      </a:lnTo>
                      <a:lnTo>
                        <a:pt x="6954" y="64969"/>
                      </a:lnTo>
                      <a:lnTo>
                        <a:pt x="2549" y="59966"/>
                      </a:lnTo>
                      <a:lnTo>
                        <a:pt x="0" y="53881"/>
                      </a:lnTo>
                      <a:lnTo>
                        <a:pt x="0" y="47729"/>
                      </a:lnTo>
                      <a:lnTo>
                        <a:pt x="2549" y="43335"/>
                      </a:lnTo>
                      <a:lnTo>
                        <a:pt x="5099" y="38332"/>
                      </a:lnTo>
                      <a:lnTo>
                        <a:pt x="6336" y="34411"/>
                      </a:lnTo>
                      <a:lnTo>
                        <a:pt x="6336" y="28867"/>
                      </a:lnTo>
                      <a:lnTo>
                        <a:pt x="10199" y="23864"/>
                      </a:lnTo>
                      <a:lnTo>
                        <a:pt x="13367" y="19943"/>
                      </a:lnTo>
                      <a:lnTo>
                        <a:pt x="20940" y="16090"/>
                      </a:lnTo>
                      <a:lnTo>
                        <a:pt x="23490" y="10005"/>
                      </a:lnTo>
                      <a:lnTo>
                        <a:pt x="27971" y="6084"/>
                      </a:lnTo>
                      <a:lnTo>
                        <a:pt x="37475" y="2163"/>
                      </a:lnTo>
                      <a:lnTo>
                        <a:pt x="40643" y="0"/>
                      </a:lnTo>
                      <a:lnTo>
                        <a:pt x="44430" y="0"/>
                      </a:lnTo>
                      <a:lnTo>
                        <a:pt x="49529" y="2771"/>
                      </a:lnTo>
                      <a:lnTo>
                        <a:pt x="54629" y="7166"/>
                      </a:lnTo>
                      <a:lnTo>
                        <a:pt x="59034" y="7774"/>
                      </a:lnTo>
                      <a:lnTo>
                        <a:pt x="67301" y="7166"/>
                      </a:lnTo>
                      <a:lnTo>
                        <a:pt x="72401" y="8856"/>
                      </a:lnTo>
                      <a:lnTo>
                        <a:pt x="77501" y="11628"/>
                      </a:lnTo>
                      <a:lnTo>
                        <a:pt x="83219" y="13859"/>
                      </a:lnTo>
                      <a:lnTo>
                        <a:pt x="87005" y="14940"/>
                      </a:lnTo>
                      <a:lnTo>
                        <a:pt x="92723" y="16630"/>
                      </a:lnTo>
                      <a:lnTo>
                        <a:pt x="96509" y="13318"/>
                      </a:lnTo>
                      <a:lnTo>
                        <a:pt x="99678" y="11628"/>
                      </a:lnTo>
                      <a:lnTo>
                        <a:pt x="106091" y="10005"/>
                      </a:lnTo>
                      <a:lnTo>
                        <a:pt x="111809" y="10005"/>
                      </a:lnTo>
                      <a:lnTo>
                        <a:pt x="115595" y="9397"/>
                      </a:lnTo>
                      <a:lnTo>
                        <a:pt x="120000" y="9397"/>
                      </a:lnTo>
                    </a:path>
                  </a:pathLst>
                </a:custGeom>
                <a:noFill/>
                <a:ln w="28575" cap="flat" cmpd="sng">
                  <a:solidFill>
                    <a:srgbClr val="FF9900"/>
                  </a:solidFill>
                  <a:prstDash val="solid"/>
                  <a:miter lim="524288"/>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31" name="Google Shape;3131;p69"/>
                <p:cNvSpPr/>
                <p:nvPr/>
              </p:nvSpPr>
              <p:spPr>
                <a:xfrm>
                  <a:off x="3811587" y="2127250"/>
                  <a:ext cx="3117850" cy="3379787"/>
                </a:xfrm>
                <a:custGeom>
                  <a:avLst/>
                  <a:gdLst/>
                  <a:ahLst/>
                  <a:cxnLst/>
                  <a:rect l="l" t="t" r="r" b="b"/>
                  <a:pathLst>
                    <a:path w="120000" h="120000" extrusionOk="0">
                      <a:moveTo>
                        <a:pt x="57739" y="0"/>
                      </a:moveTo>
                      <a:lnTo>
                        <a:pt x="63238" y="1860"/>
                      </a:lnTo>
                      <a:lnTo>
                        <a:pt x="65254" y="5580"/>
                      </a:lnTo>
                      <a:lnTo>
                        <a:pt x="68798" y="10201"/>
                      </a:lnTo>
                      <a:lnTo>
                        <a:pt x="70264" y="13922"/>
                      </a:lnTo>
                      <a:lnTo>
                        <a:pt x="71792" y="17642"/>
                      </a:lnTo>
                      <a:lnTo>
                        <a:pt x="74297" y="24574"/>
                      </a:lnTo>
                      <a:lnTo>
                        <a:pt x="77841" y="29647"/>
                      </a:lnTo>
                      <a:lnTo>
                        <a:pt x="79307" y="31958"/>
                      </a:lnTo>
                      <a:lnTo>
                        <a:pt x="80835" y="34776"/>
                      </a:lnTo>
                      <a:lnTo>
                        <a:pt x="84867" y="37538"/>
                      </a:lnTo>
                      <a:lnTo>
                        <a:pt x="88900" y="39398"/>
                      </a:lnTo>
                      <a:lnTo>
                        <a:pt x="93910" y="37989"/>
                      </a:lnTo>
                      <a:lnTo>
                        <a:pt x="98920" y="39398"/>
                      </a:lnTo>
                      <a:lnTo>
                        <a:pt x="101425" y="44020"/>
                      </a:lnTo>
                      <a:lnTo>
                        <a:pt x="103930" y="47289"/>
                      </a:lnTo>
                      <a:lnTo>
                        <a:pt x="107963" y="51460"/>
                      </a:lnTo>
                      <a:lnTo>
                        <a:pt x="110957" y="52813"/>
                      </a:lnTo>
                      <a:lnTo>
                        <a:pt x="114501" y="54222"/>
                      </a:lnTo>
                      <a:lnTo>
                        <a:pt x="117006" y="55575"/>
                      </a:lnTo>
                      <a:lnTo>
                        <a:pt x="120000" y="58393"/>
                      </a:lnTo>
                      <a:lnTo>
                        <a:pt x="119511" y="63015"/>
                      </a:lnTo>
                      <a:lnTo>
                        <a:pt x="118472" y="67186"/>
                      </a:lnTo>
                      <a:lnTo>
                        <a:pt x="114501" y="71357"/>
                      </a:lnTo>
                      <a:lnTo>
                        <a:pt x="111446" y="76937"/>
                      </a:lnTo>
                      <a:lnTo>
                        <a:pt x="106435" y="81052"/>
                      </a:lnTo>
                      <a:lnTo>
                        <a:pt x="102403" y="82912"/>
                      </a:lnTo>
                      <a:lnTo>
                        <a:pt x="99409" y="84772"/>
                      </a:lnTo>
                      <a:lnTo>
                        <a:pt x="95926" y="87590"/>
                      </a:lnTo>
                      <a:lnTo>
                        <a:pt x="91405" y="89394"/>
                      </a:lnTo>
                      <a:lnTo>
                        <a:pt x="86883" y="93565"/>
                      </a:lnTo>
                      <a:lnTo>
                        <a:pt x="84867" y="97736"/>
                      </a:lnTo>
                      <a:lnTo>
                        <a:pt x="80346" y="102865"/>
                      </a:lnTo>
                      <a:lnTo>
                        <a:pt x="75824" y="108896"/>
                      </a:lnTo>
                      <a:lnTo>
                        <a:pt x="74786" y="112108"/>
                      </a:lnTo>
                      <a:lnTo>
                        <a:pt x="73808" y="115829"/>
                      </a:lnTo>
                      <a:lnTo>
                        <a:pt x="70264" y="117689"/>
                      </a:lnTo>
                      <a:lnTo>
                        <a:pt x="67270" y="119999"/>
                      </a:lnTo>
                      <a:lnTo>
                        <a:pt x="63238" y="111658"/>
                      </a:lnTo>
                      <a:lnTo>
                        <a:pt x="63788" y="106528"/>
                      </a:lnTo>
                      <a:lnTo>
                        <a:pt x="63238" y="100046"/>
                      </a:lnTo>
                      <a:lnTo>
                        <a:pt x="63238" y="94523"/>
                      </a:lnTo>
                      <a:lnTo>
                        <a:pt x="57739" y="94523"/>
                      </a:lnTo>
                      <a:lnTo>
                        <a:pt x="53706" y="94974"/>
                      </a:lnTo>
                      <a:lnTo>
                        <a:pt x="49185" y="94974"/>
                      </a:lnTo>
                      <a:lnTo>
                        <a:pt x="41670" y="96834"/>
                      </a:lnTo>
                      <a:lnTo>
                        <a:pt x="34154" y="96834"/>
                      </a:lnTo>
                      <a:lnTo>
                        <a:pt x="31649" y="98243"/>
                      </a:lnTo>
                      <a:lnTo>
                        <a:pt x="28594" y="98243"/>
                      </a:lnTo>
                      <a:lnTo>
                        <a:pt x="23584" y="98243"/>
                      </a:lnTo>
                      <a:lnTo>
                        <a:pt x="18574" y="97736"/>
                      </a:lnTo>
                      <a:lnTo>
                        <a:pt x="15030" y="99145"/>
                      </a:lnTo>
                      <a:lnTo>
                        <a:pt x="10509" y="103767"/>
                      </a:lnTo>
                      <a:lnTo>
                        <a:pt x="7026" y="107036"/>
                      </a:lnTo>
                      <a:lnTo>
                        <a:pt x="5498" y="101005"/>
                      </a:lnTo>
                      <a:lnTo>
                        <a:pt x="5987" y="95875"/>
                      </a:lnTo>
                      <a:lnTo>
                        <a:pt x="0" y="92663"/>
                      </a:lnTo>
                    </a:path>
                  </a:pathLst>
                </a:custGeom>
                <a:noFill/>
                <a:ln w="28575" cap="flat" cmpd="sng">
                  <a:solidFill>
                    <a:srgbClr val="FF9900"/>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grpSp>
        <p:nvGrpSpPr>
          <p:cNvPr id="3132" name="Google Shape;3132;p69"/>
          <p:cNvGrpSpPr/>
          <p:nvPr/>
        </p:nvGrpSpPr>
        <p:grpSpPr>
          <a:xfrm>
            <a:off x="1385887" y="1527175"/>
            <a:ext cx="2690812" cy="379412"/>
            <a:chOff x="1385887" y="1527175"/>
            <a:chExt cx="2690812" cy="379412"/>
          </a:xfrm>
        </p:grpSpPr>
        <p:pic>
          <p:nvPicPr>
            <p:cNvPr id="3133" name="Google Shape;3133;p69"/>
            <p:cNvPicPr preferRelativeResize="0"/>
            <p:nvPr/>
          </p:nvPicPr>
          <p:blipFill rotWithShape="1">
            <a:blip r:embed="rId5">
              <a:alphaModFix/>
            </a:blip>
            <a:srcRect/>
            <a:stretch/>
          </p:blipFill>
          <p:spPr>
            <a:xfrm rot="10800000" flipH="1">
              <a:off x="1385887" y="1808162"/>
              <a:ext cx="2447925" cy="98425"/>
            </a:xfrm>
            <a:prstGeom prst="rect">
              <a:avLst/>
            </a:prstGeom>
            <a:noFill/>
            <a:ln>
              <a:noFill/>
            </a:ln>
          </p:spPr>
        </p:pic>
        <p:sp>
          <p:nvSpPr>
            <p:cNvPr id="3134" name="Google Shape;3134;p69"/>
            <p:cNvSpPr txBox="1"/>
            <p:nvPr/>
          </p:nvSpPr>
          <p:spPr>
            <a:xfrm>
              <a:off x="1389062" y="1527175"/>
              <a:ext cx="2687637" cy="298450"/>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Verdana"/>
                <a:buNone/>
              </a:pPr>
              <a:r>
                <a:rPr lang="en-US" sz="1600" b="1" i="1" u="none">
                  <a:solidFill>
                    <a:schemeClr val="dk1"/>
                  </a:solidFill>
                  <a:latin typeface="Verdana"/>
                  <a:ea typeface="Verdana"/>
                  <a:cs typeface="Verdana"/>
                  <a:sym typeface="Verdana"/>
                </a:rPr>
                <a:t>M</a:t>
              </a:r>
              <a:r>
                <a:rPr lang="en-US" sz="1500" b="1" i="1" u="none">
                  <a:solidFill>
                    <a:schemeClr val="dk1"/>
                  </a:solidFill>
                  <a:latin typeface="Verdana"/>
                  <a:ea typeface="Verdana"/>
                  <a:cs typeface="Verdana"/>
                  <a:sym typeface="Verdana"/>
                </a:rPr>
                <a:t>onte de La Resinera</a:t>
              </a:r>
              <a:endParaRPr/>
            </a:p>
          </p:txBody>
        </p:sp>
      </p:grpSp>
      <p:cxnSp>
        <p:nvCxnSpPr>
          <p:cNvPr id="3135" name="Google Shape;3135;p69"/>
          <p:cNvCxnSpPr/>
          <p:nvPr/>
        </p:nvCxnSpPr>
        <p:spPr>
          <a:xfrm flipH="1">
            <a:off x="5183187" y="3862387"/>
            <a:ext cx="762000" cy="301625"/>
          </a:xfrm>
          <a:prstGeom prst="straightConnector1">
            <a:avLst/>
          </a:prstGeom>
          <a:noFill/>
          <a:ln w="19050" cap="flat" cmpd="sng">
            <a:solidFill>
              <a:srgbClr val="FF0000"/>
            </a:solidFill>
            <a:prstDash val="solid"/>
            <a:miter lim="800000"/>
            <a:headEnd type="none" w="sm" len="sm"/>
            <a:tailEnd type="triangle" w="med" len="med"/>
          </a:ln>
        </p:spPr>
      </p:cxnSp>
      <p:grpSp>
        <p:nvGrpSpPr>
          <p:cNvPr id="3136" name="Google Shape;3136;p69"/>
          <p:cNvGrpSpPr/>
          <p:nvPr/>
        </p:nvGrpSpPr>
        <p:grpSpPr>
          <a:xfrm>
            <a:off x="5969000" y="4821237"/>
            <a:ext cx="2725737" cy="1227137"/>
            <a:chOff x="10140950" y="8004175"/>
            <a:chExt cx="4770437" cy="1974850"/>
          </a:xfrm>
        </p:grpSpPr>
        <p:sp>
          <p:nvSpPr>
            <p:cNvPr id="3137" name="Google Shape;3137;p69"/>
            <p:cNvSpPr txBox="1"/>
            <p:nvPr/>
          </p:nvSpPr>
          <p:spPr>
            <a:xfrm>
              <a:off x="10313987" y="8562975"/>
              <a:ext cx="2757487" cy="1303337"/>
            </a:xfrm>
            <a:prstGeom prst="rect">
              <a:avLst/>
            </a:prstGeom>
            <a:noFill/>
            <a:ln>
              <a:noFill/>
            </a:ln>
          </p:spPr>
          <p:txBody>
            <a:bodyPr spcFirstLastPara="1" wrap="square" lIns="18900" tIns="9450" rIns="18900" bIns="9450" anchor="t" anchorCtr="0">
              <a:noAutofit/>
            </a:bodyPr>
            <a:lstStyle/>
            <a:p>
              <a:pPr marL="0" marR="0" lvl="0" indent="0" algn="l" rtl="0">
                <a:lnSpc>
                  <a:spcPct val="120000"/>
                </a:lnSpc>
                <a:spcBef>
                  <a:spcPts val="0"/>
                </a:spcBef>
                <a:spcAft>
                  <a:spcPts val="0"/>
                </a:spcAft>
                <a:buClr>
                  <a:schemeClr val="dk1"/>
                </a:buClr>
                <a:buFont typeface="Arial"/>
                <a:buNone/>
              </a:pPr>
              <a:r>
                <a:rPr lang="en-US" sz="900" b="1" i="1" u="none">
                  <a:solidFill>
                    <a:schemeClr val="dk1"/>
                  </a:solidFill>
                  <a:latin typeface="Arial"/>
                  <a:ea typeface="Arial"/>
                  <a:cs typeface="Arial"/>
                  <a:sym typeface="Arial"/>
                </a:rPr>
                <a:t>Superficie del monte</a:t>
              </a:r>
              <a:endParaRPr/>
            </a:p>
            <a:p>
              <a:pPr marL="0" marR="0" lvl="0" indent="0" algn="l" rtl="0">
                <a:lnSpc>
                  <a:spcPct val="120000"/>
                </a:lnSpc>
                <a:spcBef>
                  <a:spcPts val="450"/>
                </a:spcBef>
                <a:spcAft>
                  <a:spcPts val="0"/>
                </a:spcAft>
                <a:buClr>
                  <a:schemeClr val="dk1"/>
                </a:buClr>
                <a:buFont typeface="Arial"/>
                <a:buNone/>
              </a:pPr>
              <a:r>
                <a:rPr lang="en-US" sz="900" b="1" i="1" u="none">
                  <a:solidFill>
                    <a:schemeClr val="dk1"/>
                  </a:solidFill>
                  <a:latin typeface="Arial"/>
                  <a:ea typeface="Arial"/>
                  <a:cs typeface="Arial"/>
                  <a:sym typeface="Arial"/>
                </a:rPr>
                <a:t>Colmenas actuales</a:t>
              </a:r>
              <a:endParaRPr/>
            </a:p>
            <a:p>
              <a:pPr marL="0" marR="0" lvl="0" indent="0" algn="l" rtl="0">
                <a:lnSpc>
                  <a:spcPct val="120000"/>
                </a:lnSpc>
                <a:spcBef>
                  <a:spcPts val="450"/>
                </a:spcBef>
                <a:spcAft>
                  <a:spcPts val="0"/>
                </a:spcAft>
                <a:buClr>
                  <a:schemeClr val="dk1"/>
                </a:buClr>
                <a:buFont typeface="Arial"/>
                <a:buNone/>
              </a:pPr>
              <a:r>
                <a:rPr lang="en-US" sz="900" b="1" i="1" u="none">
                  <a:solidFill>
                    <a:schemeClr val="dk1"/>
                  </a:solidFill>
                  <a:latin typeface="Arial"/>
                  <a:ea typeface="Arial"/>
                  <a:cs typeface="Arial"/>
                  <a:sym typeface="Arial"/>
                </a:rPr>
                <a:t>Capacidad de carga máxima según el modelo</a:t>
              </a:r>
              <a:endParaRPr/>
            </a:p>
          </p:txBody>
        </p:sp>
        <p:sp>
          <p:nvSpPr>
            <p:cNvPr id="3138" name="Google Shape;3138;p69"/>
            <p:cNvSpPr txBox="1"/>
            <p:nvPr/>
          </p:nvSpPr>
          <p:spPr>
            <a:xfrm>
              <a:off x="13547725" y="8569325"/>
              <a:ext cx="1363662" cy="1409700"/>
            </a:xfrm>
            <a:prstGeom prst="rect">
              <a:avLst/>
            </a:prstGeom>
            <a:noFill/>
            <a:ln>
              <a:noFill/>
            </a:ln>
          </p:spPr>
          <p:txBody>
            <a:bodyPr spcFirstLastPara="1" wrap="square" lIns="18900" tIns="9450" rIns="18900" bIns="9450" anchor="t" anchorCtr="0">
              <a:noAutofit/>
            </a:bodyPr>
            <a:lstStyle/>
            <a:p>
              <a:pPr marL="0" marR="0" lvl="0" indent="0" algn="l" rtl="0">
                <a:lnSpc>
                  <a:spcPct val="105000"/>
                </a:lnSpc>
                <a:spcBef>
                  <a:spcPts val="0"/>
                </a:spcBef>
                <a:spcAft>
                  <a:spcPts val="0"/>
                </a:spcAft>
                <a:buClr>
                  <a:srgbClr val="FF0000"/>
                </a:buClr>
                <a:buFont typeface="Arial"/>
                <a:buNone/>
              </a:pPr>
              <a:r>
                <a:rPr lang="en-US" sz="1100" b="1" i="1" u="none">
                  <a:solidFill>
                    <a:srgbClr val="FF0000"/>
                  </a:solidFill>
                  <a:latin typeface="Arial"/>
                  <a:ea typeface="Arial"/>
                  <a:cs typeface="Arial"/>
                  <a:sym typeface="Arial"/>
                </a:rPr>
                <a:t>10.500 Has</a:t>
              </a:r>
              <a:endParaRPr/>
            </a:p>
            <a:p>
              <a:pPr marL="0" marR="0" lvl="0" indent="0" algn="l" rtl="0">
                <a:lnSpc>
                  <a:spcPct val="105000"/>
                </a:lnSpc>
                <a:spcBef>
                  <a:spcPts val="330"/>
                </a:spcBef>
                <a:spcAft>
                  <a:spcPts val="0"/>
                </a:spcAft>
                <a:buClr>
                  <a:srgbClr val="FF0000"/>
                </a:buClr>
                <a:buFont typeface="Arial"/>
                <a:buNone/>
              </a:pPr>
              <a:r>
                <a:rPr lang="en-US" sz="1100" b="1" i="1" u="none">
                  <a:solidFill>
                    <a:srgbClr val="FF0000"/>
                  </a:solidFill>
                  <a:latin typeface="Arial"/>
                  <a:ea typeface="Arial"/>
                  <a:cs typeface="Arial"/>
                  <a:sym typeface="Arial"/>
                </a:rPr>
                <a:t>2.500 Col.</a:t>
              </a:r>
              <a:endParaRPr/>
            </a:p>
            <a:p>
              <a:pPr marL="0" marR="0" lvl="0" indent="0" algn="l" rtl="0">
                <a:lnSpc>
                  <a:spcPct val="105000"/>
                </a:lnSpc>
                <a:spcBef>
                  <a:spcPts val="330"/>
                </a:spcBef>
                <a:spcAft>
                  <a:spcPts val="0"/>
                </a:spcAft>
                <a:buClr>
                  <a:schemeClr val="dk1"/>
                </a:buClr>
                <a:buFont typeface="Times New Roman"/>
                <a:buNone/>
              </a:pPr>
              <a:endParaRPr sz="1100" b="1" i="1" u="none">
                <a:solidFill>
                  <a:srgbClr val="FF0000"/>
                </a:solidFill>
                <a:latin typeface="Arial"/>
                <a:ea typeface="Arial"/>
                <a:cs typeface="Arial"/>
                <a:sym typeface="Arial"/>
              </a:endParaRPr>
            </a:p>
            <a:p>
              <a:pPr marL="0" marR="0" lvl="0" indent="0" algn="l" rtl="0">
                <a:lnSpc>
                  <a:spcPct val="105000"/>
                </a:lnSpc>
                <a:spcBef>
                  <a:spcPts val="330"/>
                </a:spcBef>
                <a:spcAft>
                  <a:spcPts val="0"/>
                </a:spcAft>
                <a:buClr>
                  <a:srgbClr val="FF0000"/>
                </a:buClr>
                <a:buFont typeface="Arial"/>
                <a:buNone/>
              </a:pPr>
              <a:r>
                <a:rPr lang="en-US" sz="1100" b="1" i="1" u="none">
                  <a:solidFill>
                    <a:srgbClr val="FF0000"/>
                  </a:solidFill>
                  <a:latin typeface="Arial"/>
                  <a:ea typeface="Arial"/>
                  <a:cs typeface="Arial"/>
                  <a:sym typeface="Arial"/>
                </a:rPr>
                <a:t>2.248 Col.</a:t>
              </a:r>
              <a:endParaRPr/>
            </a:p>
          </p:txBody>
        </p:sp>
        <p:cxnSp>
          <p:nvCxnSpPr>
            <p:cNvPr id="3139" name="Google Shape;3139;p69"/>
            <p:cNvCxnSpPr/>
            <p:nvPr/>
          </p:nvCxnSpPr>
          <p:spPr>
            <a:xfrm>
              <a:off x="12472987" y="9175750"/>
              <a:ext cx="1038225" cy="0"/>
            </a:xfrm>
            <a:prstGeom prst="straightConnector1">
              <a:avLst/>
            </a:prstGeom>
            <a:noFill/>
            <a:ln w="9525" cap="flat" cmpd="sng">
              <a:solidFill>
                <a:schemeClr val="dk1"/>
              </a:solidFill>
              <a:prstDash val="solid"/>
              <a:miter lim="800000"/>
              <a:headEnd type="none" w="sm" len="sm"/>
              <a:tailEnd type="triangle" w="med" len="med"/>
            </a:ln>
          </p:spPr>
        </p:cxnSp>
        <p:cxnSp>
          <p:nvCxnSpPr>
            <p:cNvPr id="3140" name="Google Shape;3140;p69"/>
            <p:cNvCxnSpPr/>
            <p:nvPr/>
          </p:nvCxnSpPr>
          <p:spPr>
            <a:xfrm>
              <a:off x="12892087" y="9888537"/>
              <a:ext cx="619125" cy="0"/>
            </a:xfrm>
            <a:prstGeom prst="straightConnector1">
              <a:avLst/>
            </a:prstGeom>
            <a:noFill/>
            <a:ln w="9525" cap="flat" cmpd="sng">
              <a:solidFill>
                <a:schemeClr val="dk1"/>
              </a:solidFill>
              <a:prstDash val="solid"/>
              <a:miter lim="800000"/>
              <a:headEnd type="none" w="sm" len="sm"/>
              <a:tailEnd type="triangle" w="med" len="med"/>
            </a:ln>
          </p:spPr>
        </p:cxnSp>
        <p:cxnSp>
          <p:nvCxnSpPr>
            <p:cNvPr id="3141" name="Google Shape;3141;p69"/>
            <p:cNvCxnSpPr/>
            <p:nvPr/>
          </p:nvCxnSpPr>
          <p:spPr>
            <a:xfrm>
              <a:off x="12514262" y="8775700"/>
              <a:ext cx="946150" cy="0"/>
            </a:xfrm>
            <a:prstGeom prst="straightConnector1">
              <a:avLst/>
            </a:prstGeom>
            <a:noFill/>
            <a:ln w="9525" cap="flat" cmpd="sng">
              <a:solidFill>
                <a:schemeClr val="dk1"/>
              </a:solidFill>
              <a:prstDash val="solid"/>
              <a:miter lim="800000"/>
              <a:headEnd type="none" w="sm" len="sm"/>
              <a:tailEnd type="triangle" w="med" len="med"/>
            </a:ln>
          </p:spPr>
        </p:cxnSp>
        <p:sp>
          <p:nvSpPr>
            <p:cNvPr id="3142" name="Google Shape;3142;p69"/>
            <p:cNvSpPr/>
            <p:nvPr/>
          </p:nvSpPr>
          <p:spPr>
            <a:xfrm>
              <a:off x="10140950" y="8656637"/>
              <a:ext cx="74612" cy="1289050"/>
            </a:xfrm>
            <a:prstGeom prst="rect">
              <a:avLst/>
            </a:prstGeom>
            <a:blipFill rotWithShape="1">
              <a:blip r:embed="rId6">
                <a:alphaModFix/>
              </a:blip>
              <a:stretch>
                <a:fillRect/>
              </a:stretch>
            </a:blipFill>
            <a:ln>
              <a:noFill/>
            </a:ln>
            <a:effectLst>
              <a:outerShdw blurRad="63500" dist="71842" dir="8100000">
                <a:schemeClr val="lt2"/>
              </a:outerShdw>
            </a:effectLst>
          </p:spPr>
          <p:txBody>
            <a:bodyPr spcFirstLastPara="1" wrap="square" lIns="18900" tIns="9450" rIns="18900" bIns="945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143" name="Google Shape;3143;p69"/>
            <p:cNvGrpSpPr/>
            <p:nvPr/>
          </p:nvGrpSpPr>
          <p:grpSpPr>
            <a:xfrm>
              <a:off x="10252075" y="8004175"/>
              <a:ext cx="3152775" cy="487363"/>
              <a:chOff x="10177462" y="7923212"/>
              <a:chExt cx="3152775" cy="487363"/>
            </a:xfrm>
          </p:grpSpPr>
          <p:pic>
            <p:nvPicPr>
              <p:cNvPr id="3144" name="Google Shape;3144;p69"/>
              <p:cNvPicPr preferRelativeResize="0"/>
              <p:nvPr/>
            </p:nvPicPr>
            <p:blipFill rotWithShape="1">
              <a:blip r:embed="rId5">
                <a:alphaModFix/>
              </a:blip>
              <a:srcRect/>
              <a:stretch/>
            </p:blipFill>
            <p:spPr>
              <a:xfrm rot="10800000" flipH="1">
                <a:off x="10215562" y="8261350"/>
                <a:ext cx="2562225" cy="149225"/>
              </a:xfrm>
              <a:prstGeom prst="rect">
                <a:avLst/>
              </a:prstGeom>
              <a:noFill/>
              <a:ln>
                <a:noFill/>
              </a:ln>
            </p:spPr>
          </p:pic>
          <p:sp>
            <p:nvSpPr>
              <p:cNvPr id="3145" name="Google Shape;3145;p69"/>
              <p:cNvSpPr txBox="1"/>
              <p:nvPr/>
            </p:nvSpPr>
            <p:spPr>
              <a:xfrm>
                <a:off x="10177462" y="7923212"/>
                <a:ext cx="3152775" cy="301625"/>
              </a:xfrm>
              <a:prstGeom prst="rect">
                <a:avLst/>
              </a:prstGeom>
              <a:noFill/>
              <a:ln>
                <a:noFill/>
              </a:ln>
            </p:spPr>
            <p:txBody>
              <a:bodyPr spcFirstLastPara="1" wrap="square" lIns="18900" tIns="9450" rIns="18900" bIns="9450" anchor="t" anchorCtr="0">
                <a:noAutofit/>
              </a:bodyPr>
              <a:lstStyle/>
              <a:p>
                <a:pPr marL="0" marR="0" lvl="0" indent="0" algn="l" rtl="0">
                  <a:lnSpc>
                    <a:spcPct val="100000"/>
                  </a:lnSpc>
                  <a:spcBef>
                    <a:spcPts val="0"/>
                  </a:spcBef>
                  <a:spcAft>
                    <a:spcPts val="0"/>
                  </a:spcAft>
                  <a:buClr>
                    <a:schemeClr val="dk1"/>
                  </a:buClr>
                  <a:buFont typeface="Arial"/>
                  <a:buNone/>
                </a:pPr>
                <a:r>
                  <a:rPr lang="en-US" sz="1100" b="1" i="1" u="none">
                    <a:solidFill>
                      <a:schemeClr val="dk1"/>
                    </a:solidFill>
                    <a:latin typeface="Arial"/>
                    <a:ea typeface="Arial"/>
                    <a:cs typeface="Arial"/>
                    <a:sym typeface="Arial"/>
                  </a:rPr>
                  <a:t>R</a:t>
                </a:r>
                <a:r>
                  <a:rPr lang="en-US" sz="1000" b="1" i="1" u="none">
                    <a:solidFill>
                      <a:schemeClr val="dk1"/>
                    </a:solidFill>
                    <a:latin typeface="Arial"/>
                    <a:ea typeface="Arial"/>
                    <a:cs typeface="Arial"/>
                    <a:sym typeface="Arial"/>
                  </a:rPr>
                  <a:t>esultados del modelo</a:t>
                </a:r>
                <a:endParaRPr/>
              </a:p>
            </p:txBody>
          </p:sp>
        </p:grpSp>
      </p:grpSp>
      <p:sp>
        <p:nvSpPr>
          <p:cNvPr id="3146" name="Google Shape;3146;p69"/>
          <p:cNvSpPr txBox="1"/>
          <p:nvPr/>
        </p:nvSpPr>
        <p:spPr>
          <a:xfrm>
            <a:off x="1068387" y="4265612"/>
            <a:ext cx="376237" cy="1114425"/>
          </a:xfrm>
          <a:prstGeom prst="rect">
            <a:avLst/>
          </a:prstGeom>
          <a:noFill/>
          <a:ln>
            <a:noFill/>
          </a:ln>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FF0000"/>
              </a:buClr>
              <a:buFont typeface="Times New Roman"/>
              <a:buNone/>
            </a:pPr>
            <a:r>
              <a:rPr lang="en-US" sz="7100" b="0" i="0" u="none">
                <a:solidFill>
                  <a:srgbClr val="FF0000"/>
                </a:solidFill>
                <a:latin typeface="Times New Roman"/>
                <a:ea typeface="Times New Roman"/>
                <a:cs typeface="Times New Roman"/>
                <a:sym typeface="Times New Roman"/>
              </a:rPr>
              <a:t>.</a:t>
            </a:r>
            <a:endParaRPr/>
          </a:p>
        </p:txBody>
      </p:sp>
      <p:sp>
        <p:nvSpPr>
          <p:cNvPr id="3147" name="Google Shape;3147;p69"/>
          <p:cNvSpPr txBox="1"/>
          <p:nvPr/>
        </p:nvSpPr>
        <p:spPr>
          <a:xfrm>
            <a:off x="1298575" y="5059362"/>
            <a:ext cx="1054100" cy="276225"/>
          </a:xfrm>
          <a:prstGeom prst="rect">
            <a:avLst/>
          </a:prstGeom>
          <a:noFill/>
          <a:ln>
            <a:noFill/>
          </a:ln>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Asentamientos</a:t>
            </a:r>
            <a:endParaRPr/>
          </a:p>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actuales</a:t>
            </a:r>
            <a:endParaRPr/>
          </a:p>
        </p:txBody>
      </p:sp>
      <p:sp>
        <p:nvSpPr>
          <p:cNvPr id="3148" name="Google Shape;3148;p69"/>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3149" name="Google Shape;3149;p69"/>
          <p:cNvGrpSpPr/>
          <p:nvPr/>
        </p:nvGrpSpPr>
        <p:grpSpPr>
          <a:xfrm>
            <a:off x="784225" y="717550"/>
            <a:ext cx="7966075" cy="336550"/>
            <a:chOff x="784225" y="1581150"/>
            <a:chExt cx="7966075" cy="336550"/>
          </a:xfrm>
        </p:grpSpPr>
        <p:sp>
          <p:nvSpPr>
            <p:cNvPr id="3150" name="Google Shape;3150;p6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51" name="Google Shape;3151;p6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52" name="Google Shape;3152;p69"/>
            <p:cNvSpPr txBox="1"/>
            <p:nvPr/>
          </p:nvSpPr>
          <p:spPr>
            <a:xfrm>
              <a:off x="977900" y="1581150"/>
              <a:ext cx="29876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6.- Análisis de los resultados</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56"/>
        <p:cNvGrpSpPr/>
        <p:nvPr/>
      </p:nvGrpSpPr>
      <p:grpSpPr>
        <a:xfrm>
          <a:off x="0" y="0"/>
          <a:ext cx="0" cy="0"/>
          <a:chOff x="0" y="0"/>
          <a:chExt cx="0" cy="0"/>
        </a:xfrm>
      </p:grpSpPr>
      <p:pic>
        <p:nvPicPr>
          <p:cNvPr id="3157" name="Google Shape;3157;p70"/>
          <p:cNvPicPr preferRelativeResize="0"/>
          <p:nvPr/>
        </p:nvPicPr>
        <p:blipFill rotWithShape="1">
          <a:blip r:embed="rId3">
            <a:alphaModFix/>
          </a:blip>
          <a:srcRect l="23649" t="17079" r="8251" b="8094"/>
          <a:stretch/>
        </p:blipFill>
        <p:spPr>
          <a:xfrm>
            <a:off x="5362575" y="1236662"/>
            <a:ext cx="3030444" cy="2955950"/>
          </a:xfrm>
          <a:prstGeom prst="rect">
            <a:avLst/>
          </a:prstGeom>
          <a:noFill/>
          <a:ln>
            <a:noFill/>
          </a:ln>
        </p:spPr>
      </p:pic>
      <p:sp>
        <p:nvSpPr>
          <p:cNvPr id="3158" name="Google Shape;3158;p70"/>
          <p:cNvSpPr/>
          <p:nvPr/>
        </p:nvSpPr>
        <p:spPr>
          <a:xfrm>
            <a:off x="6907212" y="3363912"/>
            <a:ext cx="271462" cy="204787"/>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159" name="Google Shape;3159;p70"/>
          <p:cNvGrpSpPr/>
          <p:nvPr/>
        </p:nvGrpSpPr>
        <p:grpSpPr>
          <a:xfrm>
            <a:off x="1239837" y="1611312"/>
            <a:ext cx="2735263" cy="385763"/>
            <a:chOff x="1239837" y="1611312"/>
            <a:chExt cx="2735263" cy="385763"/>
          </a:xfrm>
        </p:grpSpPr>
        <p:pic>
          <p:nvPicPr>
            <p:cNvPr id="3160" name="Google Shape;3160;p70"/>
            <p:cNvPicPr preferRelativeResize="0"/>
            <p:nvPr/>
          </p:nvPicPr>
          <p:blipFill rotWithShape="1">
            <a:blip r:embed="rId4">
              <a:alphaModFix/>
            </a:blip>
            <a:srcRect/>
            <a:stretch/>
          </p:blipFill>
          <p:spPr>
            <a:xfrm rot="10800000" flipH="1">
              <a:off x="1239837" y="1917700"/>
              <a:ext cx="2209800" cy="79375"/>
            </a:xfrm>
            <a:prstGeom prst="rect">
              <a:avLst/>
            </a:prstGeom>
            <a:noFill/>
            <a:ln>
              <a:noFill/>
            </a:ln>
          </p:spPr>
        </p:pic>
        <p:sp>
          <p:nvSpPr>
            <p:cNvPr id="3161" name="Google Shape;3161;p70"/>
            <p:cNvSpPr txBox="1"/>
            <p:nvPr/>
          </p:nvSpPr>
          <p:spPr>
            <a:xfrm>
              <a:off x="1301750" y="1611312"/>
              <a:ext cx="2673350" cy="298450"/>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Verdana"/>
                <a:buNone/>
              </a:pPr>
              <a:r>
                <a:rPr lang="en-US" sz="1600" b="1" i="1" u="none">
                  <a:solidFill>
                    <a:schemeClr val="dk1"/>
                  </a:solidFill>
                  <a:latin typeface="Verdana"/>
                  <a:ea typeface="Verdana"/>
                  <a:cs typeface="Verdana"/>
                  <a:sym typeface="Verdana"/>
                </a:rPr>
                <a:t>M</a:t>
              </a:r>
              <a:r>
                <a:rPr lang="en-US" sz="1500" b="1" i="1" u="none">
                  <a:solidFill>
                    <a:schemeClr val="dk1"/>
                  </a:solidFill>
                  <a:latin typeface="Verdana"/>
                  <a:ea typeface="Verdana"/>
                  <a:cs typeface="Verdana"/>
                  <a:sym typeface="Verdana"/>
                </a:rPr>
                <a:t>onte de Válor y otros</a:t>
              </a:r>
              <a:endParaRPr/>
            </a:p>
          </p:txBody>
        </p:sp>
      </p:grpSp>
      <p:cxnSp>
        <p:nvCxnSpPr>
          <p:cNvPr id="3162" name="Google Shape;3162;p70"/>
          <p:cNvCxnSpPr/>
          <p:nvPr/>
        </p:nvCxnSpPr>
        <p:spPr>
          <a:xfrm flipH="1">
            <a:off x="5222875" y="3570287"/>
            <a:ext cx="1677987" cy="288925"/>
          </a:xfrm>
          <a:prstGeom prst="straightConnector1">
            <a:avLst/>
          </a:prstGeom>
          <a:noFill/>
          <a:ln w="19050" cap="flat" cmpd="sng">
            <a:solidFill>
              <a:srgbClr val="FF0000"/>
            </a:solidFill>
            <a:prstDash val="solid"/>
            <a:miter lim="800000"/>
            <a:headEnd type="none" w="sm" len="sm"/>
            <a:tailEnd type="triangle" w="med" len="med"/>
          </a:ln>
        </p:spPr>
      </p:cxnSp>
      <p:grpSp>
        <p:nvGrpSpPr>
          <p:cNvPr id="3163" name="Google Shape;3163;p70"/>
          <p:cNvGrpSpPr/>
          <p:nvPr/>
        </p:nvGrpSpPr>
        <p:grpSpPr>
          <a:xfrm>
            <a:off x="5781675" y="4676775"/>
            <a:ext cx="2725737" cy="1227137"/>
            <a:chOff x="10140950" y="8004175"/>
            <a:chExt cx="4770437" cy="1974850"/>
          </a:xfrm>
        </p:grpSpPr>
        <p:sp>
          <p:nvSpPr>
            <p:cNvPr id="3164" name="Google Shape;3164;p70"/>
            <p:cNvSpPr txBox="1"/>
            <p:nvPr/>
          </p:nvSpPr>
          <p:spPr>
            <a:xfrm>
              <a:off x="10313987" y="8562975"/>
              <a:ext cx="2757487" cy="1414462"/>
            </a:xfrm>
            <a:prstGeom prst="rect">
              <a:avLst/>
            </a:prstGeom>
            <a:noFill/>
            <a:ln>
              <a:noFill/>
            </a:ln>
          </p:spPr>
          <p:txBody>
            <a:bodyPr spcFirstLastPara="1" wrap="square" lIns="18900" tIns="9450" rIns="18900" bIns="9450" anchor="t" anchorCtr="0">
              <a:noAutofit/>
            </a:bodyPr>
            <a:lstStyle/>
            <a:p>
              <a:pPr marL="0" marR="0" lvl="0" indent="0" algn="l" rtl="0">
                <a:lnSpc>
                  <a:spcPct val="120000"/>
                </a:lnSpc>
                <a:spcBef>
                  <a:spcPts val="0"/>
                </a:spcBef>
                <a:spcAft>
                  <a:spcPts val="0"/>
                </a:spcAft>
                <a:buClr>
                  <a:schemeClr val="dk1"/>
                </a:buClr>
                <a:buFont typeface="Arial"/>
                <a:buNone/>
              </a:pPr>
              <a:r>
                <a:rPr lang="en-US" sz="900" b="1" i="1" u="none">
                  <a:solidFill>
                    <a:schemeClr val="dk1"/>
                  </a:solidFill>
                  <a:latin typeface="Arial"/>
                  <a:ea typeface="Arial"/>
                  <a:cs typeface="Arial"/>
                  <a:sym typeface="Arial"/>
                </a:rPr>
                <a:t>Superficie del monte</a:t>
              </a:r>
              <a:endParaRPr/>
            </a:p>
            <a:p>
              <a:pPr marL="0" marR="0" lvl="0" indent="0" algn="l" rtl="0">
                <a:lnSpc>
                  <a:spcPct val="120000"/>
                </a:lnSpc>
                <a:spcBef>
                  <a:spcPts val="450"/>
                </a:spcBef>
                <a:spcAft>
                  <a:spcPts val="0"/>
                </a:spcAft>
                <a:buClr>
                  <a:schemeClr val="dk1"/>
                </a:buClr>
                <a:buFont typeface="Arial"/>
                <a:buNone/>
              </a:pPr>
              <a:r>
                <a:rPr lang="en-US" sz="900" b="1" i="1" u="none">
                  <a:solidFill>
                    <a:schemeClr val="dk1"/>
                  </a:solidFill>
                  <a:latin typeface="Arial"/>
                  <a:ea typeface="Arial"/>
                  <a:cs typeface="Arial"/>
                  <a:sym typeface="Arial"/>
                </a:rPr>
                <a:t>Colmenas actuales</a:t>
              </a:r>
              <a:endParaRPr/>
            </a:p>
            <a:p>
              <a:pPr marL="0" marR="0" lvl="0" indent="0" algn="l" rtl="0">
                <a:lnSpc>
                  <a:spcPct val="120000"/>
                </a:lnSpc>
                <a:spcBef>
                  <a:spcPts val="450"/>
                </a:spcBef>
                <a:spcAft>
                  <a:spcPts val="0"/>
                </a:spcAft>
                <a:buClr>
                  <a:schemeClr val="dk1"/>
                </a:buClr>
                <a:buFont typeface="Arial"/>
                <a:buNone/>
              </a:pPr>
              <a:r>
                <a:rPr lang="en-US" sz="900" b="1" i="1" u="none">
                  <a:solidFill>
                    <a:schemeClr val="dk1"/>
                  </a:solidFill>
                  <a:latin typeface="Arial"/>
                  <a:ea typeface="Arial"/>
                  <a:cs typeface="Arial"/>
                  <a:sym typeface="Arial"/>
                </a:rPr>
                <a:t>Capacidad de carga máxima según el modelo</a:t>
              </a:r>
              <a:endParaRPr/>
            </a:p>
          </p:txBody>
        </p:sp>
        <p:sp>
          <p:nvSpPr>
            <p:cNvPr id="3165" name="Google Shape;3165;p70"/>
            <p:cNvSpPr txBox="1"/>
            <p:nvPr/>
          </p:nvSpPr>
          <p:spPr>
            <a:xfrm>
              <a:off x="13547725" y="8569325"/>
              <a:ext cx="1363662" cy="1409700"/>
            </a:xfrm>
            <a:prstGeom prst="rect">
              <a:avLst/>
            </a:prstGeom>
            <a:noFill/>
            <a:ln>
              <a:noFill/>
            </a:ln>
          </p:spPr>
          <p:txBody>
            <a:bodyPr spcFirstLastPara="1" wrap="square" lIns="18900" tIns="9450" rIns="18900" bIns="9450" anchor="t" anchorCtr="0">
              <a:noAutofit/>
            </a:bodyPr>
            <a:lstStyle/>
            <a:p>
              <a:pPr marL="0" marR="0" lvl="0" indent="0" algn="l" rtl="0">
                <a:lnSpc>
                  <a:spcPct val="105000"/>
                </a:lnSpc>
                <a:spcBef>
                  <a:spcPts val="0"/>
                </a:spcBef>
                <a:spcAft>
                  <a:spcPts val="0"/>
                </a:spcAft>
                <a:buClr>
                  <a:srgbClr val="FF0000"/>
                </a:buClr>
                <a:buFont typeface="Arial"/>
                <a:buNone/>
              </a:pPr>
              <a:r>
                <a:rPr lang="en-US" sz="1100" b="1" i="1" u="none">
                  <a:solidFill>
                    <a:srgbClr val="FF0000"/>
                  </a:solidFill>
                  <a:latin typeface="Arial"/>
                  <a:ea typeface="Arial"/>
                  <a:cs typeface="Arial"/>
                  <a:sym typeface="Arial"/>
                </a:rPr>
                <a:t>10.500 Has</a:t>
              </a:r>
              <a:endParaRPr/>
            </a:p>
            <a:p>
              <a:pPr marL="0" marR="0" lvl="0" indent="0" algn="l" rtl="0">
                <a:lnSpc>
                  <a:spcPct val="105000"/>
                </a:lnSpc>
                <a:spcBef>
                  <a:spcPts val="330"/>
                </a:spcBef>
                <a:spcAft>
                  <a:spcPts val="0"/>
                </a:spcAft>
                <a:buClr>
                  <a:srgbClr val="FF0000"/>
                </a:buClr>
                <a:buFont typeface="Arial"/>
                <a:buNone/>
              </a:pPr>
              <a:r>
                <a:rPr lang="en-US" sz="1100" b="1" i="1" u="none">
                  <a:solidFill>
                    <a:srgbClr val="FF0000"/>
                  </a:solidFill>
                  <a:latin typeface="Arial"/>
                  <a:ea typeface="Arial"/>
                  <a:cs typeface="Arial"/>
                  <a:sym typeface="Arial"/>
                </a:rPr>
                <a:t>900 Col.</a:t>
              </a:r>
              <a:endParaRPr/>
            </a:p>
            <a:p>
              <a:pPr marL="0" marR="0" lvl="0" indent="0" algn="l" rtl="0">
                <a:lnSpc>
                  <a:spcPct val="105000"/>
                </a:lnSpc>
                <a:spcBef>
                  <a:spcPts val="330"/>
                </a:spcBef>
                <a:spcAft>
                  <a:spcPts val="0"/>
                </a:spcAft>
                <a:buClr>
                  <a:schemeClr val="dk1"/>
                </a:buClr>
                <a:buFont typeface="Times New Roman"/>
                <a:buNone/>
              </a:pPr>
              <a:endParaRPr sz="1100" b="1" i="1" u="none">
                <a:solidFill>
                  <a:srgbClr val="FF0000"/>
                </a:solidFill>
                <a:latin typeface="Arial"/>
                <a:ea typeface="Arial"/>
                <a:cs typeface="Arial"/>
                <a:sym typeface="Arial"/>
              </a:endParaRPr>
            </a:p>
            <a:p>
              <a:pPr marL="0" marR="0" lvl="0" indent="0" algn="l" rtl="0">
                <a:lnSpc>
                  <a:spcPct val="105000"/>
                </a:lnSpc>
                <a:spcBef>
                  <a:spcPts val="330"/>
                </a:spcBef>
                <a:spcAft>
                  <a:spcPts val="0"/>
                </a:spcAft>
                <a:buClr>
                  <a:srgbClr val="FF0000"/>
                </a:buClr>
                <a:buFont typeface="Arial"/>
                <a:buNone/>
              </a:pPr>
              <a:r>
                <a:rPr lang="en-US" sz="1100" b="1" i="1" u="none">
                  <a:solidFill>
                    <a:srgbClr val="FF0000"/>
                  </a:solidFill>
                  <a:latin typeface="Arial"/>
                  <a:ea typeface="Arial"/>
                  <a:cs typeface="Arial"/>
                  <a:sym typeface="Arial"/>
                </a:rPr>
                <a:t>1.194 Col.</a:t>
              </a:r>
              <a:endParaRPr/>
            </a:p>
          </p:txBody>
        </p:sp>
        <p:cxnSp>
          <p:nvCxnSpPr>
            <p:cNvPr id="3166" name="Google Shape;3166;p70"/>
            <p:cNvCxnSpPr/>
            <p:nvPr/>
          </p:nvCxnSpPr>
          <p:spPr>
            <a:xfrm>
              <a:off x="12472987" y="9175750"/>
              <a:ext cx="1038225" cy="0"/>
            </a:xfrm>
            <a:prstGeom prst="straightConnector1">
              <a:avLst/>
            </a:prstGeom>
            <a:noFill/>
            <a:ln w="9525" cap="flat" cmpd="sng">
              <a:solidFill>
                <a:schemeClr val="dk1"/>
              </a:solidFill>
              <a:prstDash val="solid"/>
              <a:miter lim="800000"/>
              <a:headEnd type="none" w="sm" len="sm"/>
              <a:tailEnd type="triangle" w="med" len="med"/>
            </a:ln>
          </p:spPr>
        </p:cxnSp>
        <p:cxnSp>
          <p:nvCxnSpPr>
            <p:cNvPr id="3167" name="Google Shape;3167;p70"/>
            <p:cNvCxnSpPr/>
            <p:nvPr/>
          </p:nvCxnSpPr>
          <p:spPr>
            <a:xfrm>
              <a:off x="12892087" y="9888537"/>
              <a:ext cx="619125" cy="0"/>
            </a:xfrm>
            <a:prstGeom prst="straightConnector1">
              <a:avLst/>
            </a:prstGeom>
            <a:noFill/>
            <a:ln w="9525" cap="flat" cmpd="sng">
              <a:solidFill>
                <a:schemeClr val="dk1"/>
              </a:solidFill>
              <a:prstDash val="solid"/>
              <a:miter lim="800000"/>
              <a:headEnd type="none" w="sm" len="sm"/>
              <a:tailEnd type="triangle" w="med" len="med"/>
            </a:ln>
          </p:spPr>
        </p:cxnSp>
        <p:cxnSp>
          <p:nvCxnSpPr>
            <p:cNvPr id="3168" name="Google Shape;3168;p70"/>
            <p:cNvCxnSpPr/>
            <p:nvPr/>
          </p:nvCxnSpPr>
          <p:spPr>
            <a:xfrm>
              <a:off x="12514262" y="8775700"/>
              <a:ext cx="946150" cy="0"/>
            </a:xfrm>
            <a:prstGeom prst="straightConnector1">
              <a:avLst/>
            </a:prstGeom>
            <a:noFill/>
            <a:ln w="9525" cap="flat" cmpd="sng">
              <a:solidFill>
                <a:schemeClr val="dk1"/>
              </a:solidFill>
              <a:prstDash val="solid"/>
              <a:miter lim="800000"/>
              <a:headEnd type="none" w="sm" len="sm"/>
              <a:tailEnd type="triangle" w="med" len="med"/>
            </a:ln>
          </p:spPr>
        </p:cxnSp>
        <p:sp>
          <p:nvSpPr>
            <p:cNvPr id="3169" name="Google Shape;3169;p70"/>
            <p:cNvSpPr/>
            <p:nvPr/>
          </p:nvSpPr>
          <p:spPr>
            <a:xfrm>
              <a:off x="10140950" y="8656637"/>
              <a:ext cx="74612" cy="1289050"/>
            </a:xfrm>
            <a:prstGeom prst="rect">
              <a:avLst/>
            </a:prstGeom>
            <a:blipFill rotWithShape="1">
              <a:blip r:embed="rId5">
                <a:alphaModFix/>
              </a:blip>
              <a:stretch>
                <a:fillRect/>
              </a:stretch>
            </a:blipFill>
            <a:ln>
              <a:noFill/>
            </a:ln>
            <a:effectLst>
              <a:outerShdw blurRad="63500" dist="71842" dir="8100000">
                <a:schemeClr val="lt2"/>
              </a:outerShdw>
            </a:effectLst>
          </p:spPr>
          <p:txBody>
            <a:bodyPr spcFirstLastPara="1" wrap="square" lIns="18900" tIns="9450" rIns="18900" bIns="945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170" name="Google Shape;3170;p70"/>
            <p:cNvGrpSpPr/>
            <p:nvPr/>
          </p:nvGrpSpPr>
          <p:grpSpPr>
            <a:xfrm>
              <a:off x="10252075" y="8004175"/>
              <a:ext cx="3152775" cy="487363"/>
              <a:chOff x="10177462" y="7923212"/>
              <a:chExt cx="3152775" cy="487363"/>
            </a:xfrm>
          </p:grpSpPr>
          <p:pic>
            <p:nvPicPr>
              <p:cNvPr id="3171" name="Google Shape;3171;p70"/>
              <p:cNvPicPr preferRelativeResize="0"/>
              <p:nvPr/>
            </p:nvPicPr>
            <p:blipFill rotWithShape="1">
              <a:blip r:embed="rId4">
                <a:alphaModFix/>
              </a:blip>
              <a:srcRect/>
              <a:stretch/>
            </p:blipFill>
            <p:spPr>
              <a:xfrm rot="10800000" flipH="1">
                <a:off x="10215562" y="8261350"/>
                <a:ext cx="2562225" cy="149225"/>
              </a:xfrm>
              <a:prstGeom prst="rect">
                <a:avLst/>
              </a:prstGeom>
              <a:noFill/>
              <a:ln>
                <a:noFill/>
              </a:ln>
            </p:spPr>
          </p:pic>
          <p:sp>
            <p:nvSpPr>
              <p:cNvPr id="3172" name="Google Shape;3172;p70"/>
              <p:cNvSpPr txBox="1"/>
              <p:nvPr/>
            </p:nvSpPr>
            <p:spPr>
              <a:xfrm>
                <a:off x="10177462" y="7923212"/>
                <a:ext cx="3152775" cy="301625"/>
              </a:xfrm>
              <a:prstGeom prst="rect">
                <a:avLst/>
              </a:prstGeom>
              <a:noFill/>
              <a:ln>
                <a:noFill/>
              </a:ln>
            </p:spPr>
            <p:txBody>
              <a:bodyPr spcFirstLastPara="1" wrap="square" lIns="18900" tIns="9450" rIns="18900" bIns="9450" anchor="t" anchorCtr="0">
                <a:noAutofit/>
              </a:bodyPr>
              <a:lstStyle/>
              <a:p>
                <a:pPr marL="0" marR="0" lvl="0" indent="0" algn="l" rtl="0">
                  <a:lnSpc>
                    <a:spcPct val="100000"/>
                  </a:lnSpc>
                  <a:spcBef>
                    <a:spcPts val="0"/>
                  </a:spcBef>
                  <a:spcAft>
                    <a:spcPts val="0"/>
                  </a:spcAft>
                  <a:buClr>
                    <a:schemeClr val="dk1"/>
                  </a:buClr>
                  <a:buFont typeface="Arial"/>
                  <a:buNone/>
                </a:pPr>
                <a:r>
                  <a:rPr lang="en-US" sz="1100" b="1" i="1" u="none">
                    <a:solidFill>
                      <a:schemeClr val="dk1"/>
                    </a:solidFill>
                    <a:latin typeface="Arial"/>
                    <a:ea typeface="Arial"/>
                    <a:cs typeface="Arial"/>
                    <a:sym typeface="Arial"/>
                  </a:rPr>
                  <a:t>R</a:t>
                </a:r>
                <a:r>
                  <a:rPr lang="en-US" sz="1000" b="1" i="1" u="none">
                    <a:solidFill>
                      <a:schemeClr val="dk1"/>
                    </a:solidFill>
                    <a:latin typeface="Arial"/>
                    <a:ea typeface="Arial"/>
                    <a:cs typeface="Arial"/>
                    <a:sym typeface="Arial"/>
                  </a:rPr>
                  <a:t>esultados del modelo</a:t>
                </a:r>
                <a:endParaRPr/>
              </a:p>
            </p:txBody>
          </p:sp>
        </p:grpSp>
      </p:grpSp>
      <p:grpSp>
        <p:nvGrpSpPr>
          <p:cNvPr id="3173" name="Google Shape;3173;p70"/>
          <p:cNvGrpSpPr/>
          <p:nvPr/>
        </p:nvGrpSpPr>
        <p:grpSpPr>
          <a:xfrm>
            <a:off x="1304925" y="2443162"/>
            <a:ext cx="4348162" cy="3498850"/>
            <a:chOff x="1304925" y="2443162"/>
            <a:chExt cx="4348162" cy="3498850"/>
          </a:xfrm>
        </p:grpSpPr>
        <p:grpSp>
          <p:nvGrpSpPr>
            <p:cNvPr id="3174" name="Google Shape;3174;p70"/>
            <p:cNvGrpSpPr/>
            <p:nvPr/>
          </p:nvGrpSpPr>
          <p:grpSpPr>
            <a:xfrm>
              <a:off x="1879313" y="5386604"/>
              <a:ext cx="238699" cy="274113"/>
              <a:chOff x="1879313" y="5386604"/>
              <a:chExt cx="238699" cy="274113"/>
            </a:xfrm>
          </p:grpSpPr>
          <p:sp>
            <p:nvSpPr>
              <p:cNvPr id="3175" name="Google Shape;3175;p70"/>
              <p:cNvSpPr txBox="1"/>
              <p:nvPr/>
            </p:nvSpPr>
            <p:spPr>
              <a:xfrm rot="7020000">
                <a:off x="1924843" y="5517356"/>
                <a:ext cx="101600" cy="134937"/>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O</a:t>
                </a:r>
                <a:endParaRPr/>
              </a:p>
            </p:txBody>
          </p:sp>
          <p:sp>
            <p:nvSpPr>
              <p:cNvPr id="3176" name="Google Shape;3176;p70"/>
              <p:cNvSpPr/>
              <p:nvPr/>
            </p:nvSpPr>
            <p:spPr>
              <a:xfrm rot="-9300000">
                <a:off x="1895475" y="5424487"/>
                <a:ext cx="206375" cy="122237"/>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177" name="Google Shape;3177;p70"/>
            <p:cNvGrpSpPr/>
            <p:nvPr/>
          </p:nvGrpSpPr>
          <p:grpSpPr>
            <a:xfrm>
              <a:off x="2250599" y="2968084"/>
              <a:ext cx="327287" cy="296219"/>
              <a:chOff x="2250599" y="2968084"/>
              <a:chExt cx="327287" cy="296219"/>
            </a:xfrm>
          </p:grpSpPr>
          <p:sp>
            <p:nvSpPr>
              <p:cNvPr id="3178" name="Google Shape;3178;p70"/>
              <p:cNvSpPr/>
              <p:nvPr/>
            </p:nvSpPr>
            <p:spPr>
              <a:xfrm rot="-1920000">
                <a:off x="2355850" y="3095625"/>
                <a:ext cx="204787" cy="123825"/>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79" name="Google Shape;3179;p70"/>
              <p:cNvSpPr txBox="1"/>
              <p:nvPr/>
            </p:nvSpPr>
            <p:spPr>
              <a:xfrm rot="-2400000">
                <a:off x="2282825" y="2982912"/>
                <a:ext cx="95250" cy="134937"/>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N</a:t>
                </a:r>
                <a:endParaRPr/>
              </a:p>
            </p:txBody>
          </p:sp>
        </p:grpSp>
        <p:grpSp>
          <p:nvGrpSpPr>
            <p:cNvPr id="3180" name="Google Shape;3180;p70"/>
            <p:cNvGrpSpPr/>
            <p:nvPr/>
          </p:nvGrpSpPr>
          <p:grpSpPr>
            <a:xfrm>
              <a:off x="4590389" y="4978772"/>
              <a:ext cx="254096" cy="353943"/>
              <a:chOff x="4590389" y="4978772"/>
              <a:chExt cx="254096" cy="353943"/>
            </a:xfrm>
          </p:grpSpPr>
          <p:sp>
            <p:nvSpPr>
              <p:cNvPr id="3181" name="Google Shape;3181;p70"/>
              <p:cNvSpPr txBox="1"/>
              <p:nvPr/>
            </p:nvSpPr>
            <p:spPr>
              <a:xfrm rot="-3480000">
                <a:off x="4718050" y="5191125"/>
                <a:ext cx="90487" cy="134937"/>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S</a:t>
                </a:r>
                <a:endParaRPr/>
              </a:p>
            </p:txBody>
          </p:sp>
          <p:sp>
            <p:nvSpPr>
              <p:cNvPr id="3182" name="Google Shape;3182;p70"/>
              <p:cNvSpPr/>
              <p:nvPr/>
            </p:nvSpPr>
            <p:spPr>
              <a:xfrm rot="8760000">
                <a:off x="4606925" y="5026025"/>
                <a:ext cx="206375" cy="122237"/>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183" name="Google Shape;3183;p70"/>
            <p:cNvGrpSpPr/>
            <p:nvPr/>
          </p:nvGrpSpPr>
          <p:grpSpPr>
            <a:xfrm>
              <a:off x="4493925" y="2931079"/>
              <a:ext cx="238699" cy="257991"/>
              <a:chOff x="4493925" y="2931079"/>
              <a:chExt cx="238699" cy="257991"/>
            </a:xfrm>
          </p:grpSpPr>
          <p:sp>
            <p:nvSpPr>
              <p:cNvPr id="3184" name="Google Shape;3184;p70"/>
              <p:cNvSpPr txBox="1"/>
              <p:nvPr/>
            </p:nvSpPr>
            <p:spPr>
              <a:xfrm rot="-3000000">
                <a:off x="4583112" y="2941637"/>
                <a:ext cx="90487" cy="134937"/>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E</a:t>
                </a:r>
                <a:endParaRPr/>
              </a:p>
            </p:txBody>
          </p:sp>
          <p:sp>
            <p:nvSpPr>
              <p:cNvPr id="3185" name="Google Shape;3185;p70"/>
              <p:cNvSpPr/>
              <p:nvPr/>
            </p:nvSpPr>
            <p:spPr>
              <a:xfrm rot="1500000">
                <a:off x="4510087" y="3028950"/>
                <a:ext cx="206375" cy="122237"/>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186" name="Google Shape;3186;p70"/>
            <p:cNvSpPr/>
            <p:nvPr/>
          </p:nvSpPr>
          <p:spPr>
            <a:xfrm>
              <a:off x="1304925" y="4090987"/>
              <a:ext cx="1974850" cy="1844675"/>
            </a:xfrm>
            <a:custGeom>
              <a:avLst/>
              <a:gdLst/>
              <a:ahLst/>
              <a:cxnLst/>
              <a:rect l="l" t="t" r="r" b="b"/>
              <a:pathLst>
                <a:path w="120000" h="120000" extrusionOk="0">
                  <a:moveTo>
                    <a:pt x="0" y="0"/>
                  </a:moveTo>
                  <a:lnTo>
                    <a:pt x="0" y="52576"/>
                  </a:lnTo>
                  <a:lnTo>
                    <a:pt x="119448" y="120000"/>
                  </a:lnTo>
                  <a:lnTo>
                    <a:pt x="119448" y="99740"/>
                  </a:lnTo>
                  <a:lnTo>
                    <a:pt x="119999" y="75461"/>
                  </a:lnTo>
                  <a:lnTo>
                    <a:pt x="74190" y="49213"/>
                  </a:lnTo>
                  <a:lnTo>
                    <a:pt x="36234" y="20259"/>
                  </a:lnTo>
                  <a:lnTo>
                    <a:pt x="9644" y="2706"/>
                  </a:lnTo>
                  <a:lnTo>
                    <a:pt x="0" y="0"/>
                  </a:lnTo>
                  <a:close/>
                </a:path>
              </a:pathLst>
            </a:custGeom>
            <a:gradFill>
              <a:gsLst>
                <a:gs pos="0">
                  <a:srgbClr val="CC6600"/>
                </a:gs>
                <a:gs pos="100000">
                  <a:srgbClr val="8F4700"/>
                </a:gs>
              </a:gsLst>
              <a:lin ang="5400000" scaled="0"/>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87" name="Google Shape;3187;p70"/>
            <p:cNvSpPr/>
            <p:nvPr/>
          </p:nvSpPr>
          <p:spPr>
            <a:xfrm>
              <a:off x="1379537" y="2581275"/>
              <a:ext cx="4154487" cy="2938462"/>
            </a:xfrm>
            <a:custGeom>
              <a:avLst/>
              <a:gdLst/>
              <a:ahLst/>
              <a:cxnLst/>
              <a:rect l="l" t="t" r="r" b="b"/>
              <a:pathLst>
                <a:path w="120000" h="120000" extrusionOk="0">
                  <a:moveTo>
                    <a:pt x="0" y="62982"/>
                  </a:moveTo>
                  <a:lnTo>
                    <a:pt x="6450" y="71413"/>
                  </a:lnTo>
                  <a:lnTo>
                    <a:pt x="7792" y="75629"/>
                  </a:lnTo>
                  <a:lnTo>
                    <a:pt x="10477" y="79845"/>
                  </a:lnTo>
                  <a:lnTo>
                    <a:pt x="17746" y="85758"/>
                  </a:lnTo>
                  <a:lnTo>
                    <a:pt x="19907" y="90848"/>
                  </a:lnTo>
                  <a:lnTo>
                    <a:pt x="22330" y="95475"/>
                  </a:lnTo>
                  <a:lnTo>
                    <a:pt x="25015" y="98457"/>
                  </a:lnTo>
                  <a:lnTo>
                    <a:pt x="28518" y="101850"/>
                  </a:lnTo>
                  <a:lnTo>
                    <a:pt x="34444" y="100976"/>
                  </a:lnTo>
                  <a:lnTo>
                    <a:pt x="37653" y="102262"/>
                  </a:lnTo>
                  <a:lnTo>
                    <a:pt x="44922" y="107352"/>
                  </a:lnTo>
                  <a:lnTo>
                    <a:pt x="51110" y="115372"/>
                  </a:lnTo>
                  <a:lnTo>
                    <a:pt x="55694" y="120000"/>
                  </a:lnTo>
                  <a:lnTo>
                    <a:pt x="74521" y="107352"/>
                  </a:lnTo>
                  <a:lnTo>
                    <a:pt x="85031" y="97634"/>
                  </a:lnTo>
                  <a:lnTo>
                    <a:pt x="106542" y="78611"/>
                  </a:lnTo>
                  <a:lnTo>
                    <a:pt x="111388" y="71825"/>
                  </a:lnTo>
                  <a:lnTo>
                    <a:pt x="120000" y="62982"/>
                  </a:lnTo>
                  <a:lnTo>
                    <a:pt x="111126" y="54087"/>
                  </a:lnTo>
                  <a:lnTo>
                    <a:pt x="99012" y="42673"/>
                  </a:lnTo>
                  <a:lnTo>
                    <a:pt x="93642" y="31722"/>
                  </a:lnTo>
                  <a:lnTo>
                    <a:pt x="84474" y="23650"/>
                  </a:lnTo>
                  <a:lnTo>
                    <a:pt x="80447" y="17326"/>
                  </a:lnTo>
                  <a:lnTo>
                    <a:pt x="76682" y="11825"/>
                  </a:lnTo>
                  <a:lnTo>
                    <a:pt x="74783" y="9305"/>
                  </a:lnTo>
                  <a:lnTo>
                    <a:pt x="73178" y="7197"/>
                  </a:lnTo>
                  <a:lnTo>
                    <a:pt x="72098" y="4678"/>
                  </a:lnTo>
                  <a:lnTo>
                    <a:pt x="70231" y="2107"/>
                  </a:lnTo>
                  <a:lnTo>
                    <a:pt x="68594" y="0"/>
                  </a:lnTo>
                  <a:lnTo>
                    <a:pt x="65909" y="0"/>
                  </a:lnTo>
                  <a:lnTo>
                    <a:pt x="60278" y="6786"/>
                  </a:lnTo>
                  <a:lnTo>
                    <a:pt x="57560" y="13933"/>
                  </a:lnTo>
                  <a:lnTo>
                    <a:pt x="54875" y="14807"/>
                  </a:lnTo>
                  <a:lnTo>
                    <a:pt x="48949" y="20308"/>
                  </a:lnTo>
                  <a:lnTo>
                    <a:pt x="41713" y="27455"/>
                  </a:lnTo>
                  <a:lnTo>
                    <a:pt x="36572" y="31259"/>
                  </a:lnTo>
                  <a:lnTo>
                    <a:pt x="25015" y="42673"/>
                  </a:lnTo>
                  <a:lnTo>
                    <a:pt x="11557" y="55784"/>
                  </a:lnTo>
                  <a:lnTo>
                    <a:pt x="4289" y="60411"/>
                  </a:lnTo>
                  <a:lnTo>
                    <a:pt x="0" y="62982"/>
                  </a:lnTo>
                  <a:close/>
                </a:path>
              </a:pathLst>
            </a:custGeom>
            <a:solidFill>
              <a:srgbClr val="003300"/>
            </a:soli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88" name="Google Shape;3188;p70"/>
            <p:cNvSpPr/>
            <p:nvPr/>
          </p:nvSpPr>
          <p:spPr>
            <a:xfrm>
              <a:off x="3259137" y="4129087"/>
              <a:ext cx="2393950" cy="1812925"/>
            </a:xfrm>
            <a:custGeom>
              <a:avLst/>
              <a:gdLst/>
              <a:ahLst/>
              <a:cxnLst/>
              <a:rect l="l" t="t" r="r" b="b"/>
              <a:pathLst>
                <a:path w="120000" h="120000" extrusionOk="0">
                  <a:moveTo>
                    <a:pt x="909" y="120000"/>
                  </a:moveTo>
                  <a:lnTo>
                    <a:pt x="120000" y="4333"/>
                  </a:lnTo>
                  <a:lnTo>
                    <a:pt x="119772" y="0"/>
                  </a:lnTo>
                  <a:lnTo>
                    <a:pt x="78181" y="12000"/>
                  </a:lnTo>
                  <a:lnTo>
                    <a:pt x="30681" y="60333"/>
                  </a:lnTo>
                  <a:lnTo>
                    <a:pt x="8181" y="77333"/>
                  </a:lnTo>
                  <a:lnTo>
                    <a:pt x="0" y="95000"/>
                  </a:lnTo>
                  <a:lnTo>
                    <a:pt x="681" y="98333"/>
                  </a:lnTo>
                  <a:lnTo>
                    <a:pt x="909" y="120000"/>
                  </a:lnTo>
                  <a:close/>
                </a:path>
              </a:pathLst>
            </a:custGeom>
            <a:gradFill>
              <a:gsLst>
                <a:gs pos="0">
                  <a:srgbClr val="CC6600"/>
                </a:gs>
                <a:gs pos="100000">
                  <a:srgbClr val="8F4700"/>
                </a:gs>
              </a:gsLst>
              <a:lin ang="5400000" scaled="0"/>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3189" name="Google Shape;3189;p70"/>
            <p:cNvPicPr preferRelativeResize="0"/>
            <p:nvPr/>
          </p:nvPicPr>
          <p:blipFill rotWithShape="1">
            <a:blip r:embed="rId6">
              <a:alphaModFix/>
            </a:blip>
            <a:srcRect l="1452" t="8134" r="1247" b="4501"/>
            <a:stretch/>
          </p:blipFill>
          <p:spPr>
            <a:xfrm>
              <a:off x="1306512" y="2443162"/>
              <a:ext cx="4317640" cy="3326069"/>
            </a:xfrm>
            <a:prstGeom prst="rect">
              <a:avLst/>
            </a:prstGeom>
            <a:noFill/>
            <a:ln>
              <a:noFill/>
            </a:ln>
          </p:spPr>
        </p:pic>
        <p:grpSp>
          <p:nvGrpSpPr>
            <p:cNvPr id="3190" name="Google Shape;3190;p70"/>
            <p:cNvGrpSpPr/>
            <p:nvPr/>
          </p:nvGrpSpPr>
          <p:grpSpPr>
            <a:xfrm>
              <a:off x="3006725" y="3668712"/>
              <a:ext cx="606425" cy="708025"/>
              <a:chOff x="3006725" y="3668712"/>
              <a:chExt cx="606425" cy="708025"/>
            </a:xfrm>
          </p:grpSpPr>
          <p:sp>
            <p:nvSpPr>
              <p:cNvPr id="3191" name="Google Shape;3191;p70"/>
              <p:cNvSpPr/>
              <p:nvPr/>
            </p:nvSpPr>
            <p:spPr>
              <a:xfrm>
                <a:off x="3190875" y="3668712"/>
                <a:ext cx="44450" cy="49212"/>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92" name="Google Shape;3192;p70"/>
              <p:cNvSpPr/>
              <p:nvPr/>
            </p:nvSpPr>
            <p:spPr>
              <a:xfrm>
                <a:off x="3117850" y="3765550"/>
                <a:ext cx="46037" cy="49212"/>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93" name="Google Shape;3193;p70"/>
              <p:cNvSpPr/>
              <p:nvPr/>
            </p:nvSpPr>
            <p:spPr>
              <a:xfrm>
                <a:off x="3006725" y="3743325"/>
                <a:ext cx="44450" cy="49212"/>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94" name="Google Shape;3194;p70"/>
              <p:cNvSpPr/>
              <p:nvPr/>
            </p:nvSpPr>
            <p:spPr>
              <a:xfrm>
                <a:off x="3357562" y="3781425"/>
                <a:ext cx="44450" cy="50800"/>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95" name="Google Shape;3195;p70"/>
              <p:cNvSpPr/>
              <p:nvPr/>
            </p:nvSpPr>
            <p:spPr>
              <a:xfrm>
                <a:off x="3487737" y="3887787"/>
                <a:ext cx="46037" cy="49212"/>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96" name="Google Shape;3196;p70"/>
              <p:cNvSpPr/>
              <p:nvPr/>
            </p:nvSpPr>
            <p:spPr>
              <a:xfrm>
                <a:off x="3478212" y="4087812"/>
                <a:ext cx="46037" cy="49212"/>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97" name="Google Shape;3197;p70"/>
              <p:cNvSpPr/>
              <p:nvPr/>
            </p:nvSpPr>
            <p:spPr>
              <a:xfrm>
                <a:off x="3478212" y="4203700"/>
                <a:ext cx="44450" cy="50800"/>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98" name="Google Shape;3198;p70"/>
              <p:cNvSpPr/>
              <p:nvPr/>
            </p:nvSpPr>
            <p:spPr>
              <a:xfrm>
                <a:off x="3568700" y="4270375"/>
                <a:ext cx="44450" cy="49212"/>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99" name="Google Shape;3199;p70"/>
              <p:cNvSpPr/>
              <p:nvPr/>
            </p:nvSpPr>
            <p:spPr>
              <a:xfrm>
                <a:off x="3314700" y="4205287"/>
                <a:ext cx="44450" cy="49212"/>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00" name="Google Shape;3200;p70"/>
              <p:cNvSpPr/>
              <p:nvPr/>
            </p:nvSpPr>
            <p:spPr>
              <a:xfrm>
                <a:off x="3429000" y="4327525"/>
                <a:ext cx="44450" cy="49212"/>
              </a:xfrm>
              <a:prstGeom prst="ellipse">
                <a:avLst/>
              </a:prstGeom>
              <a:solidFill>
                <a:srgbClr val="FF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
        <p:nvSpPr>
          <p:cNvPr id="3201" name="Google Shape;3201;p70"/>
          <p:cNvSpPr txBox="1"/>
          <p:nvPr/>
        </p:nvSpPr>
        <p:spPr>
          <a:xfrm>
            <a:off x="1200150" y="4932362"/>
            <a:ext cx="377825" cy="1114425"/>
          </a:xfrm>
          <a:prstGeom prst="rect">
            <a:avLst/>
          </a:prstGeom>
          <a:noFill/>
          <a:ln>
            <a:noFill/>
          </a:ln>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FF0000"/>
              </a:buClr>
              <a:buFont typeface="Times New Roman"/>
              <a:buNone/>
            </a:pPr>
            <a:r>
              <a:rPr lang="en-US" sz="7100" b="0" i="0" u="none">
                <a:solidFill>
                  <a:srgbClr val="FF0000"/>
                </a:solidFill>
                <a:latin typeface="Times New Roman"/>
                <a:ea typeface="Times New Roman"/>
                <a:cs typeface="Times New Roman"/>
                <a:sym typeface="Times New Roman"/>
              </a:rPr>
              <a:t>.</a:t>
            </a:r>
            <a:endParaRPr/>
          </a:p>
        </p:txBody>
      </p:sp>
      <p:sp>
        <p:nvSpPr>
          <p:cNvPr id="3202" name="Google Shape;3202;p70"/>
          <p:cNvSpPr txBox="1"/>
          <p:nvPr/>
        </p:nvSpPr>
        <p:spPr>
          <a:xfrm>
            <a:off x="1430337" y="5726112"/>
            <a:ext cx="1012825" cy="276225"/>
          </a:xfrm>
          <a:prstGeom prst="rect">
            <a:avLst/>
          </a:prstGeom>
          <a:noFill/>
          <a:ln>
            <a:noFill/>
          </a:ln>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Asentamientos</a:t>
            </a:r>
            <a:endParaRPr/>
          </a:p>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actuales</a:t>
            </a:r>
            <a:endParaRPr/>
          </a:p>
        </p:txBody>
      </p:sp>
      <p:sp>
        <p:nvSpPr>
          <p:cNvPr id="3203" name="Google Shape;3203;p70"/>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3204" name="Google Shape;3204;p70"/>
          <p:cNvGrpSpPr/>
          <p:nvPr/>
        </p:nvGrpSpPr>
        <p:grpSpPr>
          <a:xfrm>
            <a:off x="784225" y="717550"/>
            <a:ext cx="7966075" cy="336550"/>
            <a:chOff x="784225" y="1581150"/>
            <a:chExt cx="7966075" cy="336550"/>
          </a:xfrm>
        </p:grpSpPr>
        <p:sp>
          <p:nvSpPr>
            <p:cNvPr id="3205" name="Google Shape;3205;p7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06" name="Google Shape;3206;p7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07" name="Google Shape;3207;p70"/>
            <p:cNvSpPr txBox="1"/>
            <p:nvPr/>
          </p:nvSpPr>
          <p:spPr>
            <a:xfrm>
              <a:off x="977900" y="1581150"/>
              <a:ext cx="29876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6.- Análisis de los resultados</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11"/>
        <p:cNvGrpSpPr/>
        <p:nvPr/>
      </p:nvGrpSpPr>
      <p:grpSpPr>
        <a:xfrm>
          <a:off x="0" y="0"/>
          <a:ext cx="0" cy="0"/>
          <a:chOff x="0" y="0"/>
          <a:chExt cx="0" cy="0"/>
        </a:xfrm>
      </p:grpSpPr>
      <p:sp>
        <p:nvSpPr>
          <p:cNvPr id="3212" name="Google Shape;3212;p71"/>
          <p:cNvSpPr/>
          <p:nvPr/>
        </p:nvSpPr>
        <p:spPr>
          <a:xfrm>
            <a:off x="1401762" y="3076575"/>
            <a:ext cx="4449762" cy="2359025"/>
          </a:xfrm>
          <a:custGeom>
            <a:avLst/>
            <a:gdLst/>
            <a:ahLst/>
            <a:cxnLst/>
            <a:rect l="l" t="t" r="r" b="b"/>
            <a:pathLst>
              <a:path w="120000" h="120000" extrusionOk="0">
                <a:moveTo>
                  <a:pt x="0" y="65314"/>
                </a:moveTo>
                <a:lnTo>
                  <a:pt x="9002" y="73062"/>
                </a:lnTo>
                <a:lnTo>
                  <a:pt x="25596" y="91043"/>
                </a:lnTo>
                <a:lnTo>
                  <a:pt x="34209" y="99586"/>
                </a:lnTo>
                <a:lnTo>
                  <a:pt x="46009" y="106539"/>
                </a:lnTo>
                <a:lnTo>
                  <a:pt x="52798" y="109817"/>
                </a:lnTo>
                <a:lnTo>
                  <a:pt x="54793" y="111854"/>
                </a:lnTo>
                <a:lnTo>
                  <a:pt x="59805" y="111009"/>
                </a:lnTo>
                <a:lnTo>
                  <a:pt x="68199" y="120000"/>
                </a:lnTo>
                <a:lnTo>
                  <a:pt x="70997" y="117168"/>
                </a:lnTo>
                <a:lnTo>
                  <a:pt x="78004" y="110215"/>
                </a:lnTo>
                <a:lnTo>
                  <a:pt x="82384" y="108576"/>
                </a:lnTo>
                <a:lnTo>
                  <a:pt x="86788" y="105745"/>
                </a:lnTo>
                <a:lnTo>
                  <a:pt x="91581" y="106937"/>
                </a:lnTo>
                <a:lnTo>
                  <a:pt x="94403" y="104503"/>
                </a:lnTo>
                <a:lnTo>
                  <a:pt x="97591" y="98791"/>
                </a:lnTo>
                <a:lnTo>
                  <a:pt x="100802" y="95513"/>
                </a:lnTo>
                <a:lnTo>
                  <a:pt x="105985" y="88559"/>
                </a:lnTo>
                <a:lnTo>
                  <a:pt x="107980" y="84486"/>
                </a:lnTo>
                <a:lnTo>
                  <a:pt x="110000" y="80811"/>
                </a:lnTo>
                <a:lnTo>
                  <a:pt x="114598" y="74304"/>
                </a:lnTo>
                <a:lnTo>
                  <a:pt x="120000" y="68990"/>
                </a:lnTo>
                <a:lnTo>
                  <a:pt x="106180" y="58807"/>
                </a:lnTo>
                <a:lnTo>
                  <a:pt x="94793" y="47334"/>
                </a:lnTo>
                <a:lnTo>
                  <a:pt x="90802" y="41225"/>
                </a:lnTo>
                <a:lnTo>
                  <a:pt x="86982" y="34718"/>
                </a:lnTo>
                <a:lnTo>
                  <a:pt x="71386" y="19619"/>
                </a:lnTo>
                <a:lnTo>
                  <a:pt x="64987" y="13460"/>
                </a:lnTo>
                <a:lnTo>
                  <a:pt x="61386" y="15496"/>
                </a:lnTo>
                <a:lnTo>
                  <a:pt x="56399" y="8592"/>
                </a:lnTo>
                <a:lnTo>
                  <a:pt x="51800" y="1639"/>
                </a:lnTo>
                <a:lnTo>
                  <a:pt x="50194" y="0"/>
                </a:lnTo>
                <a:lnTo>
                  <a:pt x="48807" y="3278"/>
                </a:lnTo>
                <a:lnTo>
                  <a:pt x="47007" y="5314"/>
                </a:lnTo>
                <a:lnTo>
                  <a:pt x="45790" y="3278"/>
                </a:lnTo>
                <a:lnTo>
                  <a:pt x="42189" y="8145"/>
                </a:lnTo>
                <a:lnTo>
                  <a:pt x="27396" y="26523"/>
                </a:lnTo>
                <a:lnTo>
                  <a:pt x="25012" y="29006"/>
                </a:lnTo>
                <a:lnTo>
                  <a:pt x="17007" y="42069"/>
                </a:lnTo>
                <a:lnTo>
                  <a:pt x="6204" y="59205"/>
                </a:lnTo>
                <a:lnTo>
                  <a:pt x="0" y="65314"/>
                </a:lnTo>
                <a:close/>
              </a:path>
            </a:pathLst>
          </a:custGeom>
          <a:solidFill>
            <a:srgbClr val="0033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213" name="Google Shape;3213;p71"/>
          <p:cNvGrpSpPr/>
          <p:nvPr/>
        </p:nvGrpSpPr>
        <p:grpSpPr>
          <a:xfrm>
            <a:off x="2364365" y="5124963"/>
            <a:ext cx="298090" cy="348755"/>
            <a:chOff x="2083227" y="5509881"/>
            <a:chExt cx="527247" cy="568265"/>
          </a:xfrm>
        </p:grpSpPr>
        <p:sp>
          <p:nvSpPr>
            <p:cNvPr id="3214" name="Google Shape;3214;p71"/>
            <p:cNvSpPr txBox="1"/>
            <p:nvPr/>
          </p:nvSpPr>
          <p:spPr>
            <a:xfrm rot="-8580000">
              <a:off x="2138362" y="5726112"/>
              <a:ext cx="311150" cy="287337"/>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S</a:t>
              </a:r>
              <a:endParaRPr/>
            </a:p>
          </p:txBody>
        </p:sp>
        <p:sp>
          <p:nvSpPr>
            <p:cNvPr id="3215" name="Google Shape;3215;p71"/>
            <p:cNvSpPr/>
            <p:nvPr/>
          </p:nvSpPr>
          <p:spPr>
            <a:xfrm rot="-9300000">
              <a:off x="2244725" y="5573712"/>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216" name="Google Shape;3216;p71"/>
          <p:cNvGrpSpPr/>
          <p:nvPr/>
        </p:nvGrpSpPr>
        <p:grpSpPr>
          <a:xfrm>
            <a:off x="2102303" y="3116802"/>
            <a:ext cx="306161" cy="341610"/>
            <a:chOff x="1976500" y="1589982"/>
            <a:chExt cx="538615" cy="560156"/>
          </a:xfrm>
        </p:grpSpPr>
        <p:sp>
          <p:nvSpPr>
            <p:cNvPr id="3217" name="Google Shape;3217;p71"/>
            <p:cNvSpPr/>
            <p:nvPr/>
          </p:nvSpPr>
          <p:spPr>
            <a:xfrm rot="-1920000">
              <a:off x="2149475" y="1889125"/>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18" name="Google Shape;3218;p71"/>
            <p:cNvSpPr txBox="1"/>
            <p:nvPr/>
          </p:nvSpPr>
          <p:spPr>
            <a:xfrm rot="2820000">
              <a:off x="2040731" y="1653381"/>
              <a:ext cx="307975" cy="309562"/>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O</a:t>
              </a:r>
              <a:endParaRPr/>
            </a:p>
          </p:txBody>
        </p:sp>
      </p:grpSp>
      <p:grpSp>
        <p:nvGrpSpPr>
          <p:cNvPr id="3219" name="Google Shape;3219;p71"/>
          <p:cNvGrpSpPr/>
          <p:nvPr/>
        </p:nvGrpSpPr>
        <p:grpSpPr>
          <a:xfrm>
            <a:off x="1373187" y="2825750"/>
            <a:ext cx="4530495" cy="2983306"/>
            <a:chOff x="2128837" y="4552950"/>
            <a:chExt cx="7926387" cy="4805027"/>
          </a:xfrm>
        </p:grpSpPr>
        <p:sp>
          <p:nvSpPr>
            <p:cNvPr id="3220" name="Google Shape;3220;p71"/>
            <p:cNvSpPr/>
            <p:nvPr/>
          </p:nvSpPr>
          <p:spPr>
            <a:xfrm>
              <a:off x="2139950" y="6804025"/>
              <a:ext cx="4632325" cy="2533650"/>
            </a:xfrm>
            <a:custGeom>
              <a:avLst/>
              <a:gdLst/>
              <a:ahLst/>
              <a:cxnLst/>
              <a:rect l="l" t="t" r="r" b="b"/>
              <a:pathLst>
                <a:path w="120000" h="120000" extrusionOk="0">
                  <a:moveTo>
                    <a:pt x="0" y="1862"/>
                  </a:moveTo>
                  <a:lnTo>
                    <a:pt x="0" y="12290"/>
                  </a:lnTo>
                  <a:lnTo>
                    <a:pt x="120000" y="120000"/>
                  </a:lnTo>
                  <a:lnTo>
                    <a:pt x="120000" y="80223"/>
                  </a:lnTo>
                  <a:lnTo>
                    <a:pt x="76646" y="47150"/>
                  </a:lnTo>
                  <a:lnTo>
                    <a:pt x="23517" y="6778"/>
                  </a:lnTo>
                  <a:lnTo>
                    <a:pt x="4049" y="0"/>
                  </a:lnTo>
                  <a:lnTo>
                    <a:pt x="0" y="1862"/>
                  </a:lnTo>
                  <a:close/>
                </a:path>
              </a:pathLst>
            </a:custGeom>
            <a:gradFill>
              <a:gsLst>
                <a:gs pos="0">
                  <a:srgbClr val="CC6600"/>
                </a:gs>
                <a:gs pos="100000">
                  <a:srgbClr val="8F47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21" name="Google Shape;3221;p71"/>
            <p:cNvSpPr/>
            <p:nvPr/>
          </p:nvSpPr>
          <p:spPr>
            <a:xfrm>
              <a:off x="6707187" y="6948487"/>
              <a:ext cx="3348037" cy="2376487"/>
            </a:xfrm>
            <a:custGeom>
              <a:avLst/>
              <a:gdLst/>
              <a:ahLst/>
              <a:cxnLst/>
              <a:rect l="l" t="t" r="r" b="b"/>
              <a:pathLst>
                <a:path w="120000" h="120000" extrusionOk="0">
                  <a:moveTo>
                    <a:pt x="2320" y="120000"/>
                  </a:moveTo>
                  <a:lnTo>
                    <a:pt x="120000" y="5873"/>
                  </a:lnTo>
                  <a:lnTo>
                    <a:pt x="119094" y="0"/>
                  </a:lnTo>
                  <a:lnTo>
                    <a:pt x="85584" y="5873"/>
                  </a:lnTo>
                  <a:lnTo>
                    <a:pt x="19981" y="54126"/>
                  </a:lnTo>
                  <a:lnTo>
                    <a:pt x="0" y="69761"/>
                  </a:lnTo>
                  <a:lnTo>
                    <a:pt x="2773" y="82142"/>
                  </a:lnTo>
                  <a:lnTo>
                    <a:pt x="2320" y="120000"/>
                  </a:lnTo>
                  <a:close/>
                </a:path>
              </a:pathLst>
            </a:custGeom>
            <a:gradFill>
              <a:gsLst>
                <a:gs pos="0">
                  <a:srgbClr val="CC6600"/>
                </a:gs>
                <a:gs pos="100000">
                  <a:srgbClr val="8F47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3222" name="Google Shape;3222;p71"/>
            <p:cNvPicPr preferRelativeResize="0"/>
            <p:nvPr/>
          </p:nvPicPr>
          <p:blipFill rotWithShape="1">
            <a:blip r:embed="rId3">
              <a:alphaModFix/>
            </a:blip>
            <a:srcRect l="1274" t="23114" r="1248"/>
            <a:stretch/>
          </p:blipFill>
          <p:spPr>
            <a:xfrm>
              <a:off x="2128837" y="4552950"/>
              <a:ext cx="7919632" cy="4805027"/>
            </a:xfrm>
            <a:prstGeom prst="rect">
              <a:avLst/>
            </a:prstGeom>
            <a:noFill/>
            <a:ln>
              <a:noFill/>
            </a:ln>
          </p:spPr>
        </p:pic>
      </p:grpSp>
      <p:grpSp>
        <p:nvGrpSpPr>
          <p:cNvPr id="3223" name="Google Shape;3223;p71"/>
          <p:cNvGrpSpPr/>
          <p:nvPr/>
        </p:nvGrpSpPr>
        <p:grpSpPr>
          <a:xfrm>
            <a:off x="4946800" y="5100583"/>
            <a:ext cx="323406" cy="354582"/>
            <a:chOff x="6731049" y="4896680"/>
            <a:chExt cx="571473" cy="576730"/>
          </a:xfrm>
        </p:grpSpPr>
        <p:sp>
          <p:nvSpPr>
            <p:cNvPr id="3224" name="Google Shape;3224;p71"/>
            <p:cNvSpPr txBox="1"/>
            <p:nvPr/>
          </p:nvSpPr>
          <p:spPr>
            <a:xfrm rot="2640000">
              <a:off x="6935787" y="5119687"/>
              <a:ext cx="311150" cy="285750"/>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E</a:t>
              </a:r>
              <a:endParaRPr/>
            </a:p>
          </p:txBody>
        </p:sp>
        <p:sp>
          <p:nvSpPr>
            <p:cNvPr id="3225" name="Google Shape;3225;p71"/>
            <p:cNvSpPr/>
            <p:nvPr/>
          </p:nvSpPr>
          <p:spPr>
            <a:xfrm rot="8760000">
              <a:off x="6753225" y="4976812"/>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226" name="Google Shape;3226;p71"/>
          <p:cNvGrpSpPr/>
          <p:nvPr/>
        </p:nvGrpSpPr>
        <p:grpSpPr>
          <a:xfrm>
            <a:off x="4313040" y="3050341"/>
            <a:ext cx="298495" cy="330477"/>
            <a:chOff x="5915988" y="1521816"/>
            <a:chExt cx="528815" cy="539090"/>
          </a:xfrm>
        </p:grpSpPr>
        <p:sp>
          <p:nvSpPr>
            <p:cNvPr id="3227" name="Google Shape;3227;p71"/>
            <p:cNvSpPr txBox="1"/>
            <p:nvPr/>
          </p:nvSpPr>
          <p:spPr>
            <a:xfrm rot="1800000">
              <a:off x="6073775" y="1582737"/>
              <a:ext cx="320675" cy="287337"/>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N</a:t>
              </a:r>
              <a:endParaRPr/>
            </a:p>
          </p:txBody>
        </p:sp>
        <p:sp>
          <p:nvSpPr>
            <p:cNvPr id="3228" name="Google Shape;3228;p71"/>
            <p:cNvSpPr/>
            <p:nvPr/>
          </p:nvSpPr>
          <p:spPr>
            <a:xfrm rot="1500000">
              <a:off x="5938837" y="1812925"/>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3229" name="Google Shape;3229;p71"/>
          <p:cNvPicPr preferRelativeResize="0"/>
          <p:nvPr/>
        </p:nvPicPr>
        <p:blipFill rotWithShape="1">
          <a:blip r:embed="rId4">
            <a:alphaModFix/>
          </a:blip>
          <a:srcRect l="23649" t="17079" r="8251" b="8094"/>
          <a:stretch/>
        </p:blipFill>
        <p:spPr>
          <a:xfrm>
            <a:off x="5341937" y="1135062"/>
            <a:ext cx="3030444" cy="2955950"/>
          </a:xfrm>
          <a:prstGeom prst="rect">
            <a:avLst/>
          </a:prstGeom>
          <a:noFill/>
          <a:ln>
            <a:noFill/>
          </a:ln>
        </p:spPr>
      </p:pic>
      <p:sp>
        <p:nvSpPr>
          <p:cNvPr id="3230" name="Google Shape;3230;p71"/>
          <p:cNvSpPr/>
          <p:nvPr/>
        </p:nvSpPr>
        <p:spPr>
          <a:xfrm>
            <a:off x="7202487" y="2370137"/>
            <a:ext cx="609600" cy="584200"/>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3231" name="Google Shape;3231;p71"/>
          <p:cNvPicPr preferRelativeResize="0"/>
          <p:nvPr/>
        </p:nvPicPr>
        <p:blipFill rotWithShape="1">
          <a:blip r:embed="rId5">
            <a:alphaModFix/>
          </a:blip>
          <a:srcRect/>
          <a:stretch/>
        </p:blipFill>
        <p:spPr>
          <a:xfrm>
            <a:off x="1333500" y="2259012"/>
            <a:ext cx="1924050" cy="106362"/>
          </a:xfrm>
          <a:prstGeom prst="rect">
            <a:avLst/>
          </a:prstGeom>
          <a:noFill/>
          <a:ln>
            <a:noFill/>
          </a:ln>
        </p:spPr>
      </p:pic>
      <p:sp>
        <p:nvSpPr>
          <p:cNvPr id="3232" name="Google Shape;3232;p71"/>
          <p:cNvSpPr txBox="1"/>
          <p:nvPr/>
        </p:nvSpPr>
        <p:spPr>
          <a:xfrm>
            <a:off x="1323975" y="1709737"/>
            <a:ext cx="2087562" cy="527050"/>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Verdana"/>
              <a:buNone/>
            </a:pPr>
            <a:r>
              <a:rPr lang="en-US" sz="1600" b="1" i="1" u="none">
                <a:solidFill>
                  <a:schemeClr val="dk1"/>
                </a:solidFill>
                <a:latin typeface="Verdana"/>
                <a:ea typeface="Verdana"/>
                <a:cs typeface="Verdana"/>
                <a:sym typeface="Verdana"/>
              </a:rPr>
              <a:t>M</a:t>
            </a:r>
            <a:r>
              <a:rPr lang="en-US" sz="1500" b="1" i="1" u="none">
                <a:solidFill>
                  <a:schemeClr val="dk1"/>
                </a:solidFill>
                <a:latin typeface="Verdana"/>
                <a:ea typeface="Verdana"/>
                <a:cs typeface="Verdana"/>
                <a:sym typeface="Verdana"/>
              </a:rPr>
              <a:t>ontes de</a:t>
            </a:r>
            <a:endParaRPr/>
          </a:p>
          <a:p>
            <a:pPr marL="0" marR="0" lvl="0" indent="0" algn="l" rtl="0">
              <a:lnSpc>
                <a:spcPct val="100000"/>
              </a:lnSpc>
              <a:spcBef>
                <a:spcPts val="0"/>
              </a:spcBef>
              <a:spcAft>
                <a:spcPts val="0"/>
              </a:spcAft>
              <a:buClr>
                <a:schemeClr val="dk1"/>
              </a:buClr>
              <a:buFont typeface="Verdana"/>
              <a:buNone/>
            </a:pPr>
            <a:r>
              <a:rPr lang="en-US" sz="1500" b="1" i="1" u="none">
                <a:solidFill>
                  <a:schemeClr val="dk1"/>
                </a:solidFill>
                <a:latin typeface="Verdana"/>
                <a:ea typeface="Verdana"/>
                <a:cs typeface="Verdana"/>
                <a:sym typeface="Verdana"/>
              </a:rPr>
              <a:t>La Sierra de Baza</a:t>
            </a:r>
            <a:endParaRPr/>
          </a:p>
        </p:txBody>
      </p:sp>
      <p:cxnSp>
        <p:nvCxnSpPr>
          <p:cNvPr id="3233" name="Google Shape;3233;p71"/>
          <p:cNvCxnSpPr/>
          <p:nvPr/>
        </p:nvCxnSpPr>
        <p:spPr>
          <a:xfrm flipH="1">
            <a:off x="5202237" y="2943225"/>
            <a:ext cx="2005012" cy="814387"/>
          </a:xfrm>
          <a:prstGeom prst="straightConnector1">
            <a:avLst/>
          </a:prstGeom>
          <a:noFill/>
          <a:ln w="19050" cap="flat" cmpd="sng">
            <a:solidFill>
              <a:srgbClr val="FF0000"/>
            </a:solidFill>
            <a:prstDash val="solid"/>
            <a:miter lim="800000"/>
            <a:headEnd type="none" w="sm" len="sm"/>
            <a:tailEnd type="triangle" w="med" len="med"/>
          </a:ln>
        </p:spPr>
      </p:cxnSp>
      <p:grpSp>
        <p:nvGrpSpPr>
          <p:cNvPr id="3234" name="Google Shape;3234;p71"/>
          <p:cNvGrpSpPr/>
          <p:nvPr/>
        </p:nvGrpSpPr>
        <p:grpSpPr>
          <a:xfrm>
            <a:off x="5761037" y="4718050"/>
            <a:ext cx="2725737" cy="1227137"/>
            <a:chOff x="10140950" y="8004175"/>
            <a:chExt cx="4770437" cy="1974850"/>
          </a:xfrm>
        </p:grpSpPr>
        <p:sp>
          <p:nvSpPr>
            <p:cNvPr id="3235" name="Google Shape;3235;p71"/>
            <p:cNvSpPr txBox="1"/>
            <p:nvPr/>
          </p:nvSpPr>
          <p:spPr>
            <a:xfrm>
              <a:off x="10313987" y="8562975"/>
              <a:ext cx="2757487" cy="1414462"/>
            </a:xfrm>
            <a:prstGeom prst="rect">
              <a:avLst/>
            </a:prstGeom>
            <a:noFill/>
            <a:ln>
              <a:noFill/>
            </a:ln>
          </p:spPr>
          <p:txBody>
            <a:bodyPr spcFirstLastPara="1" wrap="square" lIns="18900" tIns="9450" rIns="18900" bIns="9450" anchor="t" anchorCtr="0">
              <a:noAutofit/>
            </a:bodyPr>
            <a:lstStyle/>
            <a:p>
              <a:pPr marL="0" marR="0" lvl="0" indent="0" algn="l" rtl="0">
                <a:lnSpc>
                  <a:spcPct val="120000"/>
                </a:lnSpc>
                <a:spcBef>
                  <a:spcPts val="0"/>
                </a:spcBef>
                <a:spcAft>
                  <a:spcPts val="0"/>
                </a:spcAft>
                <a:buClr>
                  <a:schemeClr val="dk1"/>
                </a:buClr>
                <a:buFont typeface="Arial"/>
                <a:buNone/>
              </a:pPr>
              <a:r>
                <a:rPr lang="en-US" sz="900" b="1" i="1" u="none">
                  <a:solidFill>
                    <a:schemeClr val="dk1"/>
                  </a:solidFill>
                  <a:latin typeface="Arial"/>
                  <a:ea typeface="Arial"/>
                  <a:cs typeface="Arial"/>
                  <a:sym typeface="Arial"/>
                </a:rPr>
                <a:t>Superficie del monte</a:t>
              </a:r>
              <a:endParaRPr/>
            </a:p>
            <a:p>
              <a:pPr marL="0" marR="0" lvl="0" indent="0" algn="l" rtl="0">
                <a:lnSpc>
                  <a:spcPct val="120000"/>
                </a:lnSpc>
                <a:spcBef>
                  <a:spcPts val="450"/>
                </a:spcBef>
                <a:spcAft>
                  <a:spcPts val="0"/>
                </a:spcAft>
                <a:buClr>
                  <a:schemeClr val="dk1"/>
                </a:buClr>
                <a:buFont typeface="Arial"/>
                <a:buNone/>
              </a:pPr>
              <a:r>
                <a:rPr lang="en-US" sz="900" b="1" i="1" u="none">
                  <a:solidFill>
                    <a:schemeClr val="dk1"/>
                  </a:solidFill>
                  <a:latin typeface="Arial"/>
                  <a:ea typeface="Arial"/>
                  <a:cs typeface="Arial"/>
                  <a:sym typeface="Arial"/>
                </a:rPr>
                <a:t>Colmenas actuales</a:t>
              </a:r>
              <a:endParaRPr/>
            </a:p>
            <a:p>
              <a:pPr marL="0" marR="0" lvl="0" indent="0" algn="l" rtl="0">
                <a:lnSpc>
                  <a:spcPct val="120000"/>
                </a:lnSpc>
                <a:spcBef>
                  <a:spcPts val="450"/>
                </a:spcBef>
                <a:spcAft>
                  <a:spcPts val="0"/>
                </a:spcAft>
                <a:buClr>
                  <a:schemeClr val="dk1"/>
                </a:buClr>
                <a:buFont typeface="Arial"/>
                <a:buNone/>
              </a:pPr>
              <a:r>
                <a:rPr lang="en-US" sz="900" b="1" i="1" u="none">
                  <a:solidFill>
                    <a:schemeClr val="dk1"/>
                  </a:solidFill>
                  <a:latin typeface="Arial"/>
                  <a:ea typeface="Arial"/>
                  <a:cs typeface="Arial"/>
                  <a:sym typeface="Arial"/>
                </a:rPr>
                <a:t>Capacidad de carga máxima según el modelo</a:t>
              </a:r>
              <a:endParaRPr/>
            </a:p>
          </p:txBody>
        </p:sp>
        <p:sp>
          <p:nvSpPr>
            <p:cNvPr id="3236" name="Google Shape;3236;p71"/>
            <p:cNvSpPr txBox="1"/>
            <p:nvPr/>
          </p:nvSpPr>
          <p:spPr>
            <a:xfrm>
              <a:off x="13547725" y="8569325"/>
              <a:ext cx="1363662" cy="1409700"/>
            </a:xfrm>
            <a:prstGeom prst="rect">
              <a:avLst/>
            </a:prstGeom>
            <a:noFill/>
            <a:ln>
              <a:noFill/>
            </a:ln>
          </p:spPr>
          <p:txBody>
            <a:bodyPr spcFirstLastPara="1" wrap="square" lIns="18900" tIns="9450" rIns="18900" bIns="9450" anchor="t" anchorCtr="0">
              <a:noAutofit/>
            </a:bodyPr>
            <a:lstStyle/>
            <a:p>
              <a:pPr marL="0" marR="0" lvl="0" indent="0" algn="l" rtl="0">
                <a:lnSpc>
                  <a:spcPct val="105000"/>
                </a:lnSpc>
                <a:spcBef>
                  <a:spcPts val="0"/>
                </a:spcBef>
                <a:spcAft>
                  <a:spcPts val="0"/>
                </a:spcAft>
                <a:buClr>
                  <a:srgbClr val="FF0000"/>
                </a:buClr>
                <a:buFont typeface="Arial"/>
                <a:buNone/>
              </a:pPr>
              <a:r>
                <a:rPr lang="en-US" sz="1100" b="1" i="1" u="none">
                  <a:solidFill>
                    <a:srgbClr val="FF0000"/>
                  </a:solidFill>
                  <a:latin typeface="Arial"/>
                  <a:ea typeface="Arial"/>
                  <a:cs typeface="Arial"/>
                  <a:sym typeface="Arial"/>
                </a:rPr>
                <a:t>53.400 Has</a:t>
              </a:r>
              <a:endParaRPr/>
            </a:p>
            <a:p>
              <a:pPr marL="0" marR="0" lvl="0" indent="0" algn="l" rtl="0">
                <a:lnSpc>
                  <a:spcPct val="105000"/>
                </a:lnSpc>
                <a:spcBef>
                  <a:spcPts val="330"/>
                </a:spcBef>
                <a:spcAft>
                  <a:spcPts val="0"/>
                </a:spcAft>
                <a:buClr>
                  <a:srgbClr val="FF0000"/>
                </a:buClr>
                <a:buFont typeface="Arial"/>
                <a:buNone/>
              </a:pPr>
              <a:r>
                <a:rPr lang="en-US" sz="1100" b="1" i="1" u="none">
                  <a:solidFill>
                    <a:srgbClr val="FF0000"/>
                  </a:solidFill>
                  <a:latin typeface="Arial"/>
                  <a:ea typeface="Arial"/>
                  <a:cs typeface="Arial"/>
                  <a:sym typeface="Arial"/>
                </a:rPr>
                <a:t>4.500 Col.</a:t>
              </a:r>
              <a:endParaRPr/>
            </a:p>
            <a:p>
              <a:pPr marL="0" marR="0" lvl="0" indent="0" algn="l" rtl="0">
                <a:lnSpc>
                  <a:spcPct val="105000"/>
                </a:lnSpc>
                <a:spcBef>
                  <a:spcPts val="330"/>
                </a:spcBef>
                <a:spcAft>
                  <a:spcPts val="0"/>
                </a:spcAft>
                <a:buClr>
                  <a:schemeClr val="dk1"/>
                </a:buClr>
                <a:buFont typeface="Times New Roman"/>
                <a:buNone/>
              </a:pPr>
              <a:endParaRPr sz="1100" b="1" i="1" u="none">
                <a:solidFill>
                  <a:srgbClr val="FF0000"/>
                </a:solidFill>
                <a:latin typeface="Arial"/>
                <a:ea typeface="Arial"/>
                <a:cs typeface="Arial"/>
                <a:sym typeface="Arial"/>
              </a:endParaRPr>
            </a:p>
            <a:p>
              <a:pPr marL="0" marR="0" lvl="0" indent="0" algn="l" rtl="0">
                <a:lnSpc>
                  <a:spcPct val="105000"/>
                </a:lnSpc>
                <a:spcBef>
                  <a:spcPts val="330"/>
                </a:spcBef>
                <a:spcAft>
                  <a:spcPts val="0"/>
                </a:spcAft>
                <a:buClr>
                  <a:srgbClr val="FF0000"/>
                </a:buClr>
                <a:buFont typeface="Arial"/>
                <a:buNone/>
              </a:pPr>
              <a:r>
                <a:rPr lang="en-US" sz="1100" b="1" i="1" u="none">
                  <a:solidFill>
                    <a:srgbClr val="FF0000"/>
                  </a:solidFill>
                  <a:latin typeface="Arial"/>
                  <a:ea typeface="Arial"/>
                  <a:cs typeface="Arial"/>
                  <a:sym typeface="Arial"/>
                </a:rPr>
                <a:t>7.000 Col.</a:t>
              </a:r>
              <a:endParaRPr/>
            </a:p>
          </p:txBody>
        </p:sp>
        <p:cxnSp>
          <p:nvCxnSpPr>
            <p:cNvPr id="3237" name="Google Shape;3237;p71"/>
            <p:cNvCxnSpPr/>
            <p:nvPr/>
          </p:nvCxnSpPr>
          <p:spPr>
            <a:xfrm>
              <a:off x="12472987" y="9175750"/>
              <a:ext cx="1038225" cy="0"/>
            </a:xfrm>
            <a:prstGeom prst="straightConnector1">
              <a:avLst/>
            </a:prstGeom>
            <a:noFill/>
            <a:ln w="9525" cap="flat" cmpd="sng">
              <a:solidFill>
                <a:schemeClr val="dk1"/>
              </a:solidFill>
              <a:prstDash val="solid"/>
              <a:miter lim="800000"/>
              <a:headEnd type="none" w="sm" len="sm"/>
              <a:tailEnd type="triangle" w="med" len="med"/>
            </a:ln>
          </p:spPr>
        </p:cxnSp>
        <p:cxnSp>
          <p:nvCxnSpPr>
            <p:cNvPr id="3238" name="Google Shape;3238;p71"/>
            <p:cNvCxnSpPr/>
            <p:nvPr/>
          </p:nvCxnSpPr>
          <p:spPr>
            <a:xfrm>
              <a:off x="12892087" y="9888537"/>
              <a:ext cx="619125" cy="0"/>
            </a:xfrm>
            <a:prstGeom prst="straightConnector1">
              <a:avLst/>
            </a:prstGeom>
            <a:noFill/>
            <a:ln w="9525" cap="flat" cmpd="sng">
              <a:solidFill>
                <a:schemeClr val="dk1"/>
              </a:solidFill>
              <a:prstDash val="solid"/>
              <a:miter lim="800000"/>
              <a:headEnd type="none" w="sm" len="sm"/>
              <a:tailEnd type="triangle" w="med" len="med"/>
            </a:ln>
          </p:spPr>
        </p:cxnSp>
        <p:cxnSp>
          <p:nvCxnSpPr>
            <p:cNvPr id="3239" name="Google Shape;3239;p71"/>
            <p:cNvCxnSpPr/>
            <p:nvPr/>
          </p:nvCxnSpPr>
          <p:spPr>
            <a:xfrm>
              <a:off x="12514262" y="8775700"/>
              <a:ext cx="946150" cy="0"/>
            </a:xfrm>
            <a:prstGeom prst="straightConnector1">
              <a:avLst/>
            </a:prstGeom>
            <a:noFill/>
            <a:ln w="9525" cap="flat" cmpd="sng">
              <a:solidFill>
                <a:schemeClr val="dk1"/>
              </a:solidFill>
              <a:prstDash val="solid"/>
              <a:miter lim="800000"/>
              <a:headEnd type="none" w="sm" len="sm"/>
              <a:tailEnd type="triangle" w="med" len="med"/>
            </a:ln>
          </p:spPr>
        </p:cxnSp>
        <p:sp>
          <p:nvSpPr>
            <p:cNvPr id="3240" name="Google Shape;3240;p71"/>
            <p:cNvSpPr/>
            <p:nvPr/>
          </p:nvSpPr>
          <p:spPr>
            <a:xfrm>
              <a:off x="10140950" y="8656637"/>
              <a:ext cx="74612" cy="1289050"/>
            </a:xfrm>
            <a:prstGeom prst="rect">
              <a:avLst/>
            </a:prstGeom>
            <a:blipFill rotWithShape="1">
              <a:blip r:embed="rId6">
                <a:alphaModFix/>
              </a:blip>
              <a:stretch>
                <a:fillRect/>
              </a:stretch>
            </a:blipFill>
            <a:ln>
              <a:noFill/>
            </a:ln>
            <a:effectLst>
              <a:outerShdw blurRad="63500" dist="71842" dir="8100000">
                <a:schemeClr val="lt2"/>
              </a:outerShdw>
            </a:effectLst>
          </p:spPr>
          <p:txBody>
            <a:bodyPr spcFirstLastPara="1" wrap="square" lIns="18900" tIns="9450" rIns="18900" bIns="945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241" name="Google Shape;3241;p71"/>
            <p:cNvGrpSpPr/>
            <p:nvPr/>
          </p:nvGrpSpPr>
          <p:grpSpPr>
            <a:xfrm>
              <a:off x="10252075" y="8004175"/>
              <a:ext cx="3152775" cy="487363"/>
              <a:chOff x="10177462" y="7923212"/>
              <a:chExt cx="3152775" cy="487363"/>
            </a:xfrm>
          </p:grpSpPr>
          <p:pic>
            <p:nvPicPr>
              <p:cNvPr id="3242" name="Google Shape;3242;p71"/>
              <p:cNvPicPr preferRelativeResize="0"/>
              <p:nvPr/>
            </p:nvPicPr>
            <p:blipFill rotWithShape="1">
              <a:blip r:embed="rId7">
                <a:alphaModFix/>
              </a:blip>
              <a:srcRect/>
              <a:stretch/>
            </p:blipFill>
            <p:spPr>
              <a:xfrm rot="10800000" flipH="1">
                <a:off x="10215562" y="8261350"/>
                <a:ext cx="2562225" cy="149225"/>
              </a:xfrm>
              <a:prstGeom prst="rect">
                <a:avLst/>
              </a:prstGeom>
              <a:noFill/>
              <a:ln>
                <a:noFill/>
              </a:ln>
            </p:spPr>
          </p:pic>
          <p:sp>
            <p:nvSpPr>
              <p:cNvPr id="3243" name="Google Shape;3243;p71"/>
              <p:cNvSpPr txBox="1"/>
              <p:nvPr/>
            </p:nvSpPr>
            <p:spPr>
              <a:xfrm>
                <a:off x="10177462" y="7923212"/>
                <a:ext cx="3152775" cy="301625"/>
              </a:xfrm>
              <a:prstGeom prst="rect">
                <a:avLst/>
              </a:prstGeom>
              <a:noFill/>
              <a:ln>
                <a:noFill/>
              </a:ln>
            </p:spPr>
            <p:txBody>
              <a:bodyPr spcFirstLastPara="1" wrap="square" lIns="18900" tIns="9450" rIns="18900" bIns="9450" anchor="t" anchorCtr="0">
                <a:noAutofit/>
              </a:bodyPr>
              <a:lstStyle/>
              <a:p>
                <a:pPr marL="0" marR="0" lvl="0" indent="0" algn="l" rtl="0">
                  <a:lnSpc>
                    <a:spcPct val="100000"/>
                  </a:lnSpc>
                  <a:spcBef>
                    <a:spcPts val="0"/>
                  </a:spcBef>
                  <a:spcAft>
                    <a:spcPts val="0"/>
                  </a:spcAft>
                  <a:buClr>
                    <a:schemeClr val="dk1"/>
                  </a:buClr>
                  <a:buFont typeface="Arial"/>
                  <a:buNone/>
                </a:pPr>
                <a:r>
                  <a:rPr lang="en-US" sz="1100" b="1" i="1" u="none">
                    <a:solidFill>
                      <a:schemeClr val="dk1"/>
                    </a:solidFill>
                    <a:latin typeface="Arial"/>
                    <a:ea typeface="Arial"/>
                    <a:cs typeface="Arial"/>
                    <a:sym typeface="Arial"/>
                  </a:rPr>
                  <a:t>R</a:t>
                </a:r>
                <a:r>
                  <a:rPr lang="en-US" sz="1000" b="1" i="1" u="none">
                    <a:solidFill>
                      <a:schemeClr val="dk1"/>
                    </a:solidFill>
                    <a:latin typeface="Arial"/>
                    <a:ea typeface="Arial"/>
                    <a:cs typeface="Arial"/>
                    <a:sym typeface="Arial"/>
                  </a:rPr>
                  <a:t>esultados del modelo</a:t>
                </a:r>
                <a:endParaRPr/>
              </a:p>
            </p:txBody>
          </p:sp>
        </p:grpSp>
      </p:grpSp>
      <p:sp>
        <p:nvSpPr>
          <p:cNvPr id="3244" name="Google Shape;3244;p71"/>
          <p:cNvSpPr txBox="1"/>
          <p:nvPr/>
        </p:nvSpPr>
        <p:spPr>
          <a:xfrm>
            <a:off x="1239837" y="4186237"/>
            <a:ext cx="377825" cy="1114425"/>
          </a:xfrm>
          <a:prstGeom prst="rect">
            <a:avLst/>
          </a:prstGeom>
          <a:noFill/>
          <a:ln>
            <a:noFill/>
          </a:ln>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FF0000"/>
              </a:buClr>
              <a:buFont typeface="Times New Roman"/>
              <a:buNone/>
            </a:pPr>
            <a:r>
              <a:rPr lang="en-US" sz="7100" b="0" i="0" u="none">
                <a:solidFill>
                  <a:srgbClr val="FF0000"/>
                </a:solidFill>
                <a:latin typeface="Times New Roman"/>
                <a:ea typeface="Times New Roman"/>
                <a:cs typeface="Times New Roman"/>
                <a:sym typeface="Times New Roman"/>
              </a:rPr>
              <a:t>.</a:t>
            </a:r>
            <a:endParaRPr/>
          </a:p>
        </p:txBody>
      </p:sp>
      <p:sp>
        <p:nvSpPr>
          <p:cNvPr id="3245" name="Google Shape;3245;p71"/>
          <p:cNvSpPr txBox="1"/>
          <p:nvPr/>
        </p:nvSpPr>
        <p:spPr>
          <a:xfrm>
            <a:off x="1470025" y="4979987"/>
            <a:ext cx="998537" cy="276225"/>
          </a:xfrm>
          <a:prstGeom prst="rect">
            <a:avLst/>
          </a:prstGeom>
          <a:noFill/>
          <a:ln>
            <a:noFill/>
          </a:ln>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Asentamientos</a:t>
            </a:r>
            <a:endParaRPr/>
          </a:p>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actuales</a:t>
            </a:r>
            <a:endParaRPr/>
          </a:p>
        </p:txBody>
      </p:sp>
      <p:sp>
        <p:nvSpPr>
          <p:cNvPr id="3246" name="Google Shape;3246;p71"/>
          <p:cNvSpPr/>
          <p:nvPr/>
        </p:nvSpPr>
        <p:spPr>
          <a:xfrm>
            <a:off x="3457575" y="4681537"/>
            <a:ext cx="42862" cy="44450"/>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47" name="Google Shape;3247;p71"/>
          <p:cNvSpPr/>
          <p:nvPr/>
        </p:nvSpPr>
        <p:spPr>
          <a:xfrm>
            <a:off x="3367087" y="4525962"/>
            <a:ext cx="42862" cy="47625"/>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48" name="Google Shape;3248;p71"/>
          <p:cNvSpPr/>
          <p:nvPr/>
        </p:nvSpPr>
        <p:spPr>
          <a:xfrm>
            <a:off x="3446462" y="4476750"/>
            <a:ext cx="41275" cy="44450"/>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49" name="Google Shape;3249;p71"/>
          <p:cNvSpPr/>
          <p:nvPr/>
        </p:nvSpPr>
        <p:spPr>
          <a:xfrm>
            <a:off x="3489325" y="4398962"/>
            <a:ext cx="42862" cy="44450"/>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50" name="Google Shape;3250;p71"/>
          <p:cNvSpPr/>
          <p:nvPr/>
        </p:nvSpPr>
        <p:spPr>
          <a:xfrm>
            <a:off x="3576637" y="4406900"/>
            <a:ext cx="42862" cy="44450"/>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51" name="Google Shape;3251;p71"/>
          <p:cNvSpPr/>
          <p:nvPr/>
        </p:nvSpPr>
        <p:spPr>
          <a:xfrm>
            <a:off x="3671887" y="4383087"/>
            <a:ext cx="42862" cy="46037"/>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52" name="Google Shape;3252;p71"/>
          <p:cNvSpPr/>
          <p:nvPr/>
        </p:nvSpPr>
        <p:spPr>
          <a:xfrm>
            <a:off x="3794125" y="4252912"/>
            <a:ext cx="42862" cy="46037"/>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53" name="Google Shape;3253;p71"/>
          <p:cNvSpPr/>
          <p:nvPr/>
        </p:nvSpPr>
        <p:spPr>
          <a:xfrm>
            <a:off x="3844925" y="4152900"/>
            <a:ext cx="42862" cy="46037"/>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54" name="Google Shape;3254;p71"/>
          <p:cNvSpPr/>
          <p:nvPr/>
        </p:nvSpPr>
        <p:spPr>
          <a:xfrm>
            <a:off x="3470275" y="4230687"/>
            <a:ext cx="42862" cy="46037"/>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55" name="Google Shape;3255;p71"/>
          <p:cNvSpPr/>
          <p:nvPr/>
        </p:nvSpPr>
        <p:spPr>
          <a:xfrm>
            <a:off x="3600450" y="4170362"/>
            <a:ext cx="41275" cy="46037"/>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56" name="Google Shape;3256;p71"/>
          <p:cNvSpPr/>
          <p:nvPr/>
        </p:nvSpPr>
        <p:spPr>
          <a:xfrm>
            <a:off x="3729037" y="4137025"/>
            <a:ext cx="42862" cy="46037"/>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57" name="Google Shape;3257;p71"/>
          <p:cNvSpPr/>
          <p:nvPr/>
        </p:nvSpPr>
        <p:spPr>
          <a:xfrm>
            <a:off x="3268662" y="4371975"/>
            <a:ext cx="41275" cy="46037"/>
          </a:xfrm>
          <a:prstGeom prst="ellipse">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58" name="Google Shape;3258;p71"/>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3259" name="Google Shape;3259;p71"/>
          <p:cNvGrpSpPr/>
          <p:nvPr/>
        </p:nvGrpSpPr>
        <p:grpSpPr>
          <a:xfrm>
            <a:off x="784225" y="717550"/>
            <a:ext cx="7966075" cy="336550"/>
            <a:chOff x="784225" y="1581150"/>
            <a:chExt cx="7966075" cy="336550"/>
          </a:xfrm>
        </p:grpSpPr>
        <p:sp>
          <p:nvSpPr>
            <p:cNvPr id="3260" name="Google Shape;3260;p7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61" name="Google Shape;3261;p7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62" name="Google Shape;3262;p71"/>
            <p:cNvSpPr txBox="1"/>
            <p:nvPr/>
          </p:nvSpPr>
          <p:spPr>
            <a:xfrm>
              <a:off x="977900" y="1581150"/>
              <a:ext cx="29876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6.- Análisis de los resultados</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6"/>
        <p:cNvGrpSpPr/>
        <p:nvPr/>
      </p:nvGrpSpPr>
      <p:grpSpPr>
        <a:xfrm>
          <a:off x="0" y="0"/>
          <a:ext cx="0" cy="0"/>
          <a:chOff x="0" y="0"/>
          <a:chExt cx="0" cy="0"/>
        </a:xfrm>
      </p:grpSpPr>
      <p:pic>
        <p:nvPicPr>
          <p:cNvPr id="3267" name="Google Shape;3267;p72"/>
          <p:cNvPicPr preferRelativeResize="0"/>
          <p:nvPr/>
        </p:nvPicPr>
        <p:blipFill rotWithShape="1">
          <a:blip r:embed="rId3">
            <a:alphaModFix/>
          </a:blip>
          <a:srcRect l="23649" t="17079" r="8251" b="8094"/>
          <a:stretch/>
        </p:blipFill>
        <p:spPr>
          <a:xfrm>
            <a:off x="5470525" y="1363662"/>
            <a:ext cx="3030444" cy="2955950"/>
          </a:xfrm>
          <a:prstGeom prst="rect">
            <a:avLst/>
          </a:prstGeom>
          <a:noFill/>
          <a:ln>
            <a:noFill/>
          </a:ln>
        </p:spPr>
      </p:pic>
      <p:sp>
        <p:nvSpPr>
          <p:cNvPr id="3268" name="Google Shape;3268;p72"/>
          <p:cNvSpPr/>
          <p:nvPr/>
        </p:nvSpPr>
        <p:spPr>
          <a:xfrm>
            <a:off x="7537450" y="1420812"/>
            <a:ext cx="765175" cy="650875"/>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69" name="Google Shape;3269;p72"/>
          <p:cNvSpPr txBox="1"/>
          <p:nvPr/>
        </p:nvSpPr>
        <p:spPr>
          <a:xfrm>
            <a:off x="1452562" y="1709737"/>
            <a:ext cx="2301875" cy="755650"/>
          </a:xfrm>
          <a:prstGeom prst="rect">
            <a:avLst/>
          </a:prstGeom>
          <a:noFill/>
          <a:ln>
            <a:noFill/>
          </a:ln>
        </p:spPr>
        <p:txBody>
          <a:bodyPr spcFirstLastPara="1" wrap="square" lIns="54075" tIns="27025" rIns="54075" bIns="27025" anchor="t" anchorCtr="0">
            <a:noAutofit/>
          </a:bodyPr>
          <a:lstStyle/>
          <a:p>
            <a:pPr marL="0" marR="0" lvl="0" indent="0" algn="l" rtl="0">
              <a:lnSpc>
                <a:spcPct val="100000"/>
              </a:lnSpc>
              <a:spcBef>
                <a:spcPts val="0"/>
              </a:spcBef>
              <a:spcAft>
                <a:spcPts val="0"/>
              </a:spcAft>
              <a:buClr>
                <a:schemeClr val="dk1"/>
              </a:buClr>
              <a:buFont typeface="Verdana"/>
              <a:buNone/>
            </a:pPr>
            <a:r>
              <a:rPr lang="en-US" sz="1600" b="1" i="1" u="none">
                <a:solidFill>
                  <a:schemeClr val="dk1"/>
                </a:solidFill>
                <a:latin typeface="Verdana"/>
                <a:ea typeface="Verdana"/>
                <a:cs typeface="Verdana"/>
                <a:sym typeface="Verdana"/>
              </a:rPr>
              <a:t>M</a:t>
            </a:r>
            <a:r>
              <a:rPr lang="en-US" sz="1500" b="1" i="1" u="none">
                <a:solidFill>
                  <a:schemeClr val="dk1"/>
                </a:solidFill>
                <a:latin typeface="Verdana"/>
                <a:ea typeface="Verdana"/>
                <a:cs typeface="Verdana"/>
                <a:sym typeface="Verdana"/>
              </a:rPr>
              <a:t>ontes de</a:t>
            </a:r>
            <a:endParaRPr/>
          </a:p>
          <a:p>
            <a:pPr marL="0" marR="0" lvl="0" indent="0" algn="l" rtl="0">
              <a:lnSpc>
                <a:spcPct val="100000"/>
              </a:lnSpc>
              <a:spcBef>
                <a:spcPts val="0"/>
              </a:spcBef>
              <a:spcAft>
                <a:spcPts val="0"/>
              </a:spcAft>
              <a:buClr>
                <a:schemeClr val="dk1"/>
              </a:buClr>
              <a:buFont typeface="Verdana"/>
              <a:buNone/>
            </a:pPr>
            <a:r>
              <a:rPr lang="en-US" sz="1500" b="1" i="1" u="none">
                <a:solidFill>
                  <a:schemeClr val="dk1"/>
                </a:solidFill>
                <a:latin typeface="Verdana"/>
                <a:ea typeface="Verdana"/>
                <a:cs typeface="Verdana"/>
                <a:sym typeface="Verdana"/>
              </a:rPr>
              <a:t>Las Sierras de Castril y Nordeste</a:t>
            </a:r>
            <a:endParaRPr/>
          </a:p>
        </p:txBody>
      </p:sp>
      <p:cxnSp>
        <p:nvCxnSpPr>
          <p:cNvPr id="3270" name="Google Shape;3270;p72"/>
          <p:cNvCxnSpPr/>
          <p:nvPr/>
        </p:nvCxnSpPr>
        <p:spPr>
          <a:xfrm flipH="1">
            <a:off x="5330825" y="2068512"/>
            <a:ext cx="2197100" cy="1917700"/>
          </a:xfrm>
          <a:prstGeom prst="straightConnector1">
            <a:avLst/>
          </a:prstGeom>
          <a:noFill/>
          <a:ln w="19050" cap="flat" cmpd="sng">
            <a:solidFill>
              <a:srgbClr val="FF0000"/>
            </a:solidFill>
            <a:prstDash val="solid"/>
            <a:miter lim="800000"/>
            <a:headEnd type="none" w="sm" len="sm"/>
            <a:tailEnd type="triangle" w="med" len="med"/>
          </a:ln>
        </p:spPr>
      </p:cxnSp>
      <p:grpSp>
        <p:nvGrpSpPr>
          <p:cNvPr id="3271" name="Google Shape;3271;p72"/>
          <p:cNvGrpSpPr/>
          <p:nvPr/>
        </p:nvGrpSpPr>
        <p:grpSpPr>
          <a:xfrm>
            <a:off x="5889625" y="4718050"/>
            <a:ext cx="2725737" cy="1227137"/>
            <a:chOff x="10140950" y="8004175"/>
            <a:chExt cx="4770437" cy="1974850"/>
          </a:xfrm>
        </p:grpSpPr>
        <p:sp>
          <p:nvSpPr>
            <p:cNvPr id="3272" name="Google Shape;3272;p72"/>
            <p:cNvSpPr txBox="1"/>
            <p:nvPr/>
          </p:nvSpPr>
          <p:spPr>
            <a:xfrm>
              <a:off x="10313987" y="8562975"/>
              <a:ext cx="2757487" cy="1414462"/>
            </a:xfrm>
            <a:prstGeom prst="rect">
              <a:avLst/>
            </a:prstGeom>
            <a:noFill/>
            <a:ln>
              <a:noFill/>
            </a:ln>
          </p:spPr>
          <p:txBody>
            <a:bodyPr spcFirstLastPara="1" wrap="square" lIns="18900" tIns="9450" rIns="18900" bIns="9450" anchor="t" anchorCtr="0">
              <a:noAutofit/>
            </a:bodyPr>
            <a:lstStyle/>
            <a:p>
              <a:pPr marL="0" marR="0" lvl="0" indent="0" algn="l" rtl="0">
                <a:lnSpc>
                  <a:spcPct val="120000"/>
                </a:lnSpc>
                <a:spcBef>
                  <a:spcPts val="0"/>
                </a:spcBef>
                <a:spcAft>
                  <a:spcPts val="0"/>
                </a:spcAft>
                <a:buClr>
                  <a:schemeClr val="dk1"/>
                </a:buClr>
                <a:buFont typeface="Arial"/>
                <a:buNone/>
              </a:pPr>
              <a:r>
                <a:rPr lang="en-US" sz="900" b="1" i="1" u="none">
                  <a:solidFill>
                    <a:schemeClr val="dk1"/>
                  </a:solidFill>
                  <a:latin typeface="Arial"/>
                  <a:ea typeface="Arial"/>
                  <a:cs typeface="Arial"/>
                  <a:sym typeface="Arial"/>
                </a:rPr>
                <a:t>Superficie del monte</a:t>
              </a:r>
              <a:endParaRPr/>
            </a:p>
            <a:p>
              <a:pPr marL="0" marR="0" lvl="0" indent="0" algn="l" rtl="0">
                <a:lnSpc>
                  <a:spcPct val="120000"/>
                </a:lnSpc>
                <a:spcBef>
                  <a:spcPts val="450"/>
                </a:spcBef>
                <a:spcAft>
                  <a:spcPts val="0"/>
                </a:spcAft>
                <a:buClr>
                  <a:schemeClr val="dk1"/>
                </a:buClr>
                <a:buFont typeface="Arial"/>
                <a:buNone/>
              </a:pPr>
              <a:r>
                <a:rPr lang="en-US" sz="900" b="1" i="1" u="none">
                  <a:solidFill>
                    <a:schemeClr val="dk1"/>
                  </a:solidFill>
                  <a:latin typeface="Arial"/>
                  <a:ea typeface="Arial"/>
                  <a:cs typeface="Arial"/>
                  <a:sym typeface="Arial"/>
                </a:rPr>
                <a:t>Colmenas actuales</a:t>
              </a:r>
              <a:endParaRPr/>
            </a:p>
            <a:p>
              <a:pPr marL="0" marR="0" lvl="0" indent="0" algn="l" rtl="0">
                <a:lnSpc>
                  <a:spcPct val="120000"/>
                </a:lnSpc>
                <a:spcBef>
                  <a:spcPts val="450"/>
                </a:spcBef>
                <a:spcAft>
                  <a:spcPts val="0"/>
                </a:spcAft>
                <a:buClr>
                  <a:schemeClr val="dk1"/>
                </a:buClr>
                <a:buFont typeface="Arial"/>
                <a:buNone/>
              </a:pPr>
              <a:r>
                <a:rPr lang="en-US" sz="900" b="1" i="1" u="none">
                  <a:solidFill>
                    <a:schemeClr val="dk1"/>
                  </a:solidFill>
                  <a:latin typeface="Arial"/>
                  <a:ea typeface="Arial"/>
                  <a:cs typeface="Arial"/>
                  <a:sym typeface="Arial"/>
                </a:rPr>
                <a:t>Capacidad de carga máxima según el modelo</a:t>
              </a:r>
              <a:endParaRPr/>
            </a:p>
          </p:txBody>
        </p:sp>
        <p:sp>
          <p:nvSpPr>
            <p:cNvPr id="3273" name="Google Shape;3273;p72"/>
            <p:cNvSpPr txBox="1"/>
            <p:nvPr/>
          </p:nvSpPr>
          <p:spPr>
            <a:xfrm>
              <a:off x="13547725" y="8569325"/>
              <a:ext cx="1363662" cy="1409700"/>
            </a:xfrm>
            <a:prstGeom prst="rect">
              <a:avLst/>
            </a:prstGeom>
            <a:noFill/>
            <a:ln>
              <a:noFill/>
            </a:ln>
          </p:spPr>
          <p:txBody>
            <a:bodyPr spcFirstLastPara="1" wrap="square" lIns="18900" tIns="9450" rIns="18900" bIns="9450" anchor="t" anchorCtr="0">
              <a:noAutofit/>
            </a:bodyPr>
            <a:lstStyle/>
            <a:p>
              <a:pPr marL="0" marR="0" lvl="0" indent="0" algn="l" rtl="0">
                <a:lnSpc>
                  <a:spcPct val="105000"/>
                </a:lnSpc>
                <a:spcBef>
                  <a:spcPts val="0"/>
                </a:spcBef>
                <a:spcAft>
                  <a:spcPts val="0"/>
                </a:spcAft>
                <a:buClr>
                  <a:srgbClr val="FF0000"/>
                </a:buClr>
                <a:buFont typeface="Arial"/>
                <a:buNone/>
              </a:pPr>
              <a:r>
                <a:rPr lang="en-US" sz="1100" b="1" i="1" u="none">
                  <a:solidFill>
                    <a:srgbClr val="FF0000"/>
                  </a:solidFill>
                  <a:latin typeface="Arial"/>
                  <a:ea typeface="Arial"/>
                  <a:cs typeface="Arial"/>
                  <a:sym typeface="Arial"/>
                </a:rPr>
                <a:t>25.400 Has</a:t>
              </a:r>
              <a:endParaRPr/>
            </a:p>
            <a:p>
              <a:pPr marL="0" marR="0" lvl="0" indent="0" algn="l" rtl="0">
                <a:lnSpc>
                  <a:spcPct val="105000"/>
                </a:lnSpc>
                <a:spcBef>
                  <a:spcPts val="330"/>
                </a:spcBef>
                <a:spcAft>
                  <a:spcPts val="0"/>
                </a:spcAft>
                <a:buClr>
                  <a:srgbClr val="FF0000"/>
                </a:buClr>
                <a:buFont typeface="Arial"/>
                <a:buNone/>
              </a:pPr>
              <a:r>
                <a:rPr lang="en-US" sz="1100" b="1" i="1" u="none">
                  <a:solidFill>
                    <a:srgbClr val="FF0000"/>
                  </a:solidFill>
                  <a:latin typeface="Arial"/>
                  <a:ea typeface="Arial"/>
                  <a:cs typeface="Arial"/>
                  <a:sym typeface="Arial"/>
                </a:rPr>
                <a:t>0 Col.</a:t>
              </a:r>
              <a:endParaRPr/>
            </a:p>
            <a:p>
              <a:pPr marL="0" marR="0" lvl="0" indent="0" algn="l" rtl="0">
                <a:lnSpc>
                  <a:spcPct val="105000"/>
                </a:lnSpc>
                <a:spcBef>
                  <a:spcPts val="330"/>
                </a:spcBef>
                <a:spcAft>
                  <a:spcPts val="0"/>
                </a:spcAft>
                <a:buClr>
                  <a:schemeClr val="dk1"/>
                </a:buClr>
                <a:buFont typeface="Times New Roman"/>
                <a:buNone/>
              </a:pPr>
              <a:endParaRPr sz="1100" b="1" i="1" u="none">
                <a:solidFill>
                  <a:srgbClr val="FF0000"/>
                </a:solidFill>
                <a:latin typeface="Arial"/>
                <a:ea typeface="Arial"/>
                <a:cs typeface="Arial"/>
                <a:sym typeface="Arial"/>
              </a:endParaRPr>
            </a:p>
            <a:p>
              <a:pPr marL="0" marR="0" lvl="0" indent="0" algn="l" rtl="0">
                <a:lnSpc>
                  <a:spcPct val="105000"/>
                </a:lnSpc>
                <a:spcBef>
                  <a:spcPts val="330"/>
                </a:spcBef>
                <a:spcAft>
                  <a:spcPts val="0"/>
                </a:spcAft>
                <a:buClr>
                  <a:srgbClr val="FF0000"/>
                </a:buClr>
                <a:buFont typeface="Arial"/>
                <a:buNone/>
              </a:pPr>
              <a:r>
                <a:rPr lang="en-US" sz="1100" b="1" i="1" u="none">
                  <a:solidFill>
                    <a:srgbClr val="FF0000"/>
                  </a:solidFill>
                  <a:latin typeface="Arial"/>
                  <a:ea typeface="Arial"/>
                  <a:cs typeface="Arial"/>
                  <a:sym typeface="Arial"/>
                </a:rPr>
                <a:t>2.730 Col.</a:t>
              </a:r>
              <a:endParaRPr/>
            </a:p>
          </p:txBody>
        </p:sp>
        <p:cxnSp>
          <p:nvCxnSpPr>
            <p:cNvPr id="3274" name="Google Shape;3274;p72"/>
            <p:cNvCxnSpPr/>
            <p:nvPr/>
          </p:nvCxnSpPr>
          <p:spPr>
            <a:xfrm>
              <a:off x="12472987" y="9175750"/>
              <a:ext cx="1038225" cy="0"/>
            </a:xfrm>
            <a:prstGeom prst="straightConnector1">
              <a:avLst/>
            </a:prstGeom>
            <a:noFill/>
            <a:ln w="9525" cap="flat" cmpd="sng">
              <a:solidFill>
                <a:schemeClr val="dk1"/>
              </a:solidFill>
              <a:prstDash val="solid"/>
              <a:miter lim="800000"/>
              <a:headEnd type="none" w="sm" len="sm"/>
              <a:tailEnd type="triangle" w="med" len="med"/>
            </a:ln>
          </p:spPr>
        </p:cxnSp>
        <p:cxnSp>
          <p:nvCxnSpPr>
            <p:cNvPr id="3275" name="Google Shape;3275;p72"/>
            <p:cNvCxnSpPr/>
            <p:nvPr/>
          </p:nvCxnSpPr>
          <p:spPr>
            <a:xfrm>
              <a:off x="12892087" y="9888537"/>
              <a:ext cx="619125" cy="0"/>
            </a:xfrm>
            <a:prstGeom prst="straightConnector1">
              <a:avLst/>
            </a:prstGeom>
            <a:noFill/>
            <a:ln w="9525" cap="flat" cmpd="sng">
              <a:solidFill>
                <a:schemeClr val="dk1"/>
              </a:solidFill>
              <a:prstDash val="solid"/>
              <a:miter lim="800000"/>
              <a:headEnd type="none" w="sm" len="sm"/>
              <a:tailEnd type="triangle" w="med" len="med"/>
            </a:ln>
          </p:spPr>
        </p:cxnSp>
        <p:cxnSp>
          <p:nvCxnSpPr>
            <p:cNvPr id="3276" name="Google Shape;3276;p72"/>
            <p:cNvCxnSpPr/>
            <p:nvPr/>
          </p:nvCxnSpPr>
          <p:spPr>
            <a:xfrm>
              <a:off x="12514262" y="8775700"/>
              <a:ext cx="946150" cy="0"/>
            </a:xfrm>
            <a:prstGeom prst="straightConnector1">
              <a:avLst/>
            </a:prstGeom>
            <a:noFill/>
            <a:ln w="9525" cap="flat" cmpd="sng">
              <a:solidFill>
                <a:schemeClr val="dk1"/>
              </a:solidFill>
              <a:prstDash val="solid"/>
              <a:miter lim="800000"/>
              <a:headEnd type="none" w="sm" len="sm"/>
              <a:tailEnd type="triangle" w="med" len="med"/>
            </a:ln>
          </p:spPr>
        </p:cxnSp>
        <p:sp>
          <p:nvSpPr>
            <p:cNvPr id="3277" name="Google Shape;3277;p72"/>
            <p:cNvSpPr/>
            <p:nvPr/>
          </p:nvSpPr>
          <p:spPr>
            <a:xfrm>
              <a:off x="10140950" y="8656637"/>
              <a:ext cx="74612" cy="1289050"/>
            </a:xfrm>
            <a:prstGeom prst="rect">
              <a:avLst/>
            </a:prstGeom>
            <a:blipFill rotWithShape="1">
              <a:blip r:embed="rId4">
                <a:alphaModFix/>
              </a:blip>
              <a:stretch>
                <a:fillRect/>
              </a:stretch>
            </a:blipFill>
            <a:ln>
              <a:noFill/>
            </a:ln>
            <a:effectLst>
              <a:outerShdw blurRad="63500" dist="71842" dir="8100000">
                <a:schemeClr val="lt2"/>
              </a:outerShdw>
            </a:effectLst>
          </p:spPr>
          <p:txBody>
            <a:bodyPr spcFirstLastPara="1" wrap="square" lIns="18900" tIns="9450" rIns="18900" bIns="945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278" name="Google Shape;3278;p72"/>
            <p:cNvGrpSpPr/>
            <p:nvPr/>
          </p:nvGrpSpPr>
          <p:grpSpPr>
            <a:xfrm>
              <a:off x="10252075" y="8004175"/>
              <a:ext cx="3152775" cy="487363"/>
              <a:chOff x="10177462" y="7923212"/>
              <a:chExt cx="3152775" cy="487363"/>
            </a:xfrm>
          </p:grpSpPr>
          <p:pic>
            <p:nvPicPr>
              <p:cNvPr id="3279" name="Google Shape;3279;p72"/>
              <p:cNvPicPr preferRelativeResize="0"/>
              <p:nvPr/>
            </p:nvPicPr>
            <p:blipFill rotWithShape="1">
              <a:blip r:embed="rId5">
                <a:alphaModFix/>
              </a:blip>
              <a:srcRect/>
              <a:stretch/>
            </p:blipFill>
            <p:spPr>
              <a:xfrm rot="10800000" flipH="1">
                <a:off x="10215562" y="8261350"/>
                <a:ext cx="2562225" cy="149225"/>
              </a:xfrm>
              <a:prstGeom prst="rect">
                <a:avLst/>
              </a:prstGeom>
              <a:noFill/>
              <a:ln>
                <a:noFill/>
              </a:ln>
            </p:spPr>
          </p:pic>
          <p:sp>
            <p:nvSpPr>
              <p:cNvPr id="3280" name="Google Shape;3280;p72"/>
              <p:cNvSpPr txBox="1"/>
              <p:nvPr/>
            </p:nvSpPr>
            <p:spPr>
              <a:xfrm>
                <a:off x="10177462" y="7923212"/>
                <a:ext cx="3152775" cy="301625"/>
              </a:xfrm>
              <a:prstGeom prst="rect">
                <a:avLst/>
              </a:prstGeom>
              <a:noFill/>
              <a:ln>
                <a:noFill/>
              </a:ln>
            </p:spPr>
            <p:txBody>
              <a:bodyPr spcFirstLastPara="1" wrap="square" lIns="18900" tIns="9450" rIns="18900" bIns="9450" anchor="t" anchorCtr="0">
                <a:noAutofit/>
              </a:bodyPr>
              <a:lstStyle/>
              <a:p>
                <a:pPr marL="0" marR="0" lvl="0" indent="0" algn="l" rtl="0">
                  <a:lnSpc>
                    <a:spcPct val="100000"/>
                  </a:lnSpc>
                  <a:spcBef>
                    <a:spcPts val="0"/>
                  </a:spcBef>
                  <a:spcAft>
                    <a:spcPts val="0"/>
                  </a:spcAft>
                  <a:buClr>
                    <a:schemeClr val="dk1"/>
                  </a:buClr>
                  <a:buFont typeface="Arial"/>
                  <a:buNone/>
                </a:pPr>
                <a:r>
                  <a:rPr lang="en-US" sz="1100" b="1" i="1" u="none">
                    <a:solidFill>
                      <a:schemeClr val="dk1"/>
                    </a:solidFill>
                    <a:latin typeface="Arial"/>
                    <a:ea typeface="Arial"/>
                    <a:cs typeface="Arial"/>
                    <a:sym typeface="Arial"/>
                  </a:rPr>
                  <a:t>R</a:t>
                </a:r>
                <a:r>
                  <a:rPr lang="en-US" sz="1000" b="1" i="1" u="none">
                    <a:solidFill>
                      <a:schemeClr val="dk1"/>
                    </a:solidFill>
                    <a:latin typeface="Arial"/>
                    <a:ea typeface="Arial"/>
                    <a:cs typeface="Arial"/>
                    <a:sym typeface="Arial"/>
                  </a:rPr>
                  <a:t>esultados del modelo</a:t>
                </a:r>
                <a:endParaRPr/>
              </a:p>
            </p:txBody>
          </p:sp>
        </p:grpSp>
      </p:grpSp>
      <p:pic>
        <p:nvPicPr>
          <p:cNvPr id="3281" name="Google Shape;3281;p72"/>
          <p:cNvPicPr preferRelativeResize="0"/>
          <p:nvPr/>
        </p:nvPicPr>
        <p:blipFill rotWithShape="1">
          <a:blip r:embed="rId6">
            <a:alphaModFix/>
          </a:blip>
          <a:srcRect/>
          <a:stretch/>
        </p:blipFill>
        <p:spPr>
          <a:xfrm>
            <a:off x="1473200" y="2489200"/>
            <a:ext cx="2022475" cy="111125"/>
          </a:xfrm>
          <a:prstGeom prst="rect">
            <a:avLst/>
          </a:prstGeom>
          <a:noFill/>
          <a:ln>
            <a:noFill/>
          </a:ln>
        </p:spPr>
      </p:pic>
      <p:grpSp>
        <p:nvGrpSpPr>
          <p:cNvPr id="3282" name="Google Shape;3282;p72"/>
          <p:cNvGrpSpPr/>
          <p:nvPr/>
        </p:nvGrpSpPr>
        <p:grpSpPr>
          <a:xfrm>
            <a:off x="1236662" y="3097914"/>
            <a:ext cx="4397375" cy="2747261"/>
            <a:chOff x="2933700" y="4981972"/>
            <a:chExt cx="6724650" cy="3866753"/>
          </a:xfrm>
        </p:grpSpPr>
        <p:sp>
          <p:nvSpPr>
            <p:cNvPr id="3283" name="Google Shape;3283;p72"/>
            <p:cNvSpPr/>
            <p:nvPr/>
          </p:nvSpPr>
          <p:spPr>
            <a:xfrm>
              <a:off x="2933700" y="6848475"/>
              <a:ext cx="3086100" cy="1990725"/>
            </a:xfrm>
            <a:custGeom>
              <a:avLst/>
              <a:gdLst/>
              <a:ahLst/>
              <a:cxnLst/>
              <a:rect l="l" t="t" r="r" b="b"/>
              <a:pathLst>
                <a:path w="120000" h="120000" extrusionOk="0">
                  <a:moveTo>
                    <a:pt x="120000" y="120000"/>
                  </a:moveTo>
                  <a:lnTo>
                    <a:pt x="370" y="12631"/>
                  </a:lnTo>
                  <a:lnTo>
                    <a:pt x="0" y="0"/>
                  </a:lnTo>
                  <a:lnTo>
                    <a:pt x="31851" y="4593"/>
                  </a:lnTo>
                  <a:lnTo>
                    <a:pt x="90370" y="43062"/>
                  </a:lnTo>
                  <a:lnTo>
                    <a:pt x="115185" y="92440"/>
                  </a:lnTo>
                  <a:lnTo>
                    <a:pt x="120000" y="109090"/>
                  </a:lnTo>
                  <a:lnTo>
                    <a:pt x="120000" y="120000"/>
                  </a:lnTo>
                  <a:close/>
                </a:path>
              </a:pathLst>
            </a:custGeom>
            <a:gradFill>
              <a:gsLst>
                <a:gs pos="0">
                  <a:srgbClr val="CC6600"/>
                </a:gs>
                <a:gs pos="100000">
                  <a:srgbClr val="8F4700"/>
                </a:gs>
              </a:gsLst>
              <a:lin ang="5400000" scaled="0"/>
            </a:gradFill>
            <a:ln w="9525" cap="flat" cmpd="sng">
              <a:solidFill>
                <a:schemeClr val="dk1"/>
              </a:solidFill>
              <a:prstDash val="solid"/>
              <a:miter lim="524288"/>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84" name="Google Shape;3284;p72"/>
            <p:cNvSpPr/>
            <p:nvPr/>
          </p:nvSpPr>
          <p:spPr>
            <a:xfrm>
              <a:off x="6010275" y="6534150"/>
              <a:ext cx="3648075" cy="2314575"/>
            </a:xfrm>
            <a:custGeom>
              <a:avLst/>
              <a:gdLst/>
              <a:ahLst/>
              <a:cxnLst/>
              <a:rect l="l" t="t" r="r" b="b"/>
              <a:pathLst>
                <a:path w="120000" h="120000" extrusionOk="0">
                  <a:moveTo>
                    <a:pt x="0" y="112098"/>
                  </a:moveTo>
                  <a:lnTo>
                    <a:pt x="313" y="120000"/>
                  </a:lnTo>
                  <a:lnTo>
                    <a:pt x="120000" y="11851"/>
                  </a:lnTo>
                  <a:lnTo>
                    <a:pt x="119686" y="0"/>
                  </a:lnTo>
                  <a:lnTo>
                    <a:pt x="76762" y="22716"/>
                  </a:lnTo>
                  <a:lnTo>
                    <a:pt x="22558" y="85925"/>
                  </a:lnTo>
                  <a:lnTo>
                    <a:pt x="939" y="107160"/>
                  </a:lnTo>
                  <a:lnTo>
                    <a:pt x="0" y="112098"/>
                  </a:lnTo>
                  <a:close/>
                </a:path>
              </a:pathLst>
            </a:custGeom>
            <a:gradFill>
              <a:gsLst>
                <a:gs pos="0">
                  <a:srgbClr val="CC6600"/>
                </a:gs>
                <a:gs pos="100000">
                  <a:srgbClr val="8F4700"/>
                </a:gs>
              </a:gsLst>
              <a:lin ang="5400000" scaled="0"/>
            </a:gradFill>
            <a:ln w="9525" cap="flat" cmpd="sng">
              <a:solidFill>
                <a:schemeClr val="dk1"/>
              </a:solidFill>
              <a:prstDash val="solid"/>
              <a:miter lim="524288"/>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285" name="Google Shape;3285;p72"/>
            <p:cNvGrpSpPr/>
            <p:nvPr/>
          </p:nvGrpSpPr>
          <p:grpSpPr>
            <a:xfrm>
              <a:off x="4041362" y="7967967"/>
              <a:ext cx="385000" cy="558900"/>
              <a:chOff x="2221876" y="5509881"/>
              <a:chExt cx="388598" cy="564526"/>
            </a:xfrm>
          </p:grpSpPr>
          <p:sp>
            <p:nvSpPr>
              <p:cNvPr id="3286" name="Google Shape;3286;p72"/>
              <p:cNvSpPr txBox="1"/>
              <p:nvPr/>
            </p:nvSpPr>
            <p:spPr>
              <a:xfrm rot="-8580000">
                <a:off x="2265362" y="5861050"/>
                <a:ext cx="139700" cy="190500"/>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S</a:t>
                </a:r>
                <a:endParaRPr/>
              </a:p>
            </p:txBody>
          </p:sp>
          <p:sp>
            <p:nvSpPr>
              <p:cNvPr id="3287" name="Google Shape;3287;p72"/>
              <p:cNvSpPr/>
              <p:nvPr/>
            </p:nvSpPr>
            <p:spPr>
              <a:xfrm rot="-9300000">
                <a:off x="2244725" y="5573712"/>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288" name="Google Shape;3288;p72"/>
            <p:cNvGrpSpPr/>
            <p:nvPr/>
          </p:nvGrpSpPr>
          <p:grpSpPr>
            <a:xfrm>
              <a:off x="4567998" y="4981972"/>
              <a:ext cx="487035" cy="550275"/>
              <a:chOff x="2026334" y="1593680"/>
              <a:chExt cx="488781" cy="556458"/>
            </a:xfrm>
          </p:grpSpPr>
          <p:sp>
            <p:nvSpPr>
              <p:cNvPr id="3289" name="Google Shape;3289;p72"/>
              <p:cNvSpPr/>
              <p:nvPr/>
            </p:nvSpPr>
            <p:spPr>
              <a:xfrm rot="-1920000">
                <a:off x="2149475" y="1889125"/>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90" name="Google Shape;3290;p72"/>
              <p:cNvSpPr txBox="1"/>
              <p:nvPr/>
            </p:nvSpPr>
            <p:spPr>
              <a:xfrm rot="2820000">
                <a:off x="2078831" y="1613693"/>
                <a:ext cx="144462" cy="206375"/>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O</a:t>
                </a:r>
                <a:endParaRPr/>
              </a:p>
            </p:txBody>
          </p:sp>
        </p:grpSp>
        <p:grpSp>
          <p:nvGrpSpPr>
            <p:cNvPr id="3291" name="Google Shape;3291;p72"/>
            <p:cNvGrpSpPr/>
            <p:nvPr/>
          </p:nvGrpSpPr>
          <p:grpSpPr>
            <a:xfrm>
              <a:off x="7947167" y="7824896"/>
              <a:ext cx="445456" cy="390566"/>
              <a:chOff x="6731049" y="4896680"/>
              <a:chExt cx="447336" cy="394834"/>
            </a:xfrm>
          </p:grpSpPr>
          <p:sp>
            <p:nvSpPr>
              <p:cNvPr id="3292" name="Google Shape;3292;p72"/>
              <p:cNvSpPr txBox="1"/>
              <p:nvPr/>
            </p:nvSpPr>
            <p:spPr>
              <a:xfrm rot="2640000">
                <a:off x="6992937" y="5078412"/>
                <a:ext cx="138112" cy="192087"/>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E</a:t>
                </a:r>
                <a:endParaRPr/>
              </a:p>
            </p:txBody>
          </p:sp>
          <p:sp>
            <p:nvSpPr>
              <p:cNvPr id="3293" name="Google Shape;3293;p72"/>
              <p:cNvSpPr/>
              <p:nvPr/>
            </p:nvSpPr>
            <p:spPr>
              <a:xfrm rot="8760000">
                <a:off x="6753225" y="4976812"/>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294" name="Google Shape;3294;p72"/>
            <p:cNvGrpSpPr/>
            <p:nvPr/>
          </p:nvGrpSpPr>
          <p:grpSpPr>
            <a:xfrm>
              <a:off x="8056150" y="5013263"/>
              <a:ext cx="385000" cy="538109"/>
              <a:chOff x="5915988" y="1519008"/>
              <a:chExt cx="388598" cy="541898"/>
            </a:xfrm>
          </p:grpSpPr>
          <p:sp>
            <p:nvSpPr>
              <p:cNvPr id="3295" name="Google Shape;3295;p72"/>
              <p:cNvSpPr txBox="1"/>
              <p:nvPr/>
            </p:nvSpPr>
            <p:spPr>
              <a:xfrm rot="1800000">
                <a:off x="6111875" y="1543050"/>
                <a:ext cx="147637" cy="192087"/>
              </a:xfrm>
              <a:prstGeom prst="rect">
                <a:avLst/>
              </a:prstGeom>
              <a:no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Clr>
                    <a:schemeClr val="dk1"/>
                  </a:buClr>
                  <a:buFont typeface="Arial"/>
                  <a:buNone/>
                </a:pPr>
                <a:r>
                  <a:rPr lang="en-US" sz="800" b="1" i="1" u="none">
                    <a:solidFill>
                      <a:schemeClr val="dk1"/>
                    </a:solidFill>
                    <a:latin typeface="Arial"/>
                    <a:ea typeface="Arial"/>
                    <a:cs typeface="Arial"/>
                    <a:sym typeface="Arial"/>
                  </a:rPr>
                  <a:t>N</a:t>
                </a:r>
                <a:endParaRPr/>
              </a:p>
            </p:txBody>
          </p:sp>
          <p:sp>
            <p:nvSpPr>
              <p:cNvPr id="3296" name="Google Shape;3296;p72"/>
              <p:cNvSpPr/>
              <p:nvPr/>
            </p:nvSpPr>
            <p:spPr>
              <a:xfrm rot="1500000">
                <a:off x="5938837" y="1812925"/>
                <a:ext cx="342900" cy="184150"/>
              </a:xfrm>
              <a:prstGeom prst="triangle">
                <a:avLst>
                  <a:gd name="adj" fmla="val 50000"/>
                </a:avLst>
              </a:prstGeom>
              <a:gradFill>
                <a:gsLst>
                  <a:gs pos="0">
                    <a:srgbClr val="008F6B"/>
                  </a:gs>
                  <a:gs pos="100000">
                    <a:schemeClr val="accent1"/>
                  </a:gs>
                </a:gsLst>
                <a:path path="circle">
                  <a:fillToRect l="50000" t="50000" r="50000" b="50000"/>
                </a:path>
                <a:tileRect/>
              </a:gradFill>
              <a:ln w="9525" cap="flat" cmpd="sng">
                <a:solidFill>
                  <a:schemeClr val="dk1"/>
                </a:solidFill>
                <a:prstDash val="solid"/>
                <a:miter lim="800000"/>
                <a:headEnd type="none" w="sm" len="sm"/>
                <a:tailEnd type="none" w="sm" len="sm"/>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297" name="Google Shape;3297;p72"/>
            <p:cNvGrpSpPr/>
            <p:nvPr/>
          </p:nvGrpSpPr>
          <p:grpSpPr>
            <a:xfrm>
              <a:off x="2935287" y="5045075"/>
              <a:ext cx="6703163" cy="3714850"/>
              <a:chOff x="2773362" y="5054600"/>
              <a:chExt cx="6703163" cy="3714850"/>
            </a:xfrm>
          </p:grpSpPr>
          <p:sp>
            <p:nvSpPr>
              <p:cNvPr id="3298" name="Google Shape;3298;p72"/>
              <p:cNvSpPr/>
              <p:nvPr/>
            </p:nvSpPr>
            <p:spPr>
              <a:xfrm>
                <a:off x="2924175" y="5437187"/>
                <a:ext cx="5881687" cy="2782887"/>
              </a:xfrm>
              <a:custGeom>
                <a:avLst/>
                <a:gdLst/>
                <a:ahLst/>
                <a:cxnLst/>
                <a:rect l="l" t="t" r="r" b="b"/>
                <a:pathLst>
                  <a:path w="120000" h="120000" extrusionOk="0">
                    <a:moveTo>
                      <a:pt x="0" y="62087"/>
                    </a:moveTo>
                    <a:cubicBezTo>
                      <a:pt x="518" y="62361"/>
                      <a:pt x="1068" y="62430"/>
                      <a:pt x="1554" y="62909"/>
                    </a:cubicBezTo>
                    <a:cubicBezTo>
                      <a:pt x="2850" y="64141"/>
                      <a:pt x="3433" y="67769"/>
                      <a:pt x="4858" y="68659"/>
                    </a:cubicBezTo>
                    <a:cubicBezTo>
                      <a:pt x="8097" y="70713"/>
                      <a:pt x="11595" y="71876"/>
                      <a:pt x="14963" y="72766"/>
                    </a:cubicBezTo>
                    <a:cubicBezTo>
                      <a:pt x="15935" y="74135"/>
                      <a:pt x="16032" y="77626"/>
                      <a:pt x="17295" y="78516"/>
                    </a:cubicBezTo>
                    <a:cubicBezTo>
                      <a:pt x="19076" y="79749"/>
                      <a:pt x="20923" y="80844"/>
                      <a:pt x="22736" y="81802"/>
                    </a:cubicBezTo>
                    <a:cubicBezTo>
                      <a:pt x="25101" y="85499"/>
                      <a:pt x="26461" y="85088"/>
                      <a:pt x="29344" y="86320"/>
                    </a:cubicBezTo>
                    <a:cubicBezTo>
                      <a:pt x="32000" y="87484"/>
                      <a:pt x="34105" y="90154"/>
                      <a:pt x="36728" y="91249"/>
                    </a:cubicBezTo>
                    <a:cubicBezTo>
                      <a:pt x="37246" y="92070"/>
                      <a:pt x="37700" y="93097"/>
                      <a:pt x="38283" y="93713"/>
                    </a:cubicBezTo>
                    <a:cubicBezTo>
                      <a:pt x="38769" y="94192"/>
                      <a:pt x="39384" y="93987"/>
                      <a:pt x="39838" y="94535"/>
                    </a:cubicBezTo>
                    <a:cubicBezTo>
                      <a:pt x="44080" y="99532"/>
                      <a:pt x="39773" y="96725"/>
                      <a:pt x="43336" y="98642"/>
                    </a:cubicBezTo>
                    <a:cubicBezTo>
                      <a:pt x="43724" y="99463"/>
                      <a:pt x="44599" y="100969"/>
                      <a:pt x="44890" y="102338"/>
                    </a:cubicBezTo>
                    <a:cubicBezTo>
                      <a:pt x="45117" y="103434"/>
                      <a:pt x="45052" y="104803"/>
                      <a:pt x="45473" y="105624"/>
                    </a:cubicBezTo>
                    <a:cubicBezTo>
                      <a:pt x="45991" y="106651"/>
                      <a:pt x="46801" y="106583"/>
                      <a:pt x="47417" y="107267"/>
                    </a:cubicBezTo>
                    <a:cubicBezTo>
                      <a:pt x="48097" y="107952"/>
                      <a:pt x="48744" y="108773"/>
                      <a:pt x="49360" y="109731"/>
                    </a:cubicBezTo>
                    <a:cubicBezTo>
                      <a:pt x="50947" y="112264"/>
                      <a:pt x="51595" y="114386"/>
                      <a:pt x="53635" y="115482"/>
                    </a:cubicBezTo>
                    <a:cubicBezTo>
                      <a:pt x="56777" y="119452"/>
                      <a:pt x="59821" y="119041"/>
                      <a:pt x="63352" y="120000"/>
                    </a:cubicBezTo>
                    <a:cubicBezTo>
                      <a:pt x="67238" y="119520"/>
                      <a:pt x="71125" y="119041"/>
                      <a:pt x="75012" y="118357"/>
                    </a:cubicBezTo>
                    <a:cubicBezTo>
                      <a:pt x="76210" y="117535"/>
                      <a:pt x="76728" y="116303"/>
                      <a:pt x="77927" y="115482"/>
                    </a:cubicBezTo>
                    <a:cubicBezTo>
                      <a:pt x="78834" y="113976"/>
                      <a:pt x="80712" y="111032"/>
                      <a:pt x="81425" y="108910"/>
                    </a:cubicBezTo>
                    <a:cubicBezTo>
                      <a:pt x="82753" y="104940"/>
                      <a:pt x="81554" y="103913"/>
                      <a:pt x="84534" y="102338"/>
                    </a:cubicBezTo>
                    <a:cubicBezTo>
                      <a:pt x="85732" y="99806"/>
                      <a:pt x="84372" y="102270"/>
                      <a:pt x="86283" y="100285"/>
                    </a:cubicBezTo>
                    <a:cubicBezTo>
                      <a:pt x="88421" y="98026"/>
                      <a:pt x="90817" y="94808"/>
                      <a:pt x="92502" y="91249"/>
                    </a:cubicBezTo>
                    <a:cubicBezTo>
                      <a:pt x="94024" y="88031"/>
                      <a:pt x="94574" y="84198"/>
                      <a:pt x="96777" y="83445"/>
                    </a:cubicBezTo>
                    <a:cubicBezTo>
                      <a:pt x="99076" y="79817"/>
                      <a:pt x="101246" y="79201"/>
                      <a:pt x="103773" y="75231"/>
                    </a:cubicBezTo>
                    <a:cubicBezTo>
                      <a:pt x="105425" y="72629"/>
                      <a:pt x="106785" y="69617"/>
                      <a:pt x="108437" y="67016"/>
                    </a:cubicBezTo>
                    <a:cubicBezTo>
                      <a:pt x="109408" y="62840"/>
                      <a:pt x="113425" y="61540"/>
                      <a:pt x="115433" y="60855"/>
                    </a:cubicBezTo>
                    <a:cubicBezTo>
                      <a:pt x="116372" y="57912"/>
                      <a:pt x="115044" y="61540"/>
                      <a:pt x="116987" y="58802"/>
                    </a:cubicBezTo>
                    <a:cubicBezTo>
                      <a:pt x="117441" y="58117"/>
                      <a:pt x="117473" y="56543"/>
                      <a:pt x="117959" y="55926"/>
                    </a:cubicBezTo>
                    <a:cubicBezTo>
                      <a:pt x="118315" y="55447"/>
                      <a:pt x="118736" y="55379"/>
                      <a:pt x="119125" y="55105"/>
                    </a:cubicBezTo>
                    <a:cubicBezTo>
                      <a:pt x="120000" y="52367"/>
                      <a:pt x="120000" y="52915"/>
                      <a:pt x="119125" y="47301"/>
                    </a:cubicBezTo>
                    <a:cubicBezTo>
                      <a:pt x="118931" y="46001"/>
                      <a:pt x="118445" y="44905"/>
                      <a:pt x="117959" y="44015"/>
                    </a:cubicBezTo>
                    <a:cubicBezTo>
                      <a:pt x="116987" y="42167"/>
                      <a:pt x="115919" y="40593"/>
                      <a:pt x="114850" y="39087"/>
                    </a:cubicBezTo>
                    <a:cubicBezTo>
                      <a:pt x="114655" y="38813"/>
                      <a:pt x="114461" y="38608"/>
                      <a:pt x="114267" y="38265"/>
                    </a:cubicBezTo>
                    <a:cubicBezTo>
                      <a:pt x="113748" y="37375"/>
                      <a:pt x="113327" y="36075"/>
                      <a:pt x="112712" y="35390"/>
                    </a:cubicBezTo>
                    <a:cubicBezTo>
                      <a:pt x="112129" y="34774"/>
                      <a:pt x="111417" y="34843"/>
                      <a:pt x="110769" y="34569"/>
                    </a:cubicBezTo>
                    <a:cubicBezTo>
                      <a:pt x="107983" y="31009"/>
                      <a:pt x="102477" y="28476"/>
                      <a:pt x="99109" y="27586"/>
                    </a:cubicBezTo>
                    <a:cubicBezTo>
                      <a:pt x="96064" y="24848"/>
                      <a:pt x="93020" y="23205"/>
                      <a:pt x="89781" y="21836"/>
                    </a:cubicBezTo>
                    <a:cubicBezTo>
                      <a:pt x="89522" y="20878"/>
                      <a:pt x="89165" y="19988"/>
                      <a:pt x="89004" y="18961"/>
                    </a:cubicBezTo>
                    <a:cubicBezTo>
                      <a:pt x="87870" y="11431"/>
                      <a:pt x="89360" y="16155"/>
                      <a:pt x="88032" y="12390"/>
                    </a:cubicBezTo>
                    <a:cubicBezTo>
                      <a:pt x="87449" y="7529"/>
                      <a:pt x="86834" y="6229"/>
                      <a:pt x="84534" y="5407"/>
                    </a:cubicBezTo>
                    <a:cubicBezTo>
                      <a:pt x="82234" y="2190"/>
                      <a:pt x="79643" y="2395"/>
                      <a:pt x="76955" y="1711"/>
                    </a:cubicBezTo>
                    <a:cubicBezTo>
                      <a:pt x="75659" y="821"/>
                      <a:pt x="75238" y="410"/>
                      <a:pt x="73651" y="68"/>
                    </a:cubicBezTo>
                    <a:cubicBezTo>
                      <a:pt x="72161" y="205"/>
                      <a:pt x="70672" y="0"/>
                      <a:pt x="69182" y="479"/>
                    </a:cubicBezTo>
                    <a:cubicBezTo>
                      <a:pt x="68858" y="547"/>
                      <a:pt x="68696" y="1437"/>
                      <a:pt x="68404" y="1711"/>
                    </a:cubicBezTo>
                    <a:cubicBezTo>
                      <a:pt x="66688" y="3217"/>
                      <a:pt x="64388" y="3696"/>
                      <a:pt x="62574" y="4175"/>
                    </a:cubicBezTo>
                    <a:cubicBezTo>
                      <a:pt x="59433" y="6366"/>
                      <a:pt x="55773" y="6640"/>
                      <a:pt x="52469" y="7461"/>
                    </a:cubicBezTo>
                    <a:cubicBezTo>
                      <a:pt x="48874" y="8351"/>
                      <a:pt x="45311" y="9925"/>
                      <a:pt x="41781" y="11568"/>
                    </a:cubicBezTo>
                    <a:cubicBezTo>
                      <a:pt x="40809" y="12937"/>
                      <a:pt x="40453" y="13622"/>
                      <a:pt x="39255" y="14033"/>
                    </a:cubicBezTo>
                    <a:cubicBezTo>
                      <a:pt x="38348" y="16908"/>
                      <a:pt x="34688" y="17455"/>
                      <a:pt x="33425" y="18140"/>
                    </a:cubicBezTo>
                    <a:cubicBezTo>
                      <a:pt x="32906" y="18414"/>
                      <a:pt x="31870" y="18961"/>
                      <a:pt x="31870" y="18961"/>
                    </a:cubicBezTo>
                    <a:cubicBezTo>
                      <a:pt x="31643" y="19714"/>
                      <a:pt x="31546" y="20741"/>
                      <a:pt x="31287" y="21426"/>
                    </a:cubicBezTo>
                    <a:cubicBezTo>
                      <a:pt x="31125" y="21836"/>
                      <a:pt x="30866" y="21905"/>
                      <a:pt x="30704" y="22247"/>
                    </a:cubicBezTo>
                    <a:cubicBezTo>
                      <a:pt x="29020" y="25807"/>
                      <a:pt x="28113" y="26697"/>
                      <a:pt x="25651" y="27997"/>
                    </a:cubicBezTo>
                    <a:cubicBezTo>
                      <a:pt x="24226" y="29982"/>
                      <a:pt x="22898" y="33474"/>
                      <a:pt x="21570" y="35801"/>
                    </a:cubicBezTo>
                    <a:cubicBezTo>
                      <a:pt x="21344" y="36143"/>
                      <a:pt x="21246" y="36759"/>
                      <a:pt x="20987" y="37033"/>
                    </a:cubicBezTo>
                    <a:cubicBezTo>
                      <a:pt x="20437" y="37581"/>
                      <a:pt x="18947" y="38060"/>
                      <a:pt x="18267" y="38265"/>
                    </a:cubicBezTo>
                    <a:cubicBezTo>
                      <a:pt x="16259" y="40387"/>
                      <a:pt x="16421" y="41346"/>
                      <a:pt x="13991" y="42373"/>
                    </a:cubicBezTo>
                    <a:cubicBezTo>
                      <a:pt x="13311" y="43810"/>
                      <a:pt x="12728" y="45453"/>
                      <a:pt x="12048" y="46891"/>
                    </a:cubicBezTo>
                    <a:cubicBezTo>
                      <a:pt x="11595" y="52641"/>
                      <a:pt x="9975" y="56132"/>
                      <a:pt x="7773" y="59623"/>
                    </a:cubicBezTo>
                    <a:cubicBezTo>
                      <a:pt x="6672" y="59349"/>
                      <a:pt x="5570" y="59212"/>
                      <a:pt x="4469" y="58802"/>
                    </a:cubicBezTo>
                    <a:cubicBezTo>
                      <a:pt x="4080" y="58665"/>
                      <a:pt x="3530" y="58665"/>
                      <a:pt x="3303" y="57980"/>
                    </a:cubicBezTo>
                    <a:cubicBezTo>
                      <a:pt x="3109" y="57432"/>
                      <a:pt x="3433" y="56611"/>
                      <a:pt x="3497" y="55926"/>
                    </a:cubicBezTo>
                    <a:cubicBezTo>
                      <a:pt x="2429" y="55173"/>
                      <a:pt x="2623" y="56132"/>
                      <a:pt x="1748" y="57159"/>
                    </a:cubicBezTo>
                    <a:cubicBezTo>
                      <a:pt x="1392" y="57569"/>
                      <a:pt x="971" y="57706"/>
                      <a:pt x="582" y="57980"/>
                    </a:cubicBezTo>
                    <a:cubicBezTo>
                      <a:pt x="129" y="59349"/>
                      <a:pt x="0" y="60376"/>
                      <a:pt x="0" y="62087"/>
                    </a:cubicBezTo>
                    <a:close/>
                  </a:path>
                </a:pathLst>
              </a:custGeom>
              <a:solidFill>
                <a:srgbClr val="003300"/>
              </a:solidFill>
              <a:ln>
                <a:noFill/>
              </a:ln>
            </p:spPr>
            <p:txBody>
              <a:bodyPr spcFirstLastPara="1" wrap="square" lIns="11175" tIns="5575" rIns="11175" bIns="5575"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3299" name="Google Shape;3299;p72"/>
              <p:cNvPicPr preferRelativeResize="0"/>
              <p:nvPr/>
            </p:nvPicPr>
            <p:blipFill rotWithShape="1">
              <a:blip r:embed="rId7">
                <a:alphaModFix/>
              </a:blip>
              <a:srcRect l="2091" t="29411" r="2091" b="2164"/>
              <a:stretch/>
            </p:blipFill>
            <p:spPr>
              <a:xfrm>
                <a:off x="2773362" y="5054600"/>
                <a:ext cx="6703163" cy="3714850"/>
              </a:xfrm>
              <a:prstGeom prst="rect">
                <a:avLst/>
              </a:prstGeom>
              <a:noFill/>
              <a:ln>
                <a:noFill/>
              </a:ln>
            </p:spPr>
          </p:pic>
        </p:grpSp>
      </p:grpSp>
      <p:sp>
        <p:nvSpPr>
          <p:cNvPr id="3300" name="Google Shape;3300;p72"/>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 Planificación de aprovechamientos apícolas</a:t>
            </a:r>
            <a:endParaRPr/>
          </a:p>
        </p:txBody>
      </p:sp>
      <p:grpSp>
        <p:nvGrpSpPr>
          <p:cNvPr id="3301" name="Google Shape;3301;p72"/>
          <p:cNvGrpSpPr/>
          <p:nvPr/>
        </p:nvGrpSpPr>
        <p:grpSpPr>
          <a:xfrm>
            <a:off x="784225" y="717550"/>
            <a:ext cx="7966075" cy="336550"/>
            <a:chOff x="784225" y="1581150"/>
            <a:chExt cx="7966075" cy="336550"/>
          </a:xfrm>
        </p:grpSpPr>
        <p:sp>
          <p:nvSpPr>
            <p:cNvPr id="3302" name="Google Shape;3302;p72"/>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03" name="Google Shape;3303;p72"/>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04" name="Google Shape;3304;p72"/>
            <p:cNvSpPr txBox="1"/>
            <p:nvPr/>
          </p:nvSpPr>
          <p:spPr>
            <a:xfrm>
              <a:off x="977900" y="1581150"/>
              <a:ext cx="29876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6.- Análisis de los resultados</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10"/>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Teoría de la decisión</a:t>
            </a:r>
            <a:endParaRPr/>
          </a:p>
        </p:txBody>
      </p:sp>
      <p:grpSp>
        <p:nvGrpSpPr>
          <p:cNvPr id="230" name="Google Shape;230;p10"/>
          <p:cNvGrpSpPr/>
          <p:nvPr/>
        </p:nvGrpSpPr>
        <p:grpSpPr>
          <a:xfrm>
            <a:off x="841375" y="895350"/>
            <a:ext cx="7966075" cy="409575"/>
            <a:chOff x="866775" y="2959100"/>
            <a:chExt cx="7966075" cy="409575"/>
          </a:xfrm>
        </p:grpSpPr>
        <p:sp>
          <p:nvSpPr>
            <p:cNvPr id="231" name="Google Shape;231;p10"/>
            <p:cNvSpPr/>
            <p:nvPr/>
          </p:nvSpPr>
          <p:spPr>
            <a:xfrm>
              <a:off x="1025525" y="2959100"/>
              <a:ext cx="7807325" cy="409575"/>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2" name="Google Shape;232;p10"/>
            <p:cNvSpPr txBox="1"/>
            <p:nvPr/>
          </p:nvSpPr>
          <p:spPr>
            <a:xfrm>
              <a:off x="1127125" y="2971800"/>
              <a:ext cx="7597775" cy="3508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Incertidumbre</a:t>
              </a:r>
              <a:endParaRPr/>
            </a:p>
          </p:txBody>
        </p:sp>
        <p:sp>
          <p:nvSpPr>
            <p:cNvPr id="233" name="Google Shape;233;p10"/>
            <p:cNvSpPr/>
            <p:nvPr/>
          </p:nvSpPr>
          <p:spPr>
            <a:xfrm rot="5400000">
              <a:off x="840581" y="302815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34" name="Google Shape;234;p10"/>
          <p:cNvGrpSpPr/>
          <p:nvPr/>
        </p:nvGrpSpPr>
        <p:grpSpPr>
          <a:xfrm>
            <a:off x="1028700" y="1377950"/>
            <a:ext cx="7694613" cy="533400"/>
            <a:chOff x="1028700" y="1492250"/>
            <a:chExt cx="7694613" cy="533400"/>
          </a:xfrm>
        </p:grpSpPr>
        <p:sp>
          <p:nvSpPr>
            <p:cNvPr id="235" name="Google Shape;235;p10"/>
            <p:cNvSpPr txBox="1"/>
            <p:nvPr/>
          </p:nvSpPr>
          <p:spPr>
            <a:xfrm>
              <a:off x="1192212" y="1492250"/>
              <a:ext cx="7531100"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En muchas ocasiones se intenta soslayar la importancia de la incertidumbre mejorando la calidad y cantidad de información disponible.</a:t>
              </a:r>
              <a:endParaRPr/>
            </a:p>
          </p:txBody>
        </p:sp>
        <p:sp>
          <p:nvSpPr>
            <p:cNvPr id="236" name="Google Shape;236;p10"/>
            <p:cNvSpPr txBox="1"/>
            <p:nvPr/>
          </p:nvSpPr>
          <p:spPr>
            <a:xfrm rot="5400000">
              <a:off x="1019968" y="16200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37" name="Google Shape;237;p10"/>
          <p:cNvGrpSpPr/>
          <p:nvPr/>
        </p:nvGrpSpPr>
        <p:grpSpPr>
          <a:xfrm>
            <a:off x="1028700" y="2032000"/>
            <a:ext cx="7694613" cy="533400"/>
            <a:chOff x="1028700" y="2062162"/>
            <a:chExt cx="7694613" cy="533400"/>
          </a:xfrm>
        </p:grpSpPr>
        <p:sp>
          <p:nvSpPr>
            <p:cNvPr id="238" name="Google Shape;238;p10"/>
            <p:cNvSpPr txBox="1"/>
            <p:nvPr/>
          </p:nvSpPr>
          <p:spPr>
            <a:xfrm rot="5400000">
              <a:off x="1019968" y="21931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39" name="Google Shape;239;p10"/>
            <p:cNvSpPr txBox="1"/>
            <p:nvPr/>
          </p:nvSpPr>
          <p:spPr>
            <a:xfrm>
              <a:off x="1192212" y="2062162"/>
              <a:ext cx="7531100" cy="533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Reducir la incertidumbre de esta manera implica realizar fuertes inversiones en medios materiales y en personal</a:t>
              </a:r>
              <a:endParaRPr/>
            </a:p>
          </p:txBody>
        </p:sp>
      </p:grpSp>
      <p:pic>
        <p:nvPicPr>
          <p:cNvPr id="240" name="Google Shape;240;p10"/>
          <p:cNvPicPr preferRelativeResize="0"/>
          <p:nvPr/>
        </p:nvPicPr>
        <p:blipFill rotWithShape="1">
          <a:blip r:embed="rId3">
            <a:alphaModFix/>
          </a:blip>
          <a:srcRect/>
          <a:stretch/>
        </p:blipFill>
        <p:spPr>
          <a:xfrm>
            <a:off x="1171575" y="2740025"/>
            <a:ext cx="6407596" cy="388645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08"/>
        <p:cNvGrpSpPr/>
        <p:nvPr/>
      </p:nvGrpSpPr>
      <p:grpSpPr>
        <a:xfrm>
          <a:off x="0" y="0"/>
          <a:ext cx="0" cy="0"/>
          <a:chOff x="0" y="0"/>
          <a:chExt cx="0" cy="0"/>
        </a:xfrm>
      </p:grpSpPr>
      <p:sp>
        <p:nvSpPr>
          <p:cNvPr id="3309" name="Google Shape;3309;p73"/>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310" name="Google Shape;3310;p73"/>
          <p:cNvGrpSpPr/>
          <p:nvPr/>
        </p:nvGrpSpPr>
        <p:grpSpPr>
          <a:xfrm>
            <a:off x="784225" y="717550"/>
            <a:ext cx="7966075" cy="336550"/>
            <a:chOff x="784225" y="1581150"/>
            <a:chExt cx="7966075" cy="336550"/>
          </a:xfrm>
        </p:grpSpPr>
        <p:sp>
          <p:nvSpPr>
            <p:cNvPr id="3311" name="Google Shape;3311;p73"/>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12" name="Google Shape;3312;p73"/>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13" name="Google Shape;3313;p73"/>
            <p:cNvSpPr txBox="1"/>
            <p:nvPr/>
          </p:nvSpPr>
          <p:spPr>
            <a:xfrm>
              <a:off x="977900" y="1581150"/>
              <a:ext cx="5537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Modelo de desarrollo urbano en Central Massachusetts</a:t>
              </a:r>
              <a:endParaRPr/>
            </a:p>
          </p:txBody>
        </p:sp>
      </p:grpSp>
      <p:grpSp>
        <p:nvGrpSpPr>
          <p:cNvPr id="3314" name="Google Shape;3314;p73"/>
          <p:cNvGrpSpPr/>
          <p:nvPr/>
        </p:nvGrpSpPr>
        <p:grpSpPr>
          <a:xfrm>
            <a:off x="993775" y="1470025"/>
            <a:ext cx="7739062" cy="4532312"/>
            <a:chOff x="993775" y="1470025"/>
            <a:chExt cx="7739062" cy="4532312"/>
          </a:xfrm>
        </p:grpSpPr>
        <p:sp>
          <p:nvSpPr>
            <p:cNvPr id="3315" name="Google Shape;3315;p73"/>
            <p:cNvSpPr/>
            <p:nvPr/>
          </p:nvSpPr>
          <p:spPr>
            <a:xfrm>
              <a:off x="993775" y="1470025"/>
              <a:ext cx="7739062" cy="453231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3316" name="Google Shape;3316;p73"/>
            <p:cNvPicPr preferRelativeResize="0"/>
            <p:nvPr/>
          </p:nvPicPr>
          <p:blipFill rotWithShape="1">
            <a:blip r:embed="rId3">
              <a:alphaModFix/>
            </a:blip>
            <a:srcRect/>
            <a:stretch/>
          </p:blipFill>
          <p:spPr>
            <a:xfrm>
              <a:off x="6891337" y="4195762"/>
              <a:ext cx="1555780" cy="1083756"/>
            </a:xfrm>
            <a:prstGeom prst="rect">
              <a:avLst/>
            </a:prstGeom>
            <a:noFill/>
            <a:ln>
              <a:noFill/>
            </a:ln>
          </p:spPr>
        </p:pic>
        <p:grpSp>
          <p:nvGrpSpPr>
            <p:cNvPr id="3317" name="Google Shape;3317;p73"/>
            <p:cNvGrpSpPr/>
            <p:nvPr/>
          </p:nvGrpSpPr>
          <p:grpSpPr>
            <a:xfrm>
              <a:off x="2438400" y="1905000"/>
              <a:ext cx="5174741" cy="3728851"/>
              <a:chOff x="0" y="1371600"/>
              <a:chExt cx="5052515" cy="3431555"/>
            </a:xfrm>
          </p:grpSpPr>
          <p:pic>
            <p:nvPicPr>
              <p:cNvPr id="3318" name="Google Shape;3318;p73"/>
              <p:cNvPicPr preferRelativeResize="0"/>
              <p:nvPr/>
            </p:nvPicPr>
            <p:blipFill rotWithShape="1">
              <a:blip r:embed="rId4">
                <a:alphaModFix/>
              </a:blip>
              <a:srcRect/>
              <a:stretch/>
            </p:blipFill>
            <p:spPr>
              <a:xfrm>
                <a:off x="0" y="1371600"/>
                <a:ext cx="4049889" cy="3431555"/>
              </a:xfrm>
              <a:prstGeom prst="rect">
                <a:avLst/>
              </a:prstGeom>
              <a:noFill/>
              <a:ln>
                <a:noFill/>
              </a:ln>
            </p:spPr>
          </p:pic>
          <p:pic>
            <p:nvPicPr>
              <p:cNvPr id="3319" name="Google Shape;3319;p73"/>
              <p:cNvPicPr preferRelativeResize="0"/>
              <p:nvPr/>
            </p:nvPicPr>
            <p:blipFill rotWithShape="1">
              <a:blip r:embed="rId5">
                <a:alphaModFix/>
              </a:blip>
              <a:srcRect/>
              <a:stretch/>
            </p:blipFill>
            <p:spPr>
              <a:xfrm>
                <a:off x="3810000" y="1676400"/>
                <a:ext cx="1242515" cy="1534754"/>
              </a:xfrm>
              <a:prstGeom prst="rect">
                <a:avLst/>
              </a:prstGeom>
              <a:noFill/>
              <a:ln>
                <a:noFill/>
              </a:ln>
            </p:spPr>
          </p:pic>
        </p:grpSp>
        <p:pic>
          <p:nvPicPr>
            <p:cNvPr id="3320" name="Google Shape;3320;p73"/>
            <p:cNvPicPr preferRelativeResize="0"/>
            <p:nvPr/>
          </p:nvPicPr>
          <p:blipFill rotWithShape="1">
            <a:blip r:embed="rId6">
              <a:alphaModFix/>
            </a:blip>
            <a:srcRect/>
            <a:stretch/>
          </p:blipFill>
          <p:spPr>
            <a:xfrm>
              <a:off x="1149350" y="4659312"/>
              <a:ext cx="1634471" cy="844233"/>
            </a:xfrm>
            <a:prstGeom prst="rect">
              <a:avLst/>
            </a:prstGeom>
            <a:noFill/>
            <a:ln>
              <a:noFill/>
            </a:ln>
          </p:spPr>
        </p:pic>
        <p:grpSp>
          <p:nvGrpSpPr>
            <p:cNvPr id="3321" name="Google Shape;3321;p73"/>
            <p:cNvGrpSpPr/>
            <p:nvPr/>
          </p:nvGrpSpPr>
          <p:grpSpPr>
            <a:xfrm>
              <a:off x="2968625" y="5586412"/>
              <a:ext cx="3181350" cy="338138"/>
              <a:chOff x="3141662" y="6129337"/>
              <a:chExt cx="3181350" cy="338138"/>
            </a:xfrm>
          </p:grpSpPr>
          <p:cxnSp>
            <p:nvCxnSpPr>
              <p:cNvPr id="3322" name="Google Shape;3322;p73"/>
              <p:cNvCxnSpPr/>
              <p:nvPr/>
            </p:nvCxnSpPr>
            <p:spPr>
              <a:xfrm>
                <a:off x="3141662" y="6467475"/>
                <a:ext cx="3181350" cy="0"/>
              </a:xfrm>
              <a:prstGeom prst="straightConnector1">
                <a:avLst/>
              </a:prstGeom>
              <a:noFill/>
              <a:ln w="57150" cap="flat" cmpd="sng">
                <a:solidFill>
                  <a:srgbClr val="1E582F"/>
                </a:solidFill>
                <a:prstDash val="solid"/>
                <a:miter lim="800000"/>
                <a:headEnd type="none" w="sm" len="sm"/>
                <a:tailEnd type="none" w="sm" len="sm"/>
              </a:ln>
            </p:spPr>
          </p:cxnSp>
          <p:sp>
            <p:nvSpPr>
              <p:cNvPr id="3323" name="Google Shape;3323;p73"/>
              <p:cNvSpPr txBox="1"/>
              <p:nvPr/>
            </p:nvSpPr>
            <p:spPr>
              <a:xfrm>
                <a:off x="4146550" y="6129337"/>
                <a:ext cx="86360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100 Km</a:t>
                </a:r>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27"/>
        <p:cNvGrpSpPr/>
        <p:nvPr/>
      </p:nvGrpSpPr>
      <p:grpSpPr>
        <a:xfrm>
          <a:off x="0" y="0"/>
          <a:ext cx="0" cy="0"/>
          <a:chOff x="0" y="0"/>
          <a:chExt cx="0" cy="0"/>
        </a:xfrm>
      </p:grpSpPr>
      <p:sp>
        <p:nvSpPr>
          <p:cNvPr id="3328" name="Google Shape;3328;p74"/>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 desarrollo urbano</a:t>
            </a:r>
            <a:endParaRPr/>
          </a:p>
        </p:txBody>
      </p:sp>
      <p:grpSp>
        <p:nvGrpSpPr>
          <p:cNvPr id="3329" name="Google Shape;3329;p74"/>
          <p:cNvGrpSpPr/>
          <p:nvPr/>
        </p:nvGrpSpPr>
        <p:grpSpPr>
          <a:xfrm>
            <a:off x="784225" y="717550"/>
            <a:ext cx="7966075" cy="336550"/>
            <a:chOff x="784225" y="1581150"/>
            <a:chExt cx="7966075" cy="336550"/>
          </a:xfrm>
        </p:grpSpPr>
        <p:sp>
          <p:nvSpPr>
            <p:cNvPr id="3330" name="Google Shape;3330;p74"/>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31" name="Google Shape;3331;p74"/>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32" name="Google Shape;3332;p74"/>
            <p:cNvSpPr txBox="1"/>
            <p:nvPr/>
          </p:nvSpPr>
          <p:spPr>
            <a:xfrm>
              <a:off x="977900" y="1581150"/>
              <a:ext cx="11112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Objetivos</a:t>
              </a:r>
              <a:endParaRPr/>
            </a:p>
          </p:txBody>
        </p:sp>
      </p:grpSp>
      <p:grpSp>
        <p:nvGrpSpPr>
          <p:cNvPr id="3333" name="Google Shape;3333;p74"/>
          <p:cNvGrpSpPr/>
          <p:nvPr/>
        </p:nvGrpSpPr>
        <p:grpSpPr>
          <a:xfrm>
            <a:off x="1190625" y="1528762"/>
            <a:ext cx="7073901" cy="2671762"/>
            <a:chOff x="1190625" y="1681162"/>
            <a:chExt cx="7073901" cy="2671762"/>
          </a:xfrm>
        </p:grpSpPr>
        <p:sp>
          <p:nvSpPr>
            <p:cNvPr id="3334" name="Google Shape;3334;p74"/>
            <p:cNvSpPr txBox="1"/>
            <p:nvPr/>
          </p:nvSpPr>
          <p:spPr>
            <a:xfrm>
              <a:off x="1295400" y="1681162"/>
              <a:ext cx="6969125" cy="2671762"/>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Proporcionar una herramienta para visualizar los impactos del proceso urbanizador en los próximos años</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Crear un foro de discusión donde se pusieran de manifiesto diversas alternativas al modelo de desarrollo actual: participación pública</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Explorar la utilidad de los SIG como herramientas de apoyo a la toma de decisiones</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Generar un modelo que muestre la aptitud del territorio para albergar diversos tipos de actividades urbanísticas</a:t>
              </a:r>
              <a:endParaRPr/>
            </a:p>
          </p:txBody>
        </p:sp>
        <p:sp>
          <p:nvSpPr>
            <p:cNvPr id="3335" name="Google Shape;3335;p74"/>
            <p:cNvSpPr txBox="1"/>
            <p:nvPr/>
          </p:nvSpPr>
          <p:spPr>
            <a:xfrm rot="5400000">
              <a:off x="1181893" y="18153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36" name="Google Shape;3336;p74"/>
            <p:cNvSpPr txBox="1"/>
            <p:nvPr/>
          </p:nvSpPr>
          <p:spPr>
            <a:xfrm rot="5400000">
              <a:off x="1181893" y="24915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37" name="Google Shape;3337;p74"/>
            <p:cNvSpPr txBox="1"/>
            <p:nvPr/>
          </p:nvSpPr>
          <p:spPr>
            <a:xfrm rot="5400000">
              <a:off x="1181893" y="31805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38" name="Google Shape;3338;p74"/>
            <p:cNvSpPr txBox="1"/>
            <p:nvPr/>
          </p:nvSpPr>
          <p:spPr>
            <a:xfrm rot="5400000">
              <a:off x="1181893" y="38822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2"/>
        <p:cNvGrpSpPr/>
        <p:nvPr/>
      </p:nvGrpSpPr>
      <p:grpSpPr>
        <a:xfrm>
          <a:off x="0" y="0"/>
          <a:ext cx="0" cy="0"/>
          <a:chOff x="0" y="0"/>
          <a:chExt cx="0" cy="0"/>
        </a:xfrm>
      </p:grpSpPr>
      <p:pic>
        <p:nvPicPr>
          <p:cNvPr id="3343" name="Google Shape;3343;p75"/>
          <p:cNvPicPr preferRelativeResize="0"/>
          <p:nvPr/>
        </p:nvPicPr>
        <p:blipFill rotWithShape="1">
          <a:blip r:embed="rId3">
            <a:alphaModFix/>
          </a:blip>
          <a:srcRect/>
          <a:stretch/>
        </p:blipFill>
        <p:spPr>
          <a:xfrm>
            <a:off x="4008437" y="2051050"/>
            <a:ext cx="4199604" cy="3655342"/>
          </a:xfrm>
          <a:prstGeom prst="rect">
            <a:avLst/>
          </a:prstGeom>
          <a:noFill/>
          <a:ln>
            <a:noFill/>
          </a:ln>
        </p:spPr>
      </p:pic>
      <p:sp>
        <p:nvSpPr>
          <p:cNvPr id="3344" name="Google Shape;3344;p75"/>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345" name="Google Shape;3345;p75"/>
          <p:cNvGrpSpPr/>
          <p:nvPr/>
        </p:nvGrpSpPr>
        <p:grpSpPr>
          <a:xfrm>
            <a:off x="784225" y="717550"/>
            <a:ext cx="7966075" cy="336550"/>
            <a:chOff x="784225" y="1581150"/>
            <a:chExt cx="7966075" cy="336550"/>
          </a:xfrm>
        </p:grpSpPr>
        <p:sp>
          <p:nvSpPr>
            <p:cNvPr id="3346" name="Google Shape;3346;p7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47" name="Google Shape;3347;p7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48" name="Google Shape;3348;p75"/>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349" name="Google Shape;3349;p75"/>
          <p:cNvGrpSpPr/>
          <p:nvPr/>
        </p:nvGrpSpPr>
        <p:grpSpPr>
          <a:xfrm>
            <a:off x="974725" y="1108075"/>
            <a:ext cx="7551738" cy="581025"/>
            <a:chOff x="974725" y="1108075"/>
            <a:chExt cx="7551738" cy="581025"/>
          </a:xfrm>
        </p:grpSpPr>
        <p:sp>
          <p:nvSpPr>
            <p:cNvPr id="3350" name="Google Shape;3350;p75"/>
            <p:cNvSpPr txBox="1"/>
            <p:nvPr/>
          </p:nvSpPr>
          <p:spPr>
            <a:xfrm>
              <a:off x="1079500" y="1108075"/>
              <a:ext cx="7446962" cy="581025"/>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Se definen como “máscaras” en cuyo interior no se permite ningún proceso urbanizador</a:t>
              </a:r>
              <a:endParaRPr/>
            </a:p>
          </p:txBody>
        </p:sp>
        <p:sp>
          <p:nvSpPr>
            <p:cNvPr id="3351" name="Google Shape;3351;p75"/>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352" name="Google Shape;3352;p75"/>
          <p:cNvGrpSpPr/>
          <p:nvPr/>
        </p:nvGrpSpPr>
        <p:grpSpPr>
          <a:xfrm>
            <a:off x="1044575" y="2247900"/>
            <a:ext cx="2620962" cy="2390775"/>
            <a:chOff x="1044575" y="2247900"/>
            <a:chExt cx="2620962" cy="2390775"/>
          </a:xfrm>
        </p:grpSpPr>
        <p:sp>
          <p:nvSpPr>
            <p:cNvPr id="3353" name="Google Shape;3353;p75"/>
            <p:cNvSpPr txBox="1"/>
            <p:nvPr/>
          </p:nvSpPr>
          <p:spPr>
            <a:xfrm>
              <a:off x="1150937" y="2247900"/>
              <a:ext cx="2514600" cy="2390775"/>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Suelo previamente urbanizado</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Superficie protegida</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Llanuras de inundación</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Zonas húmedas</a:t>
              </a:r>
              <a:endParaRPr/>
            </a:p>
            <a:p>
              <a:pPr marL="0" marR="0" lvl="0" indent="0" algn="l" rtl="0">
                <a:lnSpc>
                  <a:spcPct val="100000"/>
                </a:lnSpc>
                <a:spcBef>
                  <a:spcPts val="0"/>
                </a:spcBef>
                <a:spcAft>
                  <a:spcPts val="0"/>
                </a:spcAft>
                <a:buNone/>
              </a:pPr>
              <a:endParaRPr sz="1600" b="1" i="1" u="none">
                <a:solidFill>
                  <a:srgbClr val="1E582F"/>
                </a:solidFill>
                <a:latin typeface="Arial"/>
                <a:ea typeface="Arial"/>
                <a:cs typeface="Arial"/>
                <a:sym typeface="Arial"/>
              </a:endParaRPr>
            </a:p>
          </p:txBody>
        </p:sp>
        <p:sp>
          <p:nvSpPr>
            <p:cNvPr id="3354" name="Google Shape;3354;p75"/>
            <p:cNvSpPr txBox="1"/>
            <p:nvPr/>
          </p:nvSpPr>
          <p:spPr>
            <a:xfrm rot="5400000">
              <a:off x="1035843" y="24185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55" name="Google Shape;3355;p75"/>
            <p:cNvSpPr txBox="1"/>
            <p:nvPr/>
          </p:nvSpPr>
          <p:spPr>
            <a:xfrm rot="5400000">
              <a:off x="1035843" y="30805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56" name="Google Shape;3356;p75"/>
            <p:cNvSpPr txBox="1"/>
            <p:nvPr/>
          </p:nvSpPr>
          <p:spPr>
            <a:xfrm rot="5400000">
              <a:off x="1035843" y="35059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57" name="Google Shape;3357;p75"/>
            <p:cNvSpPr txBox="1"/>
            <p:nvPr/>
          </p:nvSpPr>
          <p:spPr>
            <a:xfrm rot="5400000">
              <a:off x="1035843" y="39965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61"/>
        <p:cNvGrpSpPr/>
        <p:nvPr/>
      </p:nvGrpSpPr>
      <p:grpSpPr>
        <a:xfrm>
          <a:off x="0" y="0"/>
          <a:ext cx="0" cy="0"/>
          <a:chOff x="0" y="0"/>
          <a:chExt cx="0" cy="0"/>
        </a:xfrm>
      </p:grpSpPr>
      <p:pic>
        <p:nvPicPr>
          <p:cNvPr id="3362" name="Google Shape;3362;p76"/>
          <p:cNvPicPr preferRelativeResize="0"/>
          <p:nvPr/>
        </p:nvPicPr>
        <p:blipFill rotWithShape="1">
          <a:blip r:embed="rId3">
            <a:alphaModFix/>
          </a:blip>
          <a:srcRect/>
          <a:stretch/>
        </p:blipFill>
        <p:spPr>
          <a:xfrm>
            <a:off x="3549650" y="1706562"/>
            <a:ext cx="4919223" cy="4303319"/>
          </a:xfrm>
          <a:prstGeom prst="rect">
            <a:avLst/>
          </a:prstGeom>
          <a:noFill/>
          <a:ln>
            <a:noFill/>
          </a:ln>
        </p:spPr>
      </p:pic>
      <p:grpSp>
        <p:nvGrpSpPr>
          <p:cNvPr id="3363" name="Google Shape;3363;p76"/>
          <p:cNvGrpSpPr/>
          <p:nvPr/>
        </p:nvGrpSpPr>
        <p:grpSpPr>
          <a:xfrm>
            <a:off x="1039812" y="1771650"/>
            <a:ext cx="2327275" cy="1803400"/>
            <a:chOff x="1039812" y="1771650"/>
            <a:chExt cx="2327275" cy="1803400"/>
          </a:xfrm>
        </p:grpSpPr>
        <p:sp>
          <p:nvSpPr>
            <p:cNvPr id="3364" name="Google Shape;3364;p76"/>
            <p:cNvSpPr txBox="1"/>
            <p:nvPr/>
          </p:nvSpPr>
          <p:spPr>
            <a:xfrm>
              <a:off x="1239837" y="1771650"/>
              <a:ext cx="2127250" cy="18034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Se obtuvo combinando un mapa de usos y coberturas con información procedente del satélite SPOT</a:t>
              </a:r>
              <a:endParaRPr/>
            </a:p>
          </p:txBody>
        </p:sp>
        <p:sp>
          <p:nvSpPr>
            <p:cNvPr id="3365" name="Google Shape;3365;p76"/>
            <p:cNvSpPr/>
            <p:nvPr/>
          </p:nvSpPr>
          <p:spPr>
            <a:xfrm rot="5400000">
              <a:off x="1015206" y="1848643"/>
              <a:ext cx="242887" cy="193675"/>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366" name="Google Shape;3366;p76"/>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367" name="Google Shape;3367;p76"/>
          <p:cNvGrpSpPr/>
          <p:nvPr/>
        </p:nvGrpSpPr>
        <p:grpSpPr>
          <a:xfrm>
            <a:off x="784225" y="717550"/>
            <a:ext cx="7966075" cy="336550"/>
            <a:chOff x="784225" y="717550"/>
            <a:chExt cx="7966075" cy="336550"/>
          </a:xfrm>
        </p:grpSpPr>
        <p:sp>
          <p:nvSpPr>
            <p:cNvPr id="3368" name="Google Shape;3368;p76"/>
            <p:cNvSpPr/>
            <p:nvPr/>
          </p:nvSpPr>
          <p:spPr>
            <a:xfrm>
              <a:off x="942975" y="7397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69" name="Google Shape;3369;p76"/>
            <p:cNvSpPr/>
            <p:nvPr/>
          </p:nvSpPr>
          <p:spPr>
            <a:xfrm rot="5400000">
              <a:off x="758031" y="7564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70" name="Google Shape;3370;p76"/>
            <p:cNvSpPr txBox="1"/>
            <p:nvPr/>
          </p:nvSpPr>
          <p:spPr>
            <a:xfrm>
              <a:off x="977900" y="7175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371" name="Google Shape;3371;p76"/>
          <p:cNvGrpSpPr/>
          <p:nvPr/>
        </p:nvGrpSpPr>
        <p:grpSpPr>
          <a:xfrm>
            <a:off x="974725" y="1103312"/>
            <a:ext cx="7551738" cy="336550"/>
            <a:chOff x="974725" y="1103312"/>
            <a:chExt cx="7551738" cy="336550"/>
          </a:xfrm>
        </p:grpSpPr>
        <p:sp>
          <p:nvSpPr>
            <p:cNvPr id="3372" name="Google Shape;3372;p76"/>
            <p:cNvSpPr txBox="1"/>
            <p:nvPr/>
          </p:nvSpPr>
          <p:spPr>
            <a:xfrm>
              <a:off x="1079500" y="11033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Suelo urbano</a:t>
              </a:r>
              <a:endParaRPr/>
            </a:p>
          </p:txBody>
        </p:sp>
        <p:sp>
          <p:nvSpPr>
            <p:cNvPr id="3373" name="Google Shape;3373;p76"/>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7"/>
        <p:cNvGrpSpPr/>
        <p:nvPr/>
      </p:nvGrpSpPr>
      <p:grpSpPr>
        <a:xfrm>
          <a:off x="0" y="0"/>
          <a:ext cx="0" cy="0"/>
          <a:chOff x="0" y="0"/>
          <a:chExt cx="0" cy="0"/>
        </a:xfrm>
      </p:grpSpPr>
      <p:sp>
        <p:nvSpPr>
          <p:cNvPr id="3378" name="Google Shape;3378;p77"/>
          <p:cNvSpPr txBox="1"/>
          <p:nvPr/>
        </p:nvSpPr>
        <p:spPr>
          <a:xfrm>
            <a:off x="1484312" y="3925887"/>
            <a:ext cx="3854450" cy="1533525"/>
          </a:xfrm>
          <a:prstGeom prst="rect">
            <a:avLst/>
          </a:prstGeom>
          <a:noFill/>
          <a:ln>
            <a:noFill/>
          </a:ln>
        </p:spPr>
        <p:txBody>
          <a:bodyPr spcFirstLastPara="1" wrap="square" lIns="92075" tIns="46025" rIns="92075" bIns="46025" anchor="ctr" anchorCtr="0">
            <a:noAutofit/>
          </a:bodyPr>
          <a:lstStyle/>
          <a:p>
            <a:pPr marL="0" marR="0" lvl="0" indent="0" algn="l" rtl="0">
              <a:lnSpc>
                <a:spcPct val="7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Pendientes</a:t>
            </a:r>
            <a:endParaRPr/>
          </a:p>
          <a:p>
            <a:pPr marL="0" marR="0" lvl="0" indent="0" algn="l" rtl="0">
              <a:lnSpc>
                <a:spcPct val="70000"/>
              </a:lnSpc>
              <a:spcBef>
                <a:spcPts val="960"/>
              </a:spcBef>
              <a:spcAft>
                <a:spcPts val="0"/>
              </a:spcAft>
              <a:buClr>
                <a:srgbClr val="1E582F"/>
              </a:buClr>
              <a:buFont typeface="Arial"/>
              <a:buNone/>
            </a:pPr>
            <a:r>
              <a:rPr lang="en-US" sz="1600" b="0" i="1" u="none">
                <a:solidFill>
                  <a:srgbClr val="1E582F"/>
                </a:solidFill>
                <a:latin typeface="Arial"/>
                <a:ea typeface="Arial"/>
                <a:cs typeface="Arial"/>
                <a:sym typeface="Arial"/>
              </a:rPr>
              <a:t>Proximidad a infraestructuras</a:t>
            </a:r>
            <a:endParaRPr/>
          </a:p>
          <a:p>
            <a:pPr marL="0" marR="0" lvl="0" indent="0" algn="l" rtl="0">
              <a:lnSpc>
                <a:spcPct val="70000"/>
              </a:lnSpc>
              <a:spcBef>
                <a:spcPts val="960"/>
              </a:spcBef>
              <a:spcAft>
                <a:spcPts val="0"/>
              </a:spcAft>
              <a:buClr>
                <a:srgbClr val="1E582F"/>
              </a:buClr>
              <a:buFont typeface="Arial"/>
              <a:buNone/>
            </a:pPr>
            <a:r>
              <a:rPr lang="en-US" sz="1600" b="0" i="1" u="none">
                <a:solidFill>
                  <a:srgbClr val="1E582F"/>
                </a:solidFill>
                <a:latin typeface="Arial"/>
                <a:ea typeface="Arial"/>
                <a:cs typeface="Arial"/>
                <a:sym typeface="Arial"/>
              </a:rPr>
              <a:t>Capacidad de las infraestructuras</a:t>
            </a:r>
            <a:endParaRPr/>
          </a:p>
          <a:p>
            <a:pPr marL="0" marR="0" lvl="0" indent="0" algn="l" rtl="0">
              <a:lnSpc>
                <a:spcPct val="70000"/>
              </a:lnSpc>
              <a:spcBef>
                <a:spcPts val="960"/>
              </a:spcBef>
              <a:spcAft>
                <a:spcPts val="0"/>
              </a:spcAft>
              <a:buClr>
                <a:srgbClr val="1E582F"/>
              </a:buClr>
              <a:buFont typeface="Arial"/>
              <a:buNone/>
            </a:pPr>
            <a:r>
              <a:rPr lang="en-US" sz="1600" b="0" i="1" u="none">
                <a:solidFill>
                  <a:srgbClr val="1E582F"/>
                </a:solidFill>
                <a:latin typeface="Arial"/>
                <a:ea typeface="Arial"/>
                <a:cs typeface="Arial"/>
                <a:sym typeface="Arial"/>
              </a:rPr>
              <a:t>Demografía</a:t>
            </a:r>
            <a:endParaRPr/>
          </a:p>
          <a:p>
            <a:pPr marL="0" marR="0" lvl="0" indent="0" algn="l" rtl="0">
              <a:lnSpc>
                <a:spcPct val="100000"/>
              </a:lnSpc>
              <a:spcBef>
                <a:spcPts val="0"/>
              </a:spcBef>
              <a:spcAft>
                <a:spcPts val="0"/>
              </a:spcAft>
              <a:buNone/>
            </a:pPr>
            <a:endParaRPr sz="1600" b="0" i="1" u="none">
              <a:solidFill>
                <a:srgbClr val="1E582F"/>
              </a:solidFill>
              <a:latin typeface="Arial"/>
              <a:ea typeface="Arial"/>
              <a:cs typeface="Arial"/>
              <a:sym typeface="Arial"/>
            </a:endParaRPr>
          </a:p>
        </p:txBody>
      </p:sp>
      <p:grpSp>
        <p:nvGrpSpPr>
          <p:cNvPr id="3379" name="Google Shape;3379;p77"/>
          <p:cNvGrpSpPr/>
          <p:nvPr/>
        </p:nvGrpSpPr>
        <p:grpSpPr>
          <a:xfrm>
            <a:off x="1158875" y="1568450"/>
            <a:ext cx="7527924" cy="2182812"/>
            <a:chOff x="1158875" y="2114550"/>
            <a:chExt cx="7527924" cy="2182812"/>
          </a:xfrm>
        </p:grpSpPr>
        <p:sp>
          <p:nvSpPr>
            <p:cNvPr id="3380" name="Google Shape;3380;p77"/>
            <p:cNvSpPr txBox="1"/>
            <p:nvPr/>
          </p:nvSpPr>
          <p:spPr>
            <a:xfrm>
              <a:off x="1239837" y="2114550"/>
              <a:ext cx="7446962" cy="2182812"/>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Son parámetros biofísicos que determinan la aptitud del territorio para albergar ciertos tipos de procesos de urbanización</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Se usaron 12 factores clasificados de aptitud menor (0) a mayor (255)</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Estos factores se pueden combinar para dar lugar a un mapa que muestra la aptitud global del territorio para albergar urbanizaciones</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Los factores se pueden agrupar en los siguientes tipos</a:t>
              </a:r>
              <a:endParaRPr/>
            </a:p>
          </p:txBody>
        </p:sp>
        <p:sp>
          <p:nvSpPr>
            <p:cNvPr id="3381" name="Google Shape;3381;p77"/>
            <p:cNvSpPr/>
            <p:nvPr/>
          </p:nvSpPr>
          <p:spPr>
            <a:xfrm rot="5400000">
              <a:off x="1149350" y="2212975"/>
              <a:ext cx="93662" cy="74612"/>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82" name="Google Shape;3382;p77"/>
            <p:cNvSpPr/>
            <p:nvPr/>
          </p:nvSpPr>
          <p:spPr>
            <a:xfrm rot="5400000">
              <a:off x="1149350" y="2922587"/>
              <a:ext cx="93662" cy="74612"/>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83" name="Google Shape;3383;p77"/>
            <p:cNvSpPr/>
            <p:nvPr/>
          </p:nvSpPr>
          <p:spPr>
            <a:xfrm rot="5400000">
              <a:off x="1149350" y="3392487"/>
              <a:ext cx="93662" cy="74612"/>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84" name="Google Shape;3384;p77"/>
            <p:cNvSpPr/>
            <p:nvPr/>
          </p:nvSpPr>
          <p:spPr>
            <a:xfrm rot="5400000">
              <a:off x="1149350" y="4092575"/>
              <a:ext cx="93662" cy="74612"/>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385" name="Google Shape;3385;p77"/>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386" name="Google Shape;3386;p77"/>
          <p:cNvGrpSpPr/>
          <p:nvPr/>
        </p:nvGrpSpPr>
        <p:grpSpPr>
          <a:xfrm>
            <a:off x="784225" y="717550"/>
            <a:ext cx="7966075" cy="336550"/>
            <a:chOff x="784225" y="1581150"/>
            <a:chExt cx="7966075" cy="336550"/>
          </a:xfrm>
        </p:grpSpPr>
        <p:sp>
          <p:nvSpPr>
            <p:cNvPr id="3387" name="Google Shape;3387;p7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88" name="Google Shape;3388;p7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389" name="Google Shape;3389;p77"/>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390" name="Google Shape;3390;p77"/>
          <p:cNvGrpSpPr/>
          <p:nvPr/>
        </p:nvGrpSpPr>
        <p:grpSpPr>
          <a:xfrm>
            <a:off x="936625" y="1116012"/>
            <a:ext cx="2981326" cy="336550"/>
            <a:chOff x="974725" y="1116012"/>
            <a:chExt cx="2981326" cy="336550"/>
          </a:xfrm>
        </p:grpSpPr>
        <p:sp>
          <p:nvSpPr>
            <p:cNvPr id="3391" name="Google Shape;3391;p77"/>
            <p:cNvSpPr txBox="1"/>
            <p:nvPr/>
          </p:nvSpPr>
          <p:spPr>
            <a:xfrm>
              <a:off x="1079500" y="1116012"/>
              <a:ext cx="2876550"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Selección de factores</a:t>
              </a:r>
              <a:endParaRPr/>
            </a:p>
          </p:txBody>
        </p:sp>
        <p:sp>
          <p:nvSpPr>
            <p:cNvPr id="3392" name="Google Shape;3392;p77"/>
            <p:cNvSpPr txBox="1"/>
            <p:nvPr/>
          </p:nvSpPr>
          <p:spPr>
            <a:xfrm rot="5400000">
              <a:off x="965993" y="12834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96"/>
        <p:cNvGrpSpPr/>
        <p:nvPr/>
      </p:nvGrpSpPr>
      <p:grpSpPr>
        <a:xfrm>
          <a:off x="0" y="0"/>
          <a:ext cx="0" cy="0"/>
          <a:chOff x="0" y="0"/>
          <a:chExt cx="0" cy="0"/>
        </a:xfrm>
      </p:grpSpPr>
      <p:grpSp>
        <p:nvGrpSpPr>
          <p:cNvPr id="3397" name="Google Shape;3397;p78"/>
          <p:cNvGrpSpPr/>
          <p:nvPr/>
        </p:nvGrpSpPr>
        <p:grpSpPr>
          <a:xfrm>
            <a:off x="3549650" y="1574800"/>
            <a:ext cx="5294593" cy="4810831"/>
            <a:chOff x="3549650" y="1574800"/>
            <a:chExt cx="5294593" cy="4810831"/>
          </a:xfrm>
        </p:grpSpPr>
        <p:pic>
          <p:nvPicPr>
            <p:cNvPr id="3398" name="Google Shape;3398;p78"/>
            <p:cNvPicPr preferRelativeResize="0"/>
            <p:nvPr/>
          </p:nvPicPr>
          <p:blipFill rotWithShape="1">
            <a:blip r:embed="rId3">
              <a:alphaModFix/>
            </a:blip>
            <a:srcRect/>
            <a:stretch/>
          </p:blipFill>
          <p:spPr>
            <a:xfrm>
              <a:off x="3549650" y="1812925"/>
              <a:ext cx="5294593" cy="4572706"/>
            </a:xfrm>
            <a:prstGeom prst="rect">
              <a:avLst/>
            </a:prstGeom>
            <a:noFill/>
            <a:ln>
              <a:noFill/>
            </a:ln>
          </p:spPr>
        </p:pic>
        <p:pic>
          <p:nvPicPr>
            <p:cNvPr id="3399" name="Google Shape;3399;p78"/>
            <p:cNvPicPr preferRelativeResize="0"/>
            <p:nvPr/>
          </p:nvPicPr>
          <p:blipFill rotWithShape="1">
            <a:blip r:embed="rId4">
              <a:alphaModFix/>
            </a:blip>
            <a:srcRect/>
            <a:stretch/>
          </p:blipFill>
          <p:spPr>
            <a:xfrm>
              <a:off x="4206875" y="1574800"/>
              <a:ext cx="4326750" cy="171433"/>
            </a:xfrm>
            <a:prstGeom prst="rect">
              <a:avLst/>
            </a:prstGeom>
            <a:noFill/>
            <a:ln>
              <a:noFill/>
            </a:ln>
          </p:spPr>
        </p:pic>
      </p:grpSp>
      <p:sp>
        <p:nvSpPr>
          <p:cNvPr id="3400" name="Google Shape;3400;p78"/>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401" name="Google Shape;3401;p78"/>
          <p:cNvGrpSpPr/>
          <p:nvPr/>
        </p:nvGrpSpPr>
        <p:grpSpPr>
          <a:xfrm>
            <a:off x="784225" y="717550"/>
            <a:ext cx="7966075" cy="336550"/>
            <a:chOff x="784225" y="1581150"/>
            <a:chExt cx="7966075" cy="336550"/>
          </a:xfrm>
        </p:grpSpPr>
        <p:sp>
          <p:nvSpPr>
            <p:cNvPr id="3402" name="Google Shape;3402;p7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03" name="Google Shape;3403;p7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04" name="Google Shape;3404;p78"/>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405" name="Google Shape;3405;p78"/>
          <p:cNvGrpSpPr/>
          <p:nvPr/>
        </p:nvGrpSpPr>
        <p:grpSpPr>
          <a:xfrm>
            <a:off x="974725" y="1116012"/>
            <a:ext cx="2144713" cy="336550"/>
            <a:chOff x="974725" y="1116012"/>
            <a:chExt cx="2144713" cy="336550"/>
          </a:xfrm>
        </p:grpSpPr>
        <p:sp>
          <p:nvSpPr>
            <p:cNvPr id="3406" name="Google Shape;3406;p78"/>
            <p:cNvSpPr txBox="1"/>
            <p:nvPr/>
          </p:nvSpPr>
          <p:spPr>
            <a:xfrm>
              <a:off x="1079500" y="1116012"/>
              <a:ext cx="2039937"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Pendientes</a:t>
              </a:r>
              <a:endParaRPr/>
            </a:p>
          </p:txBody>
        </p:sp>
        <p:sp>
          <p:nvSpPr>
            <p:cNvPr id="3407" name="Google Shape;3407;p78"/>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408" name="Google Shape;3408;p78"/>
          <p:cNvGrpSpPr/>
          <p:nvPr/>
        </p:nvGrpSpPr>
        <p:grpSpPr>
          <a:xfrm>
            <a:off x="1004887" y="2263775"/>
            <a:ext cx="2971800" cy="2292350"/>
            <a:chOff x="1004887" y="2263775"/>
            <a:chExt cx="2971800" cy="2292350"/>
          </a:xfrm>
        </p:grpSpPr>
        <p:sp>
          <p:nvSpPr>
            <p:cNvPr id="3409" name="Google Shape;3409;p78"/>
            <p:cNvSpPr txBox="1"/>
            <p:nvPr/>
          </p:nvSpPr>
          <p:spPr>
            <a:xfrm>
              <a:off x="1004887" y="2263775"/>
              <a:ext cx="2971800" cy="2292350"/>
            </a:xfrm>
            <a:prstGeom prst="rect">
              <a:avLst/>
            </a:prstGeom>
            <a:noFill/>
            <a:ln>
              <a:noFill/>
            </a:ln>
          </p:spPr>
          <p:txBody>
            <a:bodyPr spcFirstLastPara="1" wrap="square" lIns="92075" tIns="46025" rIns="92075" bIns="46025" anchor="ctr" anchorCtr="1">
              <a:noAutofit/>
            </a:bodyPr>
            <a:lstStyle/>
            <a:p>
              <a:pPr marL="0" marR="0" lvl="0" indent="0" algn="l" rtl="0">
                <a:lnSpc>
                  <a:spcPct val="100000"/>
                </a:lnSpc>
                <a:spcBef>
                  <a:spcPts val="0"/>
                </a:spcBef>
                <a:spcAft>
                  <a:spcPts val="0"/>
                </a:spcAft>
                <a:buClr>
                  <a:srgbClr val="1E582F"/>
                </a:buClr>
                <a:buFont typeface="Arial"/>
                <a:buNone/>
              </a:pPr>
              <a:r>
                <a:rPr lang="en-US" sz="1800" b="1" i="0" u="none">
                  <a:solidFill>
                    <a:srgbClr val="1E582F"/>
                  </a:solidFill>
                  <a:latin typeface="Arial"/>
                  <a:ea typeface="Arial"/>
                  <a:cs typeface="Arial"/>
                  <a:sym typeface="Arial"/>
                </a:rPr>
                <a:t>Clases de pendientes descritas:</a:t>
              </a:r>
              <a:endParaRPr/>
            </a:p>
            <a:p>
              <a:pPr marL="0" marR="0" lvl="0" indent="0" algn="l" rtl="0">
                <a:lnSpc>
                  <a:spcPct val="100000"/>
                </a:lnSpc>
                <a:spcBef>
                  <a:spcPts val="900"/>
                </a:spcBef>
                <a:spcAft>
                  <a:spcPts val="0"/>
                </a:spcAft>
                <a:buClr>
                  <a:srgbClr val="1E582F"/>
                </a:buClr>
                <a:buFont typeface="Arial"/>
                <a:buNone/>
              </a:pPr>
              <a:r>
                <a:rPr lang="en-US" sz="1800" b="0" i="0" u="none">
                  <a:solidFill>
                    <a:srgbClr val="1E582F"/>
                  </a:solidFill>
                  <a:latin typeface="Arial"/>
                  <a:ea typeface="Arial"/>
                  <a:cs typeface="Arial"/>
                  <a:sym typeface="Arial"/>
                </a:rPr>
                <a:t>0-7% (Más apta)</a:t>
              </a:r>
              <a:endParaRPr/>
            </a:p>
            <a:p>
              <a:pPr marL="0" marR="0" lvl="0" indent="0" algn="l" rtl="0">
                <a:lnSpc>
                  <a:spcPct val="100000"/>
                </a:lnSpc>
                <a:spcBef>
                  <a:spcPts val="900"/>
                </a:spcBef>
                <a:spcAft>
                  <a:spcPts val="0"/>
                </a:spcAft>
                <a:buClr>
                  <a:srgbClr val="1E582F"/>
                </a:buClr>
                <a:buFont typeface="Arial"/>
                <a:buNone/>
              </a:pPr>
              <a:r>
                <a:rPr lang="en-US" sz="1800" b="0" i="0" u="none">
                  <a:solidFill>
                    <a:srgbClr val="1E582F"/>
                  </a:solidFill>
                  <a:latin typeface="Arial"/>
                  <a:ea typeface="Arial"/>
                  <a:cs typeface="Arial"/>
                  <a:sym typeface="Arial"/>
                </a:rPr>
                <a:t>7-15%</a:t>
              </a:r>
              <a:endParaRPr/>
            </a:p>
            <a:p>
              <a:pPr marL="0" marR="0" lvl="0" indent="0" algn="l" rtl="0">
                <a:lnSpc>
                  <a:spcPct val="100000"/>
                </a:lnSpc>
                <a:spcBef>
                  <a:spcPts val="900"/>
                </a:spcBef>
                <a:spcAft>
                  <a:spcPts val="0"/>
                </a:spcAft>
                <a:buClr>
                  <a:srgbClr val="1E582F"/>
                </a:buClr>
                <a:buFont typeface="Arial"/>
                <a:buNone/>
              </a:pPr>
              <a:r>
                <a:rPr lang="en-US" sz="1800" b="0" i="0" u="none">
                  <a:solidFill>
                    <a:srgbClr val="1E582F"/>
                  </a:solidFill>
                  <a:latin typeface="Arial"/>
                  <a:ea typeface="Arial"/>
                  <a:cs typeface="Arial"/>
                  <a:sym typeface="Arial"/>
                </a:rPr>
                <a:t>15-25%</a:t>
              </a:r>
              <a:endParaRPr/>
            </a:p>
            <a:p>
              <a:pPr marL="0" marR="0" lvl="0" indent="0" algn="l" rtl="0">
                <a:lnSpc>
                  <a:spcPct val="100000"/>
                </a:lnSpc>
                <a:spcBef>
                  <a:spcPts val="900"/>
                </a:spcBef>
                <a:spcAft>
                  <a:spcPts val="0"/>
                </a:spcAft>
                <a:buClr>
                  <a:srgbClr val="1E582F"/>
                </a:buClr>
                <a:buFont typeface="Arial"/>
                <a:buNone/>
              </a:pPr>
              <a:r>
                <a:rPr lang="en-US" sz="1800" b="0" i="0" u="none">
                  <a:solidFill>
                    <a:srgbClr val="1E582F"/>
                  </a:solidFill>
                  <a:latin typeface="Arial"/>
                  <a:ea typeface="Arial"/>
                  <a:cs typeface="Arial"/>
                  <a:sym typeface="Arial"/>
                </a:rPr>
                <a:t>&gt;25% (Menos apta)</a:t>
              </a:r>
              <a:endParaRPr/>
            </a:p>
          </p:txBody>
        </p:sp>
        <p:sp>
          <p:nvSpPr>
            <p:cNvPr id="3410" name="Google Shape;3410;p78"/>
            <p:cNvSpPr txBox="1"/>
            <p:nvPr/>
          </p:nvSpPr>
          <p:spPr>
            <a:xfrm rot="5400000">
              <a:off x="1143793" y="23995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14"/>
        <p:cNvGrpSpPr/>
        <p:nvPr/>
      </p:nvGrpSpPr>
      <p:grpSpPr>
        <a:xfrm>
          <a:off x="0" y="0"/>
          <a:ext cx="0" cy="0"/>
          <a:chOff x="0" y="0"/>
          <a:chExt cx="0" cy="0"/>
        </a:xfrm>
      </p:grpSpPr>
      <p:grpSp>
        <p:nvGrpSpPr>
          <p:cNvPr id="3415" name="Google Shape;3415;p79"/>
          <p:cNvGrpSpPr/>
          <p:nvPr/>
        </p:nvGrpSpPr>
        <p:grpSpPr>
          <a:xfrm>
            <a:off x="3538537" y="1689100"/>
            <a:ext cx="5294593" cy="4742567"/>
            <a:chOff x="3538537" y="1689100"/>
            <a:chExt cx="5294593" cy="4742567"/>
          </a:xfrm>
        </p:grpSpPr>
        <p:pic>
          <p:nvPicPr>
            <p:cNvPr id="3416" name="Google Shape;3416;p79"/>
            <p:cNvPicPr preferRelativeResize="0"/>
            <p:nvPr/>
          </p:nvPicPr>
          <p:blipFill rotWithShape="1">
            <a:blip r:embed="rId3">
              <a:alphaModFix/>
            </a:blip>
            <a:srcRect/>
            <a:stretch/>
          </p:blipFill>
          <p:spPr>
            <a:xfrm>
              <a:off x="3906837" y="1689100"/>
              <a:ext cx="4326750" cy="171433"/>
            </a:xfrm>
            <a:prstGeom prst="rect">
              <a:avLst/>
            </a:prstGeom>
            <a:noFill/>
            <a:ln>
              <a:noFill/>
            </a:ln>
          </p:spPr>
        </p:pic>
        <p:pic>
          <p:nvPicPr>
            <p:cNvPr id="3417" name="Google Shape;3417;p79"/>
            <p:cNvPicPr preferRelativeResize="0"/>
            <p:nvPr/>
          </p:nvPicPr>
          <p:blipFill rotWithShape="1">
            <a:blip r:embed="rId4">
              <a:alphaModFix/>
            </a:blip>
            <a:srcRect/>
            <a:stretch/>
          </p:blipFill>
          <p:spPr>
            <a:xfrm>
              <a:off x="3538537" y="1858962"/>
              <a:ext cx="5294593" cy="4572706"/>
            </a:xfrm>
            <a:prstGeom prst="rect">
              <a:avLst/>
            </a:prstGeom>
            <a:noFill/>
            <a:ln>
              <a:noFill/>
            </a:ln>
          </p:spPr>
        </p:pic>
      </p:grpSp>
      <p:sp>
        <p:nvSpPr>
          <p:cNvPr id="3418" name="Google Shape;3418;p79"/>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419" name="Google Shape;3419;p79"/>
          <p:cNvGrpSpPr/>
          <p:nvPr/>
        </p:nvGrpSpPr>
        <p:grpSpPr>
          <a:xfrm>
            <a:off x="784225" y="717550"/>
            <a:ext cx="7966075" cy="336550"/>
            <a:chOff x="784225" y="1581150"/>
            <a:chExt cx="7966075" cy="336550"/>
          </a:xfrm>
        </p:grpSpPr>
        <p:sp>
          <p:nvSpPr>
            <p:cNvPr id="3420" name="Google Shape;3420;p7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21" name="Google Shape;3421;p7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22" name="Google Shape;3422;p79"/>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423" name="Google Shape;3423;p79"/>
          <p:cNvGrpSpPr/>
          <p:nvPr/>
        </p:nvGrpSpPr>
        <p:grpSpPr>
          <a:xfrm>
            <a:off x="974725" y="1116012"/>
            <a:ext cx="7551738" cy="336550"/>
            <a:chOff x="974725" y="1116012"/>
            <a:chExt cx="7551738" cy="336550"/>
          </a:xfrm>
        </p:grpSpPr>
        <p:sp>
          <p:nvSpPr>
            <p:cNvPr id="3424" name="Google Shape;3424;p79"/>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Proximidad a infraestructuras</a:t>
              </a:r>
              <a:endParaRPr/>
            </a:p>
          </p:txBody>
        </p:sp>
        <p:sp>
          <p:nvSpPr>
            <p:cNvPr id="3425" name="Google Shape;3425;p79"/>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426" name="Google Shape;3426;p79"/>
          <p:cNvGrpSpPr/>
          <p:nvPr/>
        </p:nvGrpSpPr>
        <p:grpSpPr>
          <a:xfrm>
            <a:off x="974725" y="2228850"/>
            <a:ext cx="2389187" cy="1069975"/>
            <a:chOff x="974725" y="2228850"/>
            <a:chExt cx="2389187" cy="1069975"/>
          </a:xfrm>
        </p:grpSpPr>
        <p:sp>
          <p:nvSpPr>
            <p:cNvPr id="3427" name="Google Shape;3427;p79"/>
            <p:cNvSpPr txBox="1"/>
            <p:nvPr/>
          </p:nvSpPr>
          <p:spPr>
            <a:xfrm>
              <a:off x="1071562" y="2228850"/>
              <a:ext cx="2292350" cy="1069975"/>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Distancia a las principales vías de comunicación de la región</a:t>
              </a:r>
              <a:endParaRPr/>
            </a:p>
          </p:txBody>
        </p:sp>
        <p:sp>
          <p:nvSpPr>
            <p:cNvPr id="3428" name="Google Shape;3428;p79"/>
            <p:cNvSpPr txBox="1"/>
            <p:nvPr/>
          </p:nvSpPr>
          <p:spPr>
            <a:xfrm rot="5400000">
              <a:off x="965993" y="237251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2"/>
        <p:cNvGrpSpPr/>
        <p:nvPr/>
      </p:nvGrpSpPr>
      <p:grpSpPr>
        <a:xfrm>
          <a:off x="0" y="0"/>
          <a:ext cx="0" cy="0"/>
          <a:chOff x="0" y="0"/>
          <a:chExt cx="0" cy="0"/>
        </a:xfrm>
      </p:grpSpPr>
      <p:grpSp>
        <p:nvGrpSpPr>
          <p:cNvPr id="3433" name="Google Shape;3433;p80"/>
          <p:cNvGrpSpPr/>
          <p:nvPr/>
        </p:nvGrpSpPr>
        <p:grpSpPr>
          <a:xfrm>
            <a:off x="3251200" y="1689100"/>
            <a:ext cx="5294593" cy="4860042"/>
            <a:chOff x="3251200" y="1689100"/>
            <a:chExt cx="5294593" cy="4860042"/>
          </a:xfrm>
        </p:grpSpPr>
        <p:pic>
          <p:nvPicPr>
            <p:cNvPr id="3434" name="Google Shape;3434;p80"/>
            <p:cNvPicPr preferRelativeResize="0"/>
            <p:nvPr/>
          </p:nvPicPr>
          <p:blipFill rotWithShape="1">
            <a:blip r:embed="rId3">
              <a:alphaModFix/>
            </a:blip>
            <a:srcRect/>
            <a:stretch/>
          </p:blipFill>
          <p:spPr>
            <a:xfrm>
              <a:off x="3863975" y="1689100"/>
              <a:ext cx="4326750" cy="171433"/>
            </a:xfrm>
            <a:prstGeom prst="rect">
              <a:avLst/>
            </a:prstGeom>
            <a:noFill/>
            <a:ln>
              <a:noFill/>
            </a:ln>
          </p:spPr>
        </p:pic>
        <p:pic>
          <p:nvPicPr>
            <p:cNvPr id="3435" name="Google Shape;3435;p80"/>
            <p:cNvPicPr preferRelativeResize="0"/>
            <p:nvPr/>
          </p:nvPicPr>
          <p:blipFill rotWithShape="1">
            <a:blip r:embed="rId4">
              <a:alphaModFix/>
            </a:blip>
            <a:srcRect/>
            <a:stretch/>
          </p:blipFill>
          <p:spPr>
            <a:xfrm>
              <a:off x="3251200" y="1976437"/>
              <a:ext cx="5294593" cy="4572706"/>
            </a:xfrm>
            <a:prstGeom prst="rect">
              <a:avLst/>
            </a:prstGeom>
            <a:noFill/>
            <a:ln>
              <a:noFill/>
            </a:ln>
          </p:spPr>
        </p:pic>
      </p:grpSp>
      <p:sp>
        <p:nvSpPr>
          <p:cNvPr id="3436" name="Google Shape;3436;p80"/>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437" name="Google Shape;3437;p80"/>
          <p:cNvGrpSpPr/>
          <p:nvPr/>
        </p:nvGrpSpPr>
        <p:grpSpPr>
          <a:xfrm>
            <a:off x="784225" y="717550"/>
            <a:ext cx="7966075" cy="336550"/>
            <a:chOff x="784225" y="1581150"/>
            <a:chExt cx="7966075" cy="336550"/>
          </a:xfrm>
        </p:grpSpPr>
        <p:sp>
          <p:nvSpPr>
            <p:cNvPr id="3438" name="Google Shape;3438;p8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39" name="Google Shape;3439;p8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40" name="Google Shape;3440;p80"/>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441" name="Google Shape;3441;p80"/>
          <p:cNvGrpSpPr/>
          <p:nvPr/>
        </p:nvGrpSpPr>
        <p:grpSpPr>
          <a:xfrm>
            <a:off x="974725" y="1116012"/>
            <a:ext cx="7551738" cy="336550"/>
            <a:chOff x="974725" y="1116012"/>
            <a:chExt cx="7551738" cy="336550"/>
          </a:xfrm>
        </p:grpSpPr>
        <p:sp>
          <p:nvSpPr>
            <p:cNvPr id="3442" name="Google Shape;3442;p80"/>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Proximidad a infraestructuras</a:t>
              </a:r>
              <a:endParaRPr/>
            </a:p>
          </p:txBody>
        </p:sp>
        <p:sp>
          <p:nvSpPr>
            <p:cNvPr id="3443" name="Google Shape;3443;p80"/>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444" name="Google Shape;3444;p80"/>
          <p:cNvGrpSpPr/>
          <p:nvPr/>
        </p:nvGrpSpPr>
        <p:grpSpPr>
          <a:xfrm>
            <a:off x="974725" y="2366962"/>
            <a:ext cx="2439987" cy="1558925"/>
            <a:chOff x="974725" y="2366962"/>
            <a:chExt cx="2439987" cy="1558925"/>
          </a:xfrm>
        </p:grpSpPr>
        <p:sp>
          <p:nvSpPr>
            <p:cNvPr id="3445" name="Google Shape;3445;p80"/>
            <p:cNvSpPr txBox="1"/>
            <p:nvPr/>
          </p:nvSpPr>
          <p:spPr>
            <a:xfrm>
              <a:off x="1122362" y="2366962"/>
              <a:ext cx="2292350" cy="1558925"/>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Distancia a los principales nodos con vías de gran capacidad (autopistas interestatales)</a:t>
              </a:r>
              <a:endParaRPr/>
            </a:p>
          </p:txBody>
        </p:sp>
        <p:sp>
          <p:nvSpPr>
            <p:cNvPr id="3446" name="Google Shape;3446;p80"/>
            <p:cNvSpPr txBox="1"/>
            <p:nvPr/>
          </p:nvSpPr>
          <p:spPr>
            <a:xfrm rot="5400000">
              <a:off x="965993" y="25042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0"/>
        <p:cNvGrpSpPr/>
        <p:nvPr/>
      </p:nvGrpSpPr>
      <p:grpSpPr>
        <a:xfrm>
          <a:off x="0" y="0"/>
          <a:ext cx="0" cy="0"/>
          <a:chOff x="0" y="0"/>
          <a:chExt cx="0" cy="0"/>
        </a:xfrm>
      </p:grpSpPr>
      <p:grpSp>
        <p:nvGrpSpPr>
          <p:cNvPr id="3451" name="Google Shape;3451;p81"/>
          <p:cNvGrpSpPr/>
          <p:nvPr/>
        </p:nvGrpSpPr>
        <p:grpSpPr>
          <a:xfrm>
            <a:off x="3455987" y="1689100"/>
            <a:ext cx="5294593" cy="4809242"/>
            <a:chOff x="3455987" y="1689100"/>
            <a:chExt cx="5294593" cy="4809242"/>
          </a:xfrm>
        </p:grpSpPr>
        <p:pic>
          <p:nvPicPr>
            <p:cNvPr id="3452" name="Google Shape;3452;p81"/>
            <p:cNvPicPr preferRelativeResize="0"/>
            <p:nvPr/>
          </p:nvPicPr>
          <p:blipFill rotWithShape="1">
            <a:blip r:embed="rId3">
              <a:alphaModFix/>
            </a:blip>
            <a:srcRect/>
            <a:stretch/>
          </p:blipFill>
          <p:spPr>
            <a:xfrm>
              <a:off x="3863975" y="1689100"/>
              <a:ext cx="4326750" cy="171433"/>
            </a:xfrm>
            <a:prstGeom prst="rect">
              <a:avLst/>
            </a:prstGeom>
            <a:noFill/>
            <a:ln>
              <a:noFill/>
            </a:ln>
          </p:spPr>
        </p:pic>
        <p:pic>
          <p:nvPicPr>
            <p:cNvPr id="3453" name="Google Shape;3453;p81"/>
            <p:cNvPicPr preferRelativeResize="0"/>
            <p:nvPr/>
          </p:nvPicPr>
          <p:blipFill rotWithShape="1">
            <a:blip r:embed="rId4">
              <a:alphaModFix/>
            </a:blip>
            <a:srcRect/>
            <a:stretch/>
          </p:blipFill>
          <p:spPr>
            <a:xfrm>
              <a:off x="3455987" y="1925637"/>
              <a:ext cx="5294593" cy="4572706"/>
            </a:xfrm>
            <a:prstGeom prst="rect">
              <a:avLst/>
            </a:prstGeom>
            <a:noFill/>
            <a:ln>
              <a:noFill/>
            </a:ln>
          </p:spPr>
        </p:pic>
      </p:grpSp>
      <p:sp>
        <p:nvSpPr>
          <p:cNvPr id="3454" name="Google Shape;3454;p81"/>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455" name="Google Shape;3455;p81"/>
          <p:cNvGrpSpPr/>
          <p:nvPr/>
        </p:nvGrpSpPr>
        <p:grpSpPr>
          <a:xfrm>
            <a:off x="784225" y="717550"/>
            <a:ext cx="7966075" cy="336550"/>
            <a:chOff x="784225" y="1581150"/>
            <a:chExt cx="7966075" cy="336550"/>
          </a:xfrm>
        </p:grpSpPr>
        <p:sp>
          <p:nvSpPr>
            <p:cNvPr id="3456" name="Google Shape;3456;p8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57" name="Google Shape;3457;p8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58" name="Google Shape;3458;p81"/>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459" name="Google Shape;3459;p81"/>
          <p:cNvGrpSpPr/>
          <p:nvPr/>
        </p:nvGrpSpPr>
        <p:grpSpPr>
          <a:xfrm>
            <a:off x="974725" y="1116012"/>
            <a:ext cx="7551738" cy="336550"/>
            <a:chOff x="974725" y="1116012"/>
            <a:chExt cx="7551738" cy="336550"/>
          </a:xfrm>
        </p:grpSpPr>
        <p:sp>
          <p:nvSpPr>
            <p:cNvPr id="3460" name="Google Shape;3460;p81"/>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Proximidad a infraestructuras</a:t>
              </a:r>
              <a:endParaRPr/>
            </a:p>
          </p:txBody>
        </p:sp>
        <p:sp>
          <p:nvSpPr>
            <p:cNvPr id="3461" name="Google Shape;3461;p81"/>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462" name="Google Shape;3462;p81"/>
          <p:cNvGrpSpPr/>
          <p:nvPr/>
        </p:nvGrpSpPr>
        <p:grpSpPr>
          <a:xfrm>
            <a:off x="974725" y="2273300"/>
            <a:ext cx="2439987" cy="1314450"/>
            <a:chOff x="974725" y="2273300"/>
            <a:chExt cx="2439987" cy="1314450"/>
          </a:xfrm>
        </p:grpSpPr>
        <p:sp>
          <p:nvSpPr>
            <p:cNvPr id="3463" name="Google Shape;3463;p81"/>
            <p:cNvSpPr txBox="1"/>
            <p:nvPr/>
          </p:nvSpPr>
          <p:spPr>
            <a:xfrm>
              <a:off x="1122362" y="2273300"/>
              <a:ext cx="2292350" cy="13144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Distancia a los elementos de la red de alcantarillado y colectores de aguas residuales</a:t>
              </a:r>
              <a:endParaRPr/>
            </a:p>
          </p:txBody>
        </p:sp>
        <p:sp>
          <p:nvSpPr>
            <p:cNvPr id="3464" name="Google Shape;3464;p81"/>
            <p:cNvSpPr txBox="1"/>
            <p:nvPr/>
          </p:nvSpPr>
          <p:spPr>
            <a:xfrm rot="5400000">
              <a:off x="965993" y="24376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68"/>
        <p:cNvGrpSpPr/>
        <p:nvPr/>
      </p:nvGrpSpPr>
      <p:grpSpPr>
        <a:xfrm>
          <a:off x="0" y="0"/>
          <a:ext cx="0" cy="0"/>
          <a:chOff x="0" y="0"/>
          <a:chExt cx="0" cy="0"/>
        </a:xfrm>
      </p:grpSpPr>
      <p:grpSp>
        <p:nvGrpSpPr>
          <p:cNvPr id="3469" name="Google Shape;3469;p82"/>
          <p:cNvGrpSpPr/>
          <p:nvPr/>
        </p:nvGrpSpPr>
        <p:grpSpPr>
          <a:xfrm>
            <a:off x="3438525" y="1689100"/>
            <a:ext cx="5294593" cy="4814006"/>
            <a:chOff x="3438525" y="1689100"/>
            <a:chExt cx="5294593" cy="4814006"/>
          </a:xfrm>
        </p:grpSpPr>
        <p:pic>
          <p:nvPicPr>
            <p:cNvPr id="3470" name="Google Shape;3470;p82"/>
            <p:cNvPicPr preferRelativeResize="0"/>
            <p:nvPr/>
          </p:nvPicPr>
          <p:blipFill rotWithShape="1">
            <a:blip r:embed="rId3">
              <a:alphaModFix/>
            </a:blip>
            <a:srcRect/>
            <a:stretch/>
          </p:blipFill>
          <p:spPr>
            <a:xfrm>
              <a:off x="3863975" y="1689100"/>
              <a:ext cx="4326750" cy="171433"/>
            </a:xfrm>
            <a:prstGeom prst="rect">
              <a:avLst/>
            </a:prstGeom>
            <a:noFill/>
            <a:ln>
              <a:noFill/>
            </a:ln>
          </p:spPr>
        </p:pic>
        <p:pic>
          <p:nvPicPr>
            <p:cNvPr id="3471" name="Google Shape;3471;p82"/>
            <p:cNvPicPr preferRelativeResize="0"/>
            <p:nvPr/>
          </p:nvPicPr>
          <p:blipFill rotWithShape="1">
            <a:blip r:embed="rId4">
              <a:alphaModFix/>
            </a:blip>
            <a:srcRect/>
            <a:stretch/>
          </p:blipFill>
          <p:spPr>
            <a:xfrm>
              <a:off x="3438525" y="1930400"/>
              <a:ext cx="5294593" cy="4572706"/>
            </a:xfrm>
            <a:prstGeom prst="rect">
              <a:avLst/>
            </a:prstGeom>
            <a:noFill/>
            <a:ln>
              <a:noFill/>
            </a:ln>
          </p:spPr>
        </p:pic>
      </p:grpSp>
      <p:grpSp>
        <p:nvGrpSpPr>
          <p:cNvPr id="3472" name="Google Shape;3472;p82"/>
          <p:cNvGrpSpPr/>
          <p:nvPr/>
        </p:nvGrpSpPr>
        <p:grpSpPr>
          <a:xfrm>
            <a:off x="1027113" y="1931987"/>
            <a:ext cx="2412999" cy="1069975"/>
            <a:chOff x="1027113" y="1931987"/>
            <a:chExt cx="2412999" cy="1069975"/>
          </a:xfrm>
        </p:grpSpPr>
        <p:sp>
          <p:nvSpPr>
            <p:cNvPr id="3473" name="Google Shape;3473;p82"/>
            <p:cNvSpPr txBox="1"/>
            <p:nvPr/>
          </p:nvSpPr>
          <p:spPr>
            <a:xfrm>
              <a:off x="1147762" y="1931987"/>
              <a:ext cx="2292350" cy="1069975"/>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Distancia a la red de agua para consumo doméstico o industrial</a:t>
              </a:r>
              <a:endParaRPr/>
            </a:p>
          </p:txBody>
        </p:sp>
        <p:sp>
          <p:nvSpPr>
            <p:cNvPr id="3474" name="Google Shape;3474;p82"/>
            <p:cNvSpPr txBox="1"/>
            <p:nvPr/>
          </p:nvSpPr>
          <p:spPr>
            <a:xfrm rot="5400000">
              <a:off x="1018381" y="209311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475" name="Google Shape;3475;p82"/>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476" name="Google Shape;3476;p82"/>
          <p:cNvGrpSpPr/>
          <p:nvPr/>
        </p:nvGrpSpPr>
        <p:grpSpPr>
          <a:xfrm>
            <a:off x="784225" y="717550"/>
            <a:ext cx="7966075" cy="336550"/>
            <a:chOff x="784225" y="1581150"/>
            <a:chExt cx="7966075" cy="336550"/>
          </a:xfrm>
        </p:grpSpPr>
        <p:sp>
          <p:nvSpPr>
            <p:cNvPr id="3477" name="Google Shape;3477;p82"/>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78" name="Google Shape;3478;p82"/>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79" name="Google Shape;3479;p82"/>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480" name="Google Shape;3480;p82"/>
          <p:cNvGrpSpPr/>
          <p:nvPr/>
        </p:nvGrpSpPr>
        <p:grpSpPr>
          <a:xfrm>
            <a:off x="974725" y="1116012"/>
            <a:ext cx="7551738" cy="336550"/>
            <a:chOff x="974725" y="1116012"/>
            <a:chExt cx="7551738" cy="336550"/>
          </a:xfrm>
        </p:grpSpPr>
        <p:sp>
          <p:nvSpPr>
            <p:cNvPr id="3481" name="Google Shape;3481;p82"/>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Proximidad a infraestructuras</a:t>
              </a:r>
              <a:endParaRPr/>
            </a:p>
          </p:txBody>
        </p:sp>
        <p:sp>
          <p:nvSpPr>
            <p:cNvPr id="3482" name="Google Shape;3482;p82"/>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11"/>
          <p:cNvSpPr txBox="1"/>
          <p:nvPr/>
        </p:nvSpPr>
        <p:spPr>
          <a:xfrm>
            <a:off x="5491162" y="2466975"/>
            <a:ext cx="1706562" cy="10064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Evaluación de la decisión: ciclo de gestión adaptativa</a:t>
            </a:r>
            <a:endParaRPr/>
          </a:p>
        </p:txBody>
      </p:sp>
      <p:grpSp>
        <p:nvGrpSpPr>
          <p:cNvPr id="246" name="Google Shape;246;p11"/>
          <p:cNvGrpSpPr/>
          <p:nvPr/>
        </p:nvGrpSpPr>
        <p:grpSpPr>
          <a:xfrm>
            <a:off x="2382837" y="1884362"/>
            <a:ext cx="1538287" cy="827088"/>
            <a:chOff x="2357437" y="2278062"/>
            <a:chExt cx="1538287" cy="827088"/>
          </a:xfrm>
        </p:grpSpPr>
        <p:sp>
          <p:nvSpPr>
            <p:cNvPr id="247" name="Google Shape;247;p11"/>
            <p:cNvSpPr txBox="1"/>
            <p:nvPr/>
          </p:nvSpPr>
          <p:spPr>
            <a:xfrm>
              <a:off x="2357437" y="2278062"/>
              <a:ext cx="153828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Identificación del problema</a:t>
              </a:r>
              <a:endParaRPr/>
            </a:p>
          </p:txBody>
        </p:sp>
        <p:cxnSp>
          <p:nvCxnSpPr>
            <p:cNvPr id="248" name="Google Shape;248;p11"/>
            <p:cNvCxnSpPr/>
            <p:nvPr/>
          </p:nvCxnSpPr>
          <p:spPr>
            <a:xfrm>
              <a:off x="3127375" y="2851150"/>
              <a:ext cx="0" cy="254000"/>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249" name="Google Shape;249;p11"/>
          <p:cNvGrpSpPr/>
          <p:nvPr/>
        </p:nvGrpSpPr>
        <p:grpSpPr>
          <a:xfrm>
            <a:off x="2382837" y="2759075"/>
            <a:ext cx="1538287" cy="841375"/>
            <a:chOff x="2357437" y="3152775"/>
            <a:chExt cx="1538287" cy="841375"/>
          </a:xfrm>
        </p:grpSpPr>
        <p:sp>
          <p:nvSpPr>
            <p:cNvPr id="250" name="Google Shape;250;p11"/>
            <p:cNvSpPr txBox="1"/>
            <p:nvPr/>
          </p:nvSpPr>
          <p:spPr>
            <a:xfrm>
              <a:off x="2357437" y="3152775"/>
              <a:ext cx="153828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Determinación de objetivos</a:t>
              </a:r>
              <a:endParaRPr/>
            </a:p>
          </p:txBody>
        </p:sp>
        <p:cxnSp>
          <p:nvCxnSpPr>
            <p:cNvPr id="251" name="Google Shape;251;p11"/>
            <p:cNvCxnSpPr/>
            <p:nvPr/>
          </p:nvCxnSpPr>
          <p:spPr>
            <a:xfrm>
              <a:off x="3127375" y="3740150"/>
              <a:ext cx="0" cy="254000"/>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252" name="Google Shape;252;p11"/>
          <p:cNvGrpSpPr/>
          <p:nvPr/>
        </p:nvGrpSpPr>
        <p:grpSpPr>
          <a:xfrm>
            <a:off x="1978025" y="3635375"/>
            <a:ext cx="2349500" cy="1273175"/>
            <a:chOff x="1952625" y="4029075"/>
            <a:chExt cx="2349500" cy="1273175"/>
          </a:xfrm>
        </p:grpSpPr>
        <p:sp>
          <p:nvSpPr>
            <p:cNvPr id="253" name="Google Shape;253;p11"/>
            <p:cNvSpPr txBox="1"/>
            <p:nvPr/>
          </p:nvSpPr>
          <p:spPr>
            <a:xfrm>
              <a:off x="1952625" y="4029075"/>
              <a:ext cx="2349500" cy="10064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Caracterización del medio natural, social, económico, legal, político, etc.</a:t>
              </a:r>
              <a:endParaRPr/>
            </a:p>
          </p:txBody>
        </p:sp>
        <p:cxnSp>
          <p:nvCxnSpPr>
            <p:cNvPr id="254" name="Google Shape;254;p11"/>
            <p:cNvCxnSpPr/>
            <p:nvPr/>
          </p:nvCxnSpPr>
          <p:spPr>
            <a:xfrm>
              <a:off x="3127375" y="5048250"/>
              <a:ext cx="0" cy="254000"/>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255" name="Google Shape;255;p11"/>
          <p:cNvGrpSpPr/>
          <p:nvPr/>
        </p:nvGrpSpPr>
        <p:grpSpPr>
          <a:xfrm>
            <a:off x="5667375" y="3495675"/>
            <a:ext cx="1354137" cy="979487"/>
            <a:chOff x="5641975" y="3889375"/>
            <a:chExt cx="1354137" cy="979487"/>
          </a:xfrm>
        </p:grpSpPr>
        <p:sp>
          <p:nvSpPr>
            <p:cNvPr id="256" name="Google Shape;256;p11"/>
            <p:cNvSpPr txBox="1"/>
            <p:nvPr/>
          </p:nvSpPr>
          <p:spPr>
            <a:xfrm>
              <a:off x="5641975" y="4319587"/>
              <a:ext cx="135413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Adopción de la decisión</a:t>
              </a:r>
              <a:endParaRPr/>
            </a:p>
          </p:txBody>
        </p:sp>
        <p:cxnSp>
          <p:nvCxnSpPr>
            <p:cNvPr id="257" name="Google Shape;257;p11"/>
            <p:cNvCxnSpPr/>
            <p:nvPr/>
          </p:nvCxnSpPr>
          <p:spPr>
            <a:xfrm rot="10800000">
              <a:off x="6318250" y="3889375"/>
              <a:ext cx="0" cy="371475"/>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258" name="Google Shape;258;p11"/>
          <p:cNvGrpSpPr/>
          <p:nvPr/>
        </p:nvGrpSpPr>
        <p:grpSpPr>
          <a:xfrm>
            <a:off x="3886200" y="2155825"/>
            <a:ext cx="2474912" cy="303212"/>
            <a:chOff x="3860800" y="2549525"/>
            <a:chExt cx="2474912" cy="303212"/>
          </a:xfrm>
        </p:grpSpPr>
        <p:cxnSp>
          <p:nvCxnSpPr>
            <p:cNvPr id="259" name="Google Shape;259;p11"/>
            <p:cNvCxnSpPr/>
            <p:nvPr/>
          </p:nvCxnSpPr>
          <p:spPr>
            <a:xfrm rot="10800000">
              <a:off x="6318250" y="2549525"/>
              <a:ext cx="0" cy="303212"/>
            </a:xfrm>
            <a:prstGeom prst="straightConnector1">
              <a:avLst/>
            </a:prstGeom>
            <a:noFill/>
            <a:ln w="28575" cap="flat" cmpd="sng">
              <a:solidFill>
                <a:srgbClr val="5F5F5F"/>
              </a:solidFill>
              <a:prstDash val="solid"/>
              <a:miter lim="800000"/>
              <a:headEnd type="none" w="sm" len="sm"/>
              <a:tailEnd type="none" w="sm" len="sm"/>
            </a:ln>
          </p:spPr>
        </p:cxnSp>
        <p:cxnSp>
          <p:nvCxnSpPr>
            <p:cNvPr id="260" name="Google Shape;260;p11"/>
            <p:cNvCxnSpPr/>
            <p:nvPr/>
          </p:nvCxnSpPr>
          <p:spPr>
            <a:xfrm rot="10800000">
              <a:off x="3860800" y="2549525"/>
              <a:ext cx="2474912" cy="0"/>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261" name="Google Shape;261;p11"/>
          <p:cNvGrpSpPr/>
          <p:nvPr/>
        </p:nvGrpSpPr>
        <p:grpSpPr>
          <a:xfrm>
            <a:off x="5575300" y="4510087"/>
            <a:ext cx="1538287" cy="968375"/>
            <a:chOff x="5549900" y="4903787"/>
            <a:chExt cx="1538287" cy="968375"/>
          </a:xfrm>
        </p:grpSpPr>
        <p:sp>
          <p:nvSpPr>
            <p:cNvPr id="262" name="Google Shape;262;p11"/>
            <p:cNvSpPr txBox="1"/>
            <p:nvPr/>
          </p:nvSpPr>
          <p:spPr>
            <a:xfrm>
              <a:off x="5549900" y="5322887"/>
              <a:ext cx="153828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Evaluación de alternativas</a:t>
              </a:r>
              <a:endParaRPr/>
            </a:p>
          </p:txBody>
        </p:sp>
        <p:cxnSp>
          <p:nvCxnSpPr>
            <p:cNvPr id="263" name="Google Shape;263;p11"/>
            <p:cNvCxnSpPr/>
            <p:nvPr/>
          </p:nvCxnSpPr>
          <p:spPr>
            <a:xfrm rot="10800000">
              <a:off x="6319837" y="4903787"/>
              <a:ext cx="0" cy="371475"/>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264" name="Google Shape;264;p11"/>
          <p:cNvGrpSpPr/>
          <p:nvPr/>
        </p:nvGrpSpPr>
        <p:grpSpPr>
          <a:xfrm>
            <a:off x="2382837" y="4929187"/>
            <a:ext cx="3089275" cy="549275"/>
            <a:chOff x="2357437" y="5322887"/>
            <a:chExt cx="3089275" cy="549275"/>
          </a:xfrm>
        </p:grpSpPr>
        <p:sp>
          <p:nvSpPr>
            <p:cNvPr id="265" name="Google Shape;265;p11"/>
            <p:cNvSpPr txBox="1"/>
            <p:nvPr/>
          </p:nvSpPr>
          <p:spPr>
            <a:xfrm>
              <a:off x="2357437" y="5322887"/>
              <a:ext cx="153828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Integración de información</a:t>
              </a:r>
              <a:endParaRPr/>
            </a:p>
          </p:txBody>
        </p:sp>
        <p:cxnSp>
          <p:nvCxnSpPr>
            <p:cNvPr id="266" name="Google Shape;266;p11"/>
            <p:cNvCxnSpPr/>
            <p:nvPr/>
          </p:nvCxnSpPr>
          <p:spPr>
            <a:xfrm>
              <a:off x="3979862" y="5588000"/>
              <a:ext cx="1466850" cy="0"/>
            </a:xfrm>
            <a:prstGeom prst="straightConnector1">
              <a:avLst/>
            </a:prstGeom>
            <a:noFill/>
            <a:ln w="28575" cap="flat" cmpd="sng">
              <a:solidFill>
                <a:srgbClr val="5F5F5F"/>
              </a:solidFill>
              <a:prstDash val="solid"/>
              <a:miter lim="800000"/>
              <a:headEnd type="none" w="sm" len="sm"/>
              <a:tailEnd type="triangle" w="med" len="med"/>
            </a:ln>
          </p:spPr>
        </p:cxnSp>
      </p:grpSp>
      <p:sp>
        <p:nvSpPr>
          <p:cNvPr id="267" name="Google Shape;267;p11"/>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Teoría de la decisión</a:t>
            </a:r>
            <a:endParaRPr/>
          </a:p>
        </p:txBody>
      </p:sp>
      <p:grpSp>
        <p:nvGrpSpPr>
          <p:cNvPr id="268" name="Google Shape;268;p11"/>
          <p:cNvGrpSpPr/>
          <p:nvPr/>
        </p:nvGrpSpPr>
        <p:grpSpPr>
          <a:xfrm>
            <a:off x="874712" y="877887"/>
            <a:ext cx="7966075" cy="609600"/>
            <a:chOff x="866775" y="1362075"/>
            <a:chExt cx="7966075" cy="609600"/>
          </a:xfrm>
        </p:grpSpPr>
        <p:sp>
          <p:nvSpPr>
            <p:cNvPr id="269" name="Google Shape;269;p11"/>
            <p:cNvSpPr/>
            <p:nvPr/>
          </p:nvSpPr>
          <p:spPr>
            <a:xfrm>
              <a:off x="1025525" y="1377950"/>
              <a:ext cx="7807325" cy="5826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0" name="Google Shape;270;p11"/>
            <p:cNvSpPr txBox="1"/>
            <p:nvPr/>
          </p:nvSpPr>
          <p:spPr>
            <a:xfrm>
              <a:off x="1127125" y="1362075"/>
              <a:ext cx="7597775"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Uno de los aspectos más interesantes que aporta esta teoría es un marco conceptual para abordar un problema determinado</a:t>
              </a:r>
              <a:endParaRPr/>
            </a:p>
          </p:txBody>
        </p:sp>
        <p:sp>
          <p:nvSpPr>
            <p:cNvPr id="271" name="Google Shape;271;p11"/>
            <p:cNvSpPr/>
            <p:nvPr/>
          </p:nvSpPr>
          <p:spPr>
            <a:xfrm rot="5400000">
              <a:off x="840581" y="1451768"/>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272" name="Google Shape;272;p11"/>
          <p:cNvGrpSpPr/>
          <p:nvPr/>
        </p:nvGrpSpPr>
        <p:grpSpPr>
          <a:xfrm>
            <a:off x="1003300" y="5854700"/>
            <a:ext cx="7807325" cy="504825"/>
            <a:chOff x="1003300" y="5822950"/>
            <a:chExt cx="7807325" cy="504825"/>
          </a:xfrm>
        </p:grpSpPr>
        <p:sp>
          <p:nvSpPr>
            <p:cNvPr id="273" name="Google Shape;273;p11"/>
            <p:cNvSpPr/>
            <p:nvPr/>
          </p:nvSpPr>
          <p:spPr>
            <a:xfrm>
              <a:off x="1003300" y="5822950"/>
              <a:ext cx="7807325" cy="504825"/>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74" name="Google Shape;274;p11"/>
            <p:cNvSpPr txBox="1"/>
            <p:nvPr/>
          </p:nvSpPr>
          <p:spPr>
            <a:xfrm>
              <a:off x="1222375" y="5849937"/>
              <a:ext cx="7367587"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0" u="none">
                  <a:solidFill>
                    <a:srgbClr val="1E582F"/>
                  </a:solidFill>
                  <a:latin typeface="Arial"/>
                  <a:ea typeface="Arial"/>
                  <a:cs typeface="Arial"/>
                  <a:sym typeface="Arial"/>
                </a:rPr>
                <a:t>Debe de ser un proceso iterativo, integrador y participativo</a:t>
              </a:r>
              <a:r>
                <a:rPr lang="en-US" sz="2000" b="1" i="0" u="none">
                  <a:solidFill>
                    <a:schemeClr val="dk1"/>
                  </a:solidFill>
                  <a:latin typeface="Times New Roman"/>
                  <a:ea typeface="Times New Roman"/>
                  <a:cs typeface="Times New Roman"/>
                  <a:sym typeface="Times New Roman"/>
                </a:rPr>
                <a:t> </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86"/>
        <p:cNvGrpSpPr/>
        <p:nvPr/>
      </p:nvGrpSpPr>
      <p:grpSpPr>
        <a:xfrm>
          <a:off x="0" y="0"/>
          <a:ext cx="0" cy="0"/>
          <a:chOff x="0" y="0"/>
          <a:chExt cx="0" cy="0"/>
        </a:xfrm>
      </p:grpSpPr>
      <p:grpSp>
        <p:nvGrpSpPr>
          <p:cNvPr id="3487" name="Google Shape;3487;p83"/>
          <p:cNvGrpSpPr/>
          <p:nvPr/>
        </p:nvGrpSpPr>
        <p:grpSpPr>
          <a:xfrm>
            <a:off x="3476625" y="1689100"/>
            <a:ext cx="5294593" cy="4871156"/>
            <a:chOff x="3476625" y="1689100"/>
            <a:chExt cx="5294593" cy="4871156"/>
          </a:xfrm>
        </p:grpSpPr>
        <p:pic>
          <p:nvPicPr>
            <p:cNvPr id="3488" name="Google Shape;3488;p83"/>
            <p:cNvPicPr preferRelativeResize="0"/>
            <p:nvPr/>
          </p:nvPicPr>
          <p:blipFill rotWithShape="1">
            <a:blip r:embed="rId3">
              <a:alphaModFix/>
            </a:blip>
            <a:srcRect/>
            <a:stretch/>
          </p:blipFill>
          <p:spPr>
            <a:xfrm>
              <a:off x="3863975" y="1689100"/>
              <a:ext cx="4326750" cy="171433"/>
            </a:xfrm>
            <a:prstGeom prst="rect">
              <a:avLst/>
            </a:prstGeom>
            <a:noFill/>
            <a:ln>
              <a:noFill/>
            </a:ln>
          </p:spPr>
        </p:pic>
        <p:pic>
          <p:nvPicPr>
            <p:cNvPr id="3489" name="Google Shape;3489;p83"/>
            <p:cNvPicPr preferRelativeResize="0"/>
            <p:nvPr/>
          </p:nvPicPr>
          <p:blipFill rotWithShape="1">
            <a:blip r:embed="rId4">
              <a:alphaModFix/>
            </a:blip>
            <a:srcRect/>
            <a:stretch/>
          </p:blipFill>
          <p:spPr>
            <a:xfrm>
              <a:off x="3476625" y="1987550"/>
              <a:ext cx="5294593" cy="4572706"/>
            </a:xfrm>
            <a:prstGeom prst="rect">
              <a:avLst/>
            </a:prstGeom>
            <a:noFill/>
            <a:ln>
              <a:noFill/>
            </a:ln>
          </p:spPr>
        </p:pic>
      </p:grpSp>
      <p:sp>
        <p:nvSpPr>
          <p:cNvPr id="3490" name="Google Shape;3490;p83"/>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491" name="Google Shape;3491;p83"/>
          <p:cNvGrpSpPr/>
          <p:nvPr/>
        </p:nvGrpSpPr>
        <p:grpSpPr>
          <a:xfrm>
            <a:off x="784225" y="717550"/>
            <a:ext cx="7966075" cy="336550"/>
            <a:chOff x="784225" y="1581150"/>
            <a:chExt cx="7966075" cy="336550"/>
          </a:xfrm>
        </p:grpSpPr>
        <p:sp>
          <p:nvSpPr>
            <p:cNvPr id="3492" name="Google Shape;3492;p83"/>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93" name="Google Shape;3493;p83"/>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494" name="Google Shape;3494;p83"/>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495" name="Google Shape;3495;p83"/>
          <p:cNvGrpSpPr/>
          <p:nvPr/>
        </p:nvGrpSpPr>
        <p:grpSpPr>
          <a:xfrm>
            <a:off x="974725" y="1116012"/>
            <a:ext cx="7551738" cy="336550"/>
            <a:chOff x="974725" y="1116012"/>
            <a:chExt cx="7551738" cy="336550"/>
          </a:xfrm>
        </p:grpSpPr>
        <p:sp>
          <p:nvSpPr>
            <p:cNvPr id="3496" name="Google Shape;3496;p83"/>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Proximidad a infraestructuras</a:t>
              </a:r>
              <a:endParaRPr/>
            </a:p>
          </p:txBody>
        </p:sp>
        <p:sp>
          <p:nvSpPr>
            <p:cNvPr id="3497" name="Google Shape;3497;p83"/>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498" name="Google Shape;3498;p83"/>
          <p:cNvGrpSpPr/>
          <p:nvPr/>
        </p:nvGrpSpPr>
        <p:grpSpPr>
          <a:xfrm>
            <a:off x="974725" y="2357437"/>
            <a:ext cx="2452687" cy="1766887"/>
            <a:chOff x="974725" y="2357437"/>
            <a:chExt cx="2452687" cy="1766887"/>
          </a:xfrm>
        </p:grpSpPr>
        <p:sp>
          <p:nvSpPr>
            <p:cNvPr id="3499" name="Google Shape;3499;p83"/>
            <p:cNvSpPr txBox="1"/>
            <p:nvPr/>
          </p:nvSpPr>
          <p:spPr>
            <a:xfrm>
              <a:off x="1135062" y="2357437"/>
              <a:ext cx="2292350" cy="1766887"/>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Distancia a los principales núcleos urbanos existentes fuera de la región:</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Boston, Springfield y Providence</a:t>
              </a:r>
              <a:endParaRPr/>
            </a:p>
          </p:txBody>
        </p:sp>
        <p:sp>
          <p:nvSpPr>
            <p:cNvPr id="3500" name="Google Shape;3500;p83"/>
            <p:cNvSpPr txBox="1"/>
            <p:nvPr/>
          </p:nvSpPr>
          <p:spPr>
            <a:xfrm rot="5400000">
              <a:off x="965993" y="24788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04"/>
        <p:cNvGrpSpPr/>
        <p:nvPr/>
      </p:nvGrpSpPr>
      <p:grpSpPr>
        <a:xfrm>
          <a:off x="0" y="0"/>
          <a:ext cx="0" cy="0"/>
          <a:chOff x="0" y="0"/>
          <a:chExt cx="0" cy="0"/>
        </a:xfrm>
      </p:grpSpPr>
      <p:grpSp>
        <p:nvGrpSpPr>
          <p:cNvPr id="3505" name="Google Shape;3505;p84"/>
          <p:cNvGrpSpPr/>
          <p:nvPr/>
        </p:nvGrpSpPr>
        <p:grpSpPr>
          <a:xfrm>
            <a:off x="3421062" y="1689100"/>
            <a:ext cx="5294593" cy="4812417"/>
            <a:chOff x="3421062" y="1689100"/>
            <a:chExt cx="5294593" cy="4812417"/>
          </a:xfrm>
        </p:grpSpPr>
        <p:pic>
          <p:nvPicPr>
            <p:cNvPr id="3506" name="Google Shape;3506;p84"/>
            <p:cNvPicPr preferRelativeResize="0"/>
            <p:nvPr/>
          </p:nvPicPr>
          <p:blipFill rotWithShape="1">
            <a:blip r:embed="rId3">
              <a:alphaModFix/>
            </a:blip>
            <a:srcRect/>
            <a:stretch/>
          </p:blipFill>
          <p:spPr>
            <a:xfrm>
              <a:off x="3863975" y="1689100"/>
              <a:ext cx="4326750" cy="171433"/>
            </a:xfrm>
            <a:prstGeom prst="rect">
              <a:avLst/>
            </a:prstGeom>
            <a:noFill/>
            <a:ln>
              <a:noFill/>
            </a:ln>
          </p:spPr>
        </p:pic>
        <p:pic>
          <p:nvPicPr>
            <p:cNvPr id="3507" name="Google Shape;3507;p84"/>
            <p:cNvPicPr preferRelativeResize="0"/>
            <p:nvPr/>
          </p:nvPicPr>
          <p:blipFill rotWithShape="1">
            <a:blip r:embed="rId4">
              <a:alphaModFix/>
            </a:blip>
            <a:srcRect/>
            <a:stretch/>
          </p:blipFill>
          <p:spPr>
            <a:xfrm>
              <a:off x="3421062" y="1928812"/>
              <a:ext cx="5294593" cy="4572706"/>
            </a:xfrm>
            <a:prstGeom prst="rect">
              <a:avLst/>
            </a:prstGeom>
            <a:noFill/>
            <a:ln>
              <a:noFill/>
            </a:ln>
          </p:spPr>
        </p:pic>
      </p:grpSp>
      <p:sp>
        <p:nvSpPr>
          <p:cNvPr id="3508" name="Google Shape;3508;p84"/>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509" name="Google Shape;3509;p84"/>
          <p:cNvGrpSpPr/>
          <p:nvPr/>
        </p:nvGrpSpPr>
        <p:grpSpPr>
          <a:xfrm>
            <a:off x="784225" y="717550"/>
            <a:ext cx="7966075" cy="336550"/>
            <a:chOff x="784225" y="1581150"/>
            <a:chExt cx="7966075" cy="336550"/>
          </a:xfrm>
        </p:grpSpPr>
        <p:sp>
          <p:nvSpPr>
            <p:cNvPr id="3510" name="Google Shape;3510;p84"/>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11" name="Google Shape;3511;p84"/>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12" name="Google Shape;3512;p84"/>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513" name="Google Shape;3513;p84"/>
          <p:cNvGrpSpPr/>
          <p:nvPr/>
        </p:nvGrpSpPr>
        <p:grpSpPr>
          <a:xfrm>
            <a:off x="974725" y="1116012"/>
            <a:ext cx="7551738" cy="336550"/>
            <a:chOff x="974725" y="1116012"/>
            <a:chExt cx="7551738" cy="336550"/>
          </a:xfrm>
        </p:grpSpPr>
        <p:sp>
          <p:nvSpPr>
            <p:cNvPr id="3514" name="Google Shape;3514;p84"/>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Proximidad a infraestructuras</a:t>
              </a:r>
              <a:endParaRPr/>
            </a:p>
          </p:txBody>
        </p:sp>
        <p:sp>
          <p:nvSpPr>
            <p:cNvPr id="3515" name="Google Shape;3515;p84"/>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516" name="Google Shape;3516;p84"/>
          <p:cNvGrpSpPr/>
          <p:nvPr/>
        </p:nvGrpSpPr>
        <p:grpSpPr>
          <a:xfrm>
            <a:off x="974725" y="2343150"/>
            <a:ext cx="2403475" cy="1069975"/>
            <a:chOff x="974725" y="2343150"/>
            <a:chExt cx="2403475" cy="1069975"/>
          </a:xfrm>
        </p:grpSpPr>
        <p:sp>
          <p:nvSpPr>
            <p:cNvPr id="3517" name="Google Shape;3517;p84"/>
            <p:cNvSpPr txBox="1"/>
            <p:nvPr/>
          </p:nvSpPr>
          <p:spPr>
            <a:xfrm>
              <a:off x="1085850" y="2343150"/>
              <a:ext cx="2292350" cy="1069975"/>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Distancia expresada en tiempo de viaje al centro de Worcester en tren</a:t>
              </a:r>
              <a:endParaRPr/>
            </a:p>
          </p:txBody>
        </p:sp>
        <p:sp>
          <p:nvSpPr>
            <p:cNvPr id="3518" name="Google Shape;3518;p84"/>
            <p:cNvSpPr txBox="1"/>
            <p:nvPr/>
          </p:nvSpPr>
          <p:spPr>
            <a:xfrm rot="5400000">
              <a:off x="965993" y="24518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22"/>
        <p:cNvGrpSpPr/>
        <p:nvPr/>
      </p:nvGrpSpPr>
      <p:grpSpPr>
        <a:xfrm>
          <a:off x="0" y="0"/>
          <a:ext cx="0" cy="0"/>
          <a:chOff x="0" y="0"/>
          <a:chExt cx="0" cy="0"/>
        </a:xfrm>
      </p:grpSpPr>
      <p:grpSp>
        <p:nvGrpSpPr>
          <p:cNvPr id="3523" name="Google Shape;3523;p85"/>
          <p:cNvGrpSpPr/>
          <p:nvPr/>
        </p:nvGrpSpPr>
        <p:grpSpPr>
          <a:xfrm>
            <a:off x="3603625" y="1689100"/>
            <a:ext cx="5294593" cy="4802892"/>
            <a:chOff x="3603625" y="1689100"/>
            <a:chExt cx="5294593" cy="4802892"/>
          </a:xfrm>
        </p:grpSpPr>
        <p:pic>
          <p:nvPicPr>
            <p:cNvPr id="3524" name="Google Shape;3524;p85"/>
            <p:cNvPicPr preferRelativeResize="0"/>
            <p:nvPr/>
          </p:nvPicPr>
          <p:blipFill rotWithShape="1">
            <a:blip r:embed="rId3">
              <a:alphaModFix/>
            </a:blip>
            <a:srcRect/>
            <a:stretch/>
          </p:blipFill>
          <p:spPr>
            <a:xfrm>
              <a:off x="3863975" y="1689100"/>
              <a:ext cx="4326750" cy="171433"/>
            </a:xfrm>
            <a:prstGeom prst="rect">
              <a:avLst/>
            </a:prstGeom>
            <a:noFill/>
            <a:ln>
              <a:noFill/>
            </a:ln>
          </p:spPr>
        </p:pic>
        <p:pic>
          <p:nvPicPr>
            <p:cNvPr id="3525" name="Google Shape;3525;p85"/>
            <p:cNvPicPr preferRelativeResize="0"/>
            <p:nvPr/>
          </p:nvPicPr>
          <p:blipFill rotWithShape="1">
            <a:blip r:embed="rId4">
              <a:alphaModFix/>
            </a:blip>
            <a:srcRect/>
            <a:stretch/>
          </p:blipFill>
          <p:spPr>
            <a:xfrm>
              <a:off x="3603625" y="1919287"/>
              <a:ext cx="5294593" cy="4572706"/>
            </a:xfrm>
            <a:prstGeom prst="rect">
              <a:avLst/>
            </a:prstGeom>
            <a:noFill/>
            <a:ln>
              <a:noFill/>
            </a:ln>
          </p:spPr>
        </p:pic>
      </p:grpSp>
      <p:sp>
        <p:nvSpPr>
          <p:cNvPr id="3526" name="Google Shape;3526;p85"/>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527" name="Google Shape;3527;p85"/>
          <p:cNvGrpSpPr/>
          <p:nvPr/>
        </p:nvGrpSpPr>
        <p:grpSpPr>
          <a:xfrm>
            <a:off x="784225" y="717550"/>
            <a:ext cx="7966075" cy="336550"/>
            <a:chOff x="784225" y="1581150"/>
            <a:chExt cx="7966075" cy="336550"/>
          </a:xfrm>
        </p:grpSpPr>
        <p:sp>
          <p:nvSpPr>
            <p:cNvPr id="3528" name="Google Shape;3528;p8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29" name="Google Shape;3529;p8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30" name="Google Shape;3530;p85"/>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531" name="Google Shape;3531;p85"/>
          <p:cNvGrpSpPr/>
          <p:nvPr/>
        </p:nvGrpSpPr>
        <p:grpSpPr>
          <a:xfrm>
            <a:off x="974725" y="1116012"/>
            <a:ext cx="7551738" cy="336550"/>
            <a:chOff x="974725" y="1116012"/>
            <a:chExt cx="7551738" cy="336550"/>
          </a:xfrm>
        </p:grpSpPr>
        <p:sp>
          <p:nvSpPr>
            <p:cNvPr id="3532" name="Google Shape;3532;p85"/>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Capacidad de las infraestructuras</a:t>
              </a:r>
              <a:endParaRPr/>
            </a:p>
          </p:txBody>
        </p:sp>
        <p:sp>
          <p:nvSpPr>
            <p:cNvPr id="3533" name="Google Shape;3533;p85"/>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534" name="Google Shape;3534;p85"/>
          <p:cNvGrpSpPr/>
          <p:nvPr/>
        </p:nvGrpSpPr>
        <p:grpSpPr>
          <a:xfrm>
            <a:off x="974725" y="2532062"/>
            <a:ext cx="2465387" cy="1558925"/>
            <a:chOff x="974725" y="2532062"/>
            <a:chExt cx="2465387" cy="1558925"/>
          </a:xfrm>
        </p:grpSpPr>
        <p:sp>
          <p:nvSpPr>
            <p:cNvPr id="3535" name="Google Shape;3535;p85"/>
            <p:cNvSpPr txBox="1"/>
            <p:nvPr/>
          </p:nvSpPr>
          <p:spPr>
            <a:xfrm>
              <a:off x="1147762" y="2532062"/>
              <a:ext cx="2292350" cy="1558925"/>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Capacidad de soportar nuevas viviendas de la red de alcantarillado y de los colectores de aguas residuales</a:t>
              </a:r>
              <a:endParaRPr/>
            </a:p>
          </p:txBody>
        </p:sp>
        <p:sp>
          <p:nvSpPr>
            <p:cNvPr id="3536" name="Google Shape;3536;p85"/>
            <p:cNvSpPr txBox="1"/>
            <p:nvPr/>
          </p:nvSpPr>
          <p:spPr>
            <a:xfrm rot="5400000">
              <a:off x="965993" y="26503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0"/>
        <p:cNvGrpSpPr/>
        <p:nvPr/>
      </p:nvGrpSpPr>
      <p:grpSpPr>
        <a:xfrm>
          <a:off x="0" y="0"/>
          <a:ext cx="0" cy="0"/>
          <a:chOff x="0" y="0"/>
          <a:chExt cx="0" cy="0"/>
        </a:xfrm>
      </p:grpSpPr>
      <p:grpSp>
        <p:nvGrpSpPr>
          <p:cNvPr id="3541" name="Google Shape;3541;p86"/>
          <p:cNvGrpSpPr/>
          <p:nvPr/>
        </p:nvGrpSpPr>
        <p:grpSpPr>
          <a:xfrm>
            <a:off x="3573462" y="1689100"/>
            <a:ext cx="5294593" cy="4861631"/>
            <a:chOff x="3573462" y="1689100"/>
            <a:chExt cx="5294593" cy="4861631"/>
          </a:xfrm>
        </p:grpSpPr>
        <p:pic>
          <p:nvPicPr>
            <p:cNvPr id="3542" name="Google Shape;3542;p86"/>
            <p:cNvPicPr preferRelativeResize="0"/>
            <p:nvPr/>
          </p:nvPicPr>
          <p:blipFill rotWithShape="1">
            <a:blip r:embed="rId3">
              <a:alphaModFix/>
            </a:blip>
            <a:srcRect/>
            <a:stretch/>
          </p:blipFill>
          <p:spPr>
            <a:xfrm>
              <a:off x="3863975" y="1689100"/>
              <a:ext cx="4326750" cy="171433"/>
            </a:xfrm>
            <a:prstGeom prst="rect">
              <a:avLst/>
            </a:prstGeom>
            <a:noFill/>
            <a:ln>
              <a:noFill/>
            </a:ln>
          </p:spPr>
        </p:pic>
        <p:pic>
          <p:nvPicPr>
            <p:cNvPr id="3543" name="Google Shape;3543;p86"/>
            <p:cNvPicPr preferRelativeResize="0"/>
            <p:nvPr/>
          </p:nvPicPr>
          <p:blipFill rotWithShape="1">
            <a:blip r:embed="rId4">
              <a:alphaModFix/>
            </a:blip>
            <a:srcRect/>
            <a:stretch/>
          </p:blipFill>
          <p:spPr>
            <a:xfrm>
              <a:off x="3573462" y="1978025"/>
              <a:ext cx="5294593" cy="4572706"/>
            </a:xfrm>
            <a:prstGeom prst="rect">
              <a:avLst/>
            </a:prstGeom>
            <a:noFill/>
            <a:ln>
              <a:noFill/>
            </a:ln>
          </p:spPr>
        </p:pic>
      </p:grpSp>
      <p:sp>
        <p:nvSpPr>
          <p:cNvPr id="3544" name="Google Shape;3544;p86"/>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545" name="Google Shape;3545;p86"/>
          <p:cNvGrpSpPr/>
          <p:nvPr/>
        </p:nvGrpSpPr>
        <p:grpSpPr>
          <a:xfrm>
            <a:off x="784225" y="717550"/>
            <a:ext cx="7966075" cy="336550"/>
            <a:chOff x="784225" y="1581150"/>
            <a:chExt cx="7966075" cy="336550"/>
          </a:xfrm>
        </p:grpSpPr>
        <p:sp>
          <p:nvSpPr>
            <p:cNvPr id="3546" name="Google Shape;3546;p86"/>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47" name="Google Shape;3547;p86"/>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48" name="Google Shape;3548;p86"/>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549" name="Google Shape;3549;p86"/>
          <p:cNvGrpSpPr/>
          <p:nvPr/>
        </p:nvGrpSpPr>
        <p:grpSpPr>
          <a:xfrm>
            <a:off x="974725" y="1116012"/>
            <a:ext cx="7551738" cy="336550"/>
            <a:chOff x="974725" y="1116012"/>
            <a:chExt cx="7551738" cy="336550"/>
          </a:xfrm>
        </p:grpSpPr>
        <p:sp>
          <p:nvSpPr>
            <p:cNvPr id="3550" name="Google Shape;3550;p86"/>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Capacidad de las infraestructuras</a:t>
              </a:r>
              <a:endParaRPr/>
            </a:p>
          </p:txBody>
        </p:sp>
        <p:sp>
          <p:nvSpPr>
            <p:cNvPr id="3551" name="Google Shape;3551;p86"/>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552" name="Google Shape;3552;p86"/>
          <p:cNvGrpSpPr/>
          <p:nvPr/>
        </p:nvGrpSpPr>
        <p:grpSpPr>
          <a:xfrm>
            <a:off x="974725" y="2265362"/>
            <a:ext cx="2574925" cy="1314450"/>
            <a:chOff x="974725" y="2265362"/>
            <a:chExt cx="2574925" cy="1314450"/>
          </a:xfrm>
        </p:grpSpPr>
        <p:sp>
          <p:nvSpPr>
            <p:cNvPr id="3553" name="Google Shape;3553;p86"/>
            <p:cNvSpPr txBox="1"/>
            <p:nvPr/>
          </p:nvSpPr>
          <p:spPr>
            <a:xfrm>
              <a:off x="1096962" y="2265362"/>
              <a:ext cx="2452687" cy="13144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Capacidad de soportar nuevas viviendas de la red abastecimiento de agua de uso doméstico e industrial</a:t>
              </a:r>
              <a:endParaRPr/>
            </a:p>
          </p:txBody>
        </p:sp>
        <p:sp>
          <p:nvSpPr>
            <p:cNvPr id="3554" name="Google Shape;3554;p86"/>
            <p:cNvSpPr txBox="1"/>
            <p:nvPr/>
          </p:nvSpPr>
          <p:spPr>
            <a:xfrm rot="5400000">
              <a:off x="965993" y="238521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8"/>
        <p:cNvGrpSpPr/>
        <p:nvPr/>
      </p:nvGrpSpPr>
      <p:grpSpPr>
        <a:xfrm>
          <a:off x="0" y="0"/>
          <a:ext cx="0" cy="0"/>
          <a:chOff x="0" y="0"/>
          <a:chExt cx="0" cy="0"/>
        </a:xfrm>
      </p:grpSpPr>
      <p:grpSp>
        <p:nvGrpSpPr>
          <p:cNvPr id="3559" name="Google Shape;3559;p87"/>
          <p:cNvGrpSpPr/>
          <p:nvPr/>
        </p:nvGrpSpPr>
        <p:grpSpPr>
          <a:xfrm>
            <a:off x="3490912" y="1689100"/>
            <a:ext cx="5294593" cy="4872742"/>
            <a:chOff x="3490912" y="1689100"/>
            <a:chExt cx="5294593" cy="4872742"/>
          </a:xfrm>
        </p:grpSpPr>
        <p:pic>
          <p:nvPicPr>
            <p:cNvPr id="3560" name="Google Shape;3560;p87"/>
            <p:cNvPicPr preferRelativeResize="0"/>
            <p:nvPr/>
          </p:nvPicPr>
          <p:blipFill rotWithShape="1">
            <a:blip r:embed="rId3">
              <a:alphaModFix/>
            </a:blip>
            <a:srcRect/>
            <a:stretch/>
          </p:blipFill>
          <p:spPr>
            <a:xfrm>
              <a:off x="3863975" y="1689100"/>
              <a:ext cx="4326750" cy="171433"/>
            </a:xfrm>
            <a:prstGeom prst="rect">
              <a:avLst/>
            </a:prstGeom>
            <a:noFill/>
            <a:ln>
              <a:noFill/>
            </a:ln>
          </p:spPr>
        </p:pic>
        <p:pic>
          <p:nvPicPr>
            <p:cNvPr id="3561" name="Google Shape;3561;p87"/>
            <p:cNvPicPr preferRelativeResize="0"/>
            <p:nvPr/>
          </p:nvPicPr>
          <p:blipFill rotWithShape="1">
            <a:blip r:embed="rId4">
              <a:alphaModFix/>
            </a:blip>
            <a:srcRect/>
            <a:stretch/>
          </p:blipFill>
          <p:spPr>
            <a:xfrm>
              <a:off x="3490912" y="1989137"/>
              <a:ext cx="5294593" cy="4572706"/>
            </a:xfrm>
            <a:prstGeom prst="rect">
              <a:avLst/>
            </a:prstGeom>
            <a:noFill/>
            <a:ln>
              <a:noFill/>
            </a:ln>
          </p:spPr>
        </p:pic>
      </p:grpSp>
      <p:sp>
        <p:nvSpPr>
          <p:cNvPr id="3562" name="Google Shape;3562;p87"/>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563" name="Google Shape;3563;p87"/>
          <p:cNvGrpSpPr/>
          <p:nvPr/>
        </p:nvGrpSpPr>
        <p:grpSpPr>
          <a:xfrm>
            <a:off x="784225" y="717550"/>
            <a:ext cx="7966075" cy="336550"/>
            <a:chOff x="784225" y="1581150"/>
            <a:chExt cx="7966075" cy="336550"/>
          </a:xfrm>
        </p:grpSpPr>
        <p:sp>
          <p:nvSpPr>
            <p:cNvPr id="3564" name="Google Shape;3564;p8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65" name="Google Shape;3565;p8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66" name="Google Shape;3566;p87"/>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567" name="Google Shape;3567;p87"/>
          <p:cNvGrpSpPr/>
          <p:nvPr/>
        </p:nvGrpSpPr>
        <p:grpSpPr>
          <a:xfrm>
            <a:off x="974725" y="1116012"/>
            <a:ext cx="7551738" cy="336550"/>
            <a:chOff x="974725" y="1116012"/>
            <a:chExt cx="7551738" cy="336550"/>
          </a:xfrm>
        </p:grpSpPr>
        <p:sp>
          <p:nvSpPr>
            <p:cNvPr id="3568" name="Google Shape;3568;p87"/>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Demografía</a:t>
              </a:r>
              <a:endParaRPr/>
            </a:p>
          </p:txBody>
        </p:sp>
        <p:sp>
          <p:nvSpPr>
            <p:cNvPr id="3569" name="Google Shape;3569;p87"/>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570" name="Google Shape;3570;p87"/>
          <p:cNvGrpSpPr/>
          <p:nvPr/>
        </p:nvGrpSpPr>
        <p:grpSpPr>
          <a:xfrm>
            <a:off x="974725" y="2309812"/>
            <a:ext cx="2465387" cy="825500"/>
            <a:chOff x="974725" y="2309812"/>
            <a:chExt cx="2465387" cy="825500"/>
          </a:xfrm>
        </p:grpSpPr>
        <p:sp>
          <p:nvSpPr>
            <p:cNvPr id="3571" name="Google Shape;3571;p87"/>
            <p:cNvSpPr txBox="1"/>
            <p:nvPr/>
          </p:nvSpPr>
          <p:spPr>
            <a:xfrm>
              <a:off x="1147762" y="2309812"/>
              <a:ext cx="2292350" cy="8255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Población que reside habitualmente en cada municipio</a:t>
              </a:r>
              <a:endParaRPr/>
            </a:p>
          </p:txBody>
        </p:sp>
        <p:sp>
          <p:nvSpPr>
            <p:cNvPr id="3572" name="Google Shape;3572;p87"/>
            <p:cNvSpPr txBox="1"/>
            <p:nvPr/>
          </p:nvSpPr>
          <p:spPr>
            <a:xfrm rot="5400000">
              <a:off x="965993" y="24391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6"/>
        <p:cNvGrpSpPr/>
        <p:nvPr/>
      </p:nvGrpSpPr>
      <p:grpSpPr>
        <a:xfrm>
          <a:off x="0" y="0"/>
          <a:ext cx="0" cy="0"/>
          <a:chOff x="0" y="0"/>
          <a:chExt cx="0" cy="0"/>
        </a:xfrm>
      </p:grpSpPr>
      <p:grpSp>
        <p:nvGrpSpPr>
          <p:cNvPr id="3577" name="Google Shape;3577;p88"/>
          <p:cNvGrpSpPr/>
          <p:nvPr/>
        </p:nvGrpSpPr>
        <p:grpSpPr>
          <a:xfrm>
            <a:off x="3514725" y="1689100"/>
            <a:ext cx="5294593" cy="4829881"/>
            <a:chOff x="3514725" y="1689100"/>
            <a:chExt cx="5294593" cy="4829881"/>
          </a:xfrm>
        </p:grpSpPr>
        <p:pic>
          <p:nvPicPr>
            <p:cNvPr id="3578" name="Google Shape;3578;p88"/>
            <p:cNvPicPr preferRelativeResize="0"/>
            <p:nvPr/>
          </p:nvPicPr>
          <p:blipFill rotWithShape="1">
            <a:blip r:embed="rId3">
              <a:alphaModFix/>
            </a:blip>
            <a:srcRect/>
            <a:stretch/>
          </p:blipFill>
          <p:spPr>
            <a:xfrm>
              <a:off x="3863975" y="1689100"/>
              <a:ext cx="4326750" cy="171433"/>
            </a:xfrm>
            <a:prstGeom prst="rect">
              <a:avLst/>
            </a:prstGeom>
            <a:noFill/>
            <a:ln>
              <a:noFill/>
            </a:ln>
          </p:spPr>
        </p:pic>
        <p:pic>
          <p:nvPicPr>
            <p:cNvPr id="3579" name="Google Shape;3579;p88"/>
            <p:cNvPicPr preferRelativeResize="0"/>
            <p:nvPr/>
          </p:nvPicPr>
          <p:blipFill rotWithShape="1">
            <a:blip r:embed="rId4">
              <a:alphaModFix/>
            </a:blip>
            <a:srcRect/>
            <a:stretch/>
          </p:blipFill>
          <p:spPr>
            <a:xfrm>
              <a:off x="3514725" y="1946275"/>
              <a:ext cx="5294593" cy="4572706"/>
            </a:xfrm>
            <a:prstGeom prst="rect">
              <a:avLst/>
            </a:prstGeom>
            <a:noFill/>
            <a:ln>
              <a:noFill/>
            </a:ln>
          </p:spPr>
        </p:pic>
      </p:grpSp>
      <p:sp>
        <p:nvSpPr>
          <p:cNvPr id="3580" name="Google Shape;3580;p88"/>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581" name="Google Shape;3581;p88"/>
          <p:cNvGrpSpPr/>
          <p:nvPr/>
        </p:nvGrpSpPr>
        <p:grpSpPr>
          <a:xfrm>
            <a:off x="784225" y="717550"/>
            <a:ext cx="7966075" cy="336550"/>
            <a:chOff x="784225" y="1581150"/>
            <a:chExt cx="7966075" cy="336550"/>
          </a:xfrm>
        </p:grpSpPr>
        <p:sp>
          <p:nvSpPr>
            <p:cNvPr id="3582" name="Google Shape;3582;p8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83" name="Google Shape;3583;p8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84" name="Google Shape;3584;p88"/>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585" name="Google Shape;3585;p88"/>
          <p:cNvGrpSpPr/>
          <p:nvPr/>
        </p:nvGrpSpPr>
        <p:grpSpPr>
          <a:xfrm>
            <a:off x="974725" y="1116012"/>
            <a:ext cx="7551738" cy="336550"/>
            <a:chOff x="974725" y="1116012"/>
            <a:chExt cx="7551738" cy="336550"/>
          </a:xfrm>
        </p:grpSpPr>
        <p:sp>
          <p:nvSpPr>
            <p:cNvPr id="3586" name="Google Shape;3586;p88"/>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Demografía</a:t>
              </a:r>
              <a:endParaRPr/>
            </a:p>
          </p:txBody>
        </p:sp>
        <p:sp>
          <p:nvSpPr>
            <p:cNvPr id="3587" name="Google Shape;3587;p88"/>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588" name="Google Shape;3588;p88"/>
          <p:cNvGrpSpPr/>
          <p:nvPr/>
        </p:nvGrpSpPr>
        <p:grpSpPr>
          <a:xfrm>
            <a:off x="974725" y="2312987"/>
            <a:ext cx="2465387" cy="825500"/>
            <a:chOff x="974725" y="2312987"/>
            <a:chExt cx="2465387" cy="825500"/>
          </a:xfrm>
        </p:grpSpPr>
        <p:sp>
          <p:nvSpPr>
            <p:cNvPr id="3589" name="Google Shape;3589;p88"/>
            <p:cNvSpPr txBox="1"/>
            <p:nvPr/>
          </p:nvSpPr>
          <p:spPr>
            <a:xfrm>
              <a:off x="1147762" y="2312987"/>
              <a:ext cx="2292350" cy="8255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Ingresos medios de la población residente</a:t>
              </a:r>
              <a:endParaRPr/>
            </a:p>
          </p:txBody>
        </p:sp>
        <p:sp>
          <p:nvSpPr>
            <p:cNvPr id="3590" name="Google Shape;3590;p88"/>
            <p:cNvSpPr txBox="1"/>
            <p:nvPr/>
          </p:nvSpPr>
          <p:spPr>
            <a:xfrm rot="5400000">
              <a:off x="965993" y="24757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94"/>
        <p:cNvGrpSpPr/>
        <p:nvPr/>
      </p:nvGrpSpPr>
      <p:grpSpPr>
        <a:xfrm>
          <a:off x="0" y="0"/>
          <a:ext cx="0" cy="0"/>
          <a:chOff x="0" y="0"/>
          <a:chExt cx="0" cy="0"/>
        </a:xfrm>
      </p:grpSpPr>
      <p:sp>
        <p:nvSpPr>
          <p:cNvPr id="3595" name="Google Shape;3595;p89"/>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596" name="Google Shape;3596;p89"/>
          <p:cNvGrpSpPr/>
          <p:nvPr/>
        </p:nvGrpSpPr>
        <p:grpSpPr>
          <a:xfrm>
            <a:off x="784225" y="717550"/>
            <a:ext cx="7966075" cy="336550"/>
            <a:chOff x="784225" y="1581150"/>
            <a:chExt cx="7966075" cy="336550"/>
          </a:xfrm>
        </p:grpSpPr>
        <p:sp>
          <p:nvSpPr>
            <p:cNvPr id="3597" name="Google Shape;3597;p8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98" name="Google Shape;3598;p8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599" name="Google Shape;3599;p89"/>
            <p:cNvSpPr txBox="1"/>
            <p:nvPr/>
          </p:nvSpPr>
          <p:spPr>
            <a:xfrm>
              <a:off x="977900" y="1581150"/>
              <a:ext cx="22050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Metodología seguida</a:t>
              </a:r>
              <a:endParaRPr/>
            </a:p>
          </p:txBody>
        </p:sp>
      </p:grpSp>
      <p:grpSp>
        <p:nvGrpSpPr>
          <p:cNvPr id="3600" name="Google Shape;3600;p89"/>
          <p:cNvGrpSpPr/>
          <p:nvPr/>
        </p:nvGrpSpPr>
        <p:grpSpPr>
          <a:xfrm>
            <a:off x="3541712" y="1689100"/>
            <a:ext cx="5294593" cy="4871156"/>
            <a:chOff x="3541712" y="1689100"/>
            <a:chExt cx="5294593" cy="4871156"/>
          </a:xfrm>
        </p:grpSpPr>
        <p:pic>
          <p:nvPicPr>
            <p:cNvPr id="3601" name="Google Shape;3601;p89"/>
            <p:cNvPicPr preferRelativeResize="0"/>
            <p:nvPr/>
          </p:nvPicPr>
          <p:blipFill rotWithShape="1">
            <a:blip r:embed="rId3">
              <a:alphaModFix/>
            </a:blip>
            <a:srcRect/>
            <a:stretch/>
          </p:blipFill>
          <p:spPr>
            <a:xfrm>
              <a:off x="3541712" y="1987550"/>
              <a:ext cx="5294593" cy="4572706"/>
            </a:xfrm>
            <a:prstGeom prst="rect">
              <a:avLst/>
            </a:prstGeom>
            <a:noFill/>
            <a:ln>
              <a:noFill/>
            </a:ln>
          </p:spPr>
        </p:pic>
        <p:pic>
          <p:nvPicPr>
            <p:cNvPr id="3602" name="Google Shape;3602;p89"/>
            <p:cNvPicPr preferRelativeResize="0"/>
            <p:nvPr/>
          </p:nvPicPr>
          <p:blipFill rotWithShape="1">
            <a:blip r:embed="rId4">
              <a:alphaModFix/>
            </a:blip>
            <a:srcRect/>
            <a:stretch/>
          </p:blipFill>
          <p:spPr>
            <a:xfrm>
              <a:off x="3863975" y="1689100"/>
              <a:ext cx="4326750" cy="171433"/>
            </a:xfrm>
            <a:prstGeom prst="rect">
              <a:avLst/>
            </a:prstGeom>
            <a:noFill/>
            <a:ln>
              <a:noFill/>
            </a:ln>
          </p:spPr>
        </p:pic>
      </p:grpSp>
      <p:grpSp>
        <p:nvGrpSpPr>
          <p:cNvPr id="3603" name="Google Shape;3603;p89"/>
          <p:cNvGrpSpPr/>
          <p:nvPr/>
        </p:nvGrpSpPr>
        <p:grpSpPr>
          <a:xfrm>
            <a:off x="974725" y="1116012"/>
            <a:ext cx="7551738" cy="336550"/>
            <a:chOff x="974725" y="1116012"/>
            <a:chExt cx="7551738" cy="336550"/>
          </a:xfrm>
        </p:grpSpPr>
        <p:sp>
          <p:nvSpPr>
            <p:cNvPr id="3604" name="Google Shape;3604;p89"/>
            <p:cNvSpPr txBox="1"/>
            <p:nvPr/>
          </p:nvSpPr>
          <p:spPr>
            <a:xfrm>
              <a:off x="1079500" y="1116012"/>
              <a:ext cx="7446962" cy="3365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Demografía</a:t>
              </a:r>
              <a:endParaRPr/>
            </a:p>
          </p:txBody>
        </p:sp>
        <p:sp>
          <p:nvSpPr>
            <p:cNvPr id="3605" name="Google Shape;3605;p89"/>
            <p:cNvSpPr txBox="1"/>
            <p:nvPr/>
          </p:nvSpPr>
          <p:spPr>
            <a:xfrm rot="5400000">
              <a:off x="965993" y="12453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606" name="Google Shape;3606;p89"/>
          <p:cNvGrpSpPr/>
          <p:nvPr/>
        </p:nvGrpSpPr>
        <p:grpSpPr>
          <a:xfrm>
            <a:off x="974725" y="2185987"/>
            <a:ext cx="2479675" cy="3613150"/>
            <a:chOff x="974725" y="2185987"/>
            <a:chExt cx="2479675" cy="3613150"/>
          </a:xfrm>
        </p:grpSpPr>
        <p:sp>
          <p:nvSpPr>
            <p:cNvPr id="3607" name="Google Shape;3607;p89"/>
            <p:cNvSpPr txBox="1"/>
            <p:nvPr/>
          </p:nvSpPr>
          <p:spPr>
            <a:xfrm>
              <a:off x="1162050" y="2185987"/>
              <a:ext cx="2292350" cy="36131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Combinación de factores que muestra la calidad de la enseñanza por municipio</a:t>
              </a:r>
              <a:endParaRPr/>
            </a:p>
            <a:p>
              <a:pPr marL="0" marR="0" lvl="0" indent="0" algn="l" rtl="0">
                <a:lnSpc>
                  <a:spcPct val="100000"/>
                </a:lnSpc>
                <a:spcBef>
                  <a:spcPts val="1360"/>
                </a:spcBef>
                <a:spcAft>
                  <a:spcPts val="0"/>
                </a:spcAft>
                <a:buClr>
                  <a:srgbClr val="1E582F"/>
                </a:buClr>
                <a:buFont typeface="Arial"/>
                <a:buNone/>
              </a:pPr>
              <a:r>
                <a:rPr lang="en-US" sz="1600" b="0" i="1" u="none">
                  <a:solidFill>
                    <a:srgbClr val="1E582F"/>
                  </a:solidFill>
                  <a:latin typeface="Arial"/>
                  <a:ea typeface="Arial"/>
                  <a:cs typeface="Arial"/>
                  <a:sym typeface="Arial"/>
                </a:rPr>
                <a:t>1. Gastos por alumno</a:t>
              </a:r>
              <a:endParaRPr/>
            </a:p>
            <a:p>
              <a:pPr marL="0" marR="0" lvl="0" indent="0" algn="l" rtl="0">
                <a:lnSpc>
                  <a:spcPct val="100000"/>
                </a:lnSpc>
                <a:spcBef>
                  <a:spcPts val="1360"/>
                </a:spcBef>
                <a:spcAft>
                  <a:spcPts val="0"/>
                </a:spcAft>
                <a:buClr>
                  <a:srgbClr val="1E582F"/>
                </a:buClr>
                <a:buFont typeface="Arial"/>
                <a:buNone/>
              </a:pPr>
              <a:r>
                <a:rPr lang="en-US" sz="1600" b="0" i="1" u="none">
                  <a:solidFill>
                    <a:srgbClr val="1E582F"/>
                  </a:solidFill>
                  <a:latin typeface="Arial"/>
                  <a:ea typeface="Arial"/>
                  <a:cs typeface="Arial"/>
                  <a:sym typeface="Arial"/>
                </a:rPr>
                <a:t>2. % de adultos que van a la escuela</a:t>
              </a:r>
              <a:endParaRPr/>
            </a:p>
            <a:p>
              <a:pPr marL="0" marR="0" lvl="0" indent="0" algn="l" rtl="0">
                <a:lnSpc>
                  <a:spcPct val="100000"/>
                </a:lnSpc>
                <a:spcBef>
                  <a:spcPts val="1360"/>
                </a:spcBef>
                <a:spcAft>
                  <a:spcPts val="0"/>
                </a:spcAft>
                <a:buClr>
                  <a:srgbClr val="1E582F"/>
                </a:buClr>
                <a:buFont typeface="Arial"/>
                <a:buNone/>
              </a:pPr>
              <a:r>
                <a:rPr lang="en-US" sz="1600" b="0" i="1" u="none">
                  <a:solidFill>
                    <a:srgbClr val="1E582F"/>
                  </a:solidFill>
                  <a:latin typeface="Arial"/>
                  <a:ea typeface="Arial"/>
                  <a:cs typeface="Arial"/>
                  <a:sym typeface="Arial"/>
                </a:rPr>
                <a:t>3. % de profesores con grado de licenciado </a:t>
              </a:r>
              <a:endParaRPr/>
            </a:p>
            <a:p>
              <a:pPr marL="0" marR="0" lvl="0" indent="0" algn="l" rtl="0">
                <a:lnSpc>
                  <a:spcPct val="100000"/>
                </a:lnSpc>
                <a:spcBef>
                  <a:spcPts val="0"/>
                </a:spcBef>
                <a:spcAft>
                  <a:spcPts val="0"/>
                </a:spcAft>
                <a:buNone/>
              </a:pPr>
              <a:endParaRPr sz="1600" b="0" i="1" u="none">
                <a:solidFill>
                  <a:srgbClr val="1E582F"/>
                </a:solidFill>
                <a:latin typeface="Arial"/>
                <a:ea typeface="Arial"/>
                <a:cs typeface="Arial"/>
                <a:sym typeface="Arial"/>
              </a:endParaRPr>
            </a:p>
          </p:txBody>
        </p:sp>
        <p:sp>
          <p:nvSpPr>
            <p:cNvPr id="3608" name="Google Shape;3608;p89"/>
            <p:cNvSpPr txBox="1"/>
            <p:nvPr/>
          </p:nvSpPr>
          <p:spPr>
            <a:xfrm rot="5400000">
              <a:off x="965993" y="23185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2"/>
        <p:cNvGrpSpPr/>
        <p:nvPr/>
      </p:nvGrpSpPr>
      <p:grpSpPr>
        <a:xfrm>
          <a:off x="0" y="0"/>
          <a:ext cx="0" cy="0"/>
          <a:chOff x="0" y="0"/>
          <a:chExt cx="0" cy="0"/>
        </a:xfrm>
      </p:grpSpPr>
      <p:sp>
        <p:nvSpPr>
          <p:cNvPr id="3613" name="Google Shape;3613;p90"/>
          <p:cNvSpPr/>
          <p:nvPr/>
        </p:nvSpPr>
        <p:spPr>
          <a:xfrm>
            <a:off x="1143000" y="4191000"/>
            <a:ext cx="3886200" cy="12954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14" name="Google Shape;3614;p90"/>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615" name="Google Shape;3615;p90"/>
          <p:cNvGrpSpPr/>
          <p:nvPr/>
        </p:nvGrpSpPr>
        <p:grpSpPr>
          <a:xfrm>
            <a:off x="784225" y="717550"/>
            <a:ext cx="7966075" cy="336550"/>
            <a:chOff x="784225" y="1581150"/>
            <a:chExt cx="7966075" cy="336550"/>
          </a:xfrm>
        </p:grpSpPr>
        <p:sp>
          <p:nvSpPr>
            <p:cNvPr id="3616" name="Google Shape;3616;p9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17" name="Google Shape;3617;p9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18" name="Google Shape;3618;p90"/>
            <p:cNvSpPr txBox="1"/>
            <p:nvPr/>
          </p:nvSpPr>
          <p:spPr>
            <a:xfrm>
              <a:off x="977900" y="1581150"/>
              <a:ext cx="57118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Integración de factores mediante evaluación multicriterio</a:t>
              </a:r>
              <a:endParaRPr/>
            </a:p>
          </p:txBody>
        </p:sp>
      </p:grpSp>
      <p:grpSp>
        <p:nvGrpSpPr>
          <p:cNvPr id="3619" name="Google Shape;3619;p90"/>
          <p:cNvGrpSpPr/>
          <p:nvPr/>
        </p:nvGrpSpPr>
        <p:grpSpPr>
          <a:xfrm>
            <a:off x="1174750" y="1658937"/>
            <a:ext cx="7434263" cy="1974850"/>
            <a:chOff x="1174750" y="1658937"/>
            <a:chExt cx="7434263" cy="1974850"/>
          </a:xfrm>
        </p:grpSpPr>
        <p:sp>
          <p:nvSpPr>
            <p:cNvPr id="3620" name="Google Shape;3620;p90"/>
            <p:cNvSpPr txBox="1"/>
            <p:nvPr/>
          </p:nvSpPr>
          <p:spPr>
            <a:xfrm>
              <a:off x="1268412" y="1658937"/>
              <a:ext cx="7340600" cy="197485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Se establecieron varios escenarios, para cada uno de los cuales se definieron distintos pesos de los factores anteriormente comentados</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Modelos en función de los tipos de desarrollo: residencial, oficinas, industrial, etc.</a:t>
              </a:r>
              <a:endParaRPr/>
            </a:p>
            <a:p>
              <a:pPr marL="0" marR="0" lvl="0" indent="0" algn="l" rtl="0">
                <a:lnSpc>
                  <a:spcPct val="100000"/>
                </a:lnSpc>
                <a:spcBef>
                  <a:spcPts val="1360"/>
                </a:spcBef>
                <a:spcAft>
                  <a:spcPts val="0"/>
                </a:spcAft>
                <a:buClr>
                  <a:srgbClr val="1E582F"/>
                </a:buClr>
                <a:buFont typeface="Arial"/>
                <a:buNone/>
              </a:pPr>
              <a:r>
                <a:rPr lang="en-US" sz="1600" b="1" i="1" u="none">
                  <a:solidFill>
                    <a:srgbClr val="1E582F"/>
                  </a:solidFill>
                  <a:latin typeface="Arial"/>
                  <a:ea typeface="Arial"/>
                  <a:cs typeface="Arial"/>
                  <a:sym typeface="Arial"/>
                </a:rPr>
                <a:t>Modelos en función de los patrones de desarrollo: compacto, disperso, núcleos dispersos, etc.</a:t>
              </a:r>
              <a:endParaRPr/>
            </a:p>
          </p:txBody>
        </p:sp>
        <p:sp>
          <p:nvSpPr>
            <p:cNvPr id="3621" name="Google Shape;3621;p90"/>
            <p:cNvSpPr txBox="1"/>
            <p:nvPr/>
          </p:nvSpPr>
          <p:spPr>
            <a:xfrm rot="5400000">
              <a:off x="1166018" y="17787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22" name="Google Shape;3622;p90"/>
            <p:cNvSpPr txBox="1"/>
            <p:nvPr/>
          </p:nvSpPr>
          <p:spPr>
            <a:xfrm rot="5400000">
              <a:off x="1166018" y="24677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23" name="Google Shape;3623;p90"/>
            <p:cNvSpPr txBox="1"/>
            <p:nvPr/>
          </p:nvSpPr>
          <p:spPr>
            <a:xfrm rot="5400000">
              <a:off x="1166018" y="31710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27"/>
        <p:cNvGrpSpPr/>
        <p:nvPr/>
      </p:nvGrpSpPr>
      <p:grpSpPr>
        <a:xfrm>
          <a:off x="0" y="0"/>
          <a:ext cx="0" cy="0"/>
          <a:chOff x="0" y="0"/>
          <a:chExt cx="0" cy="0"/>
        </a:xfrm>
      </p:grpSpPr>
      <p:grpSp>
        <p:nvGrpSpPr>
          <p:cNvPr id="3628" name="Google Shape;3628;p91"/>
          <p:cNvGrpSpPr/>
          <p:nvPr/>
        </p:nvGrpSpPr>
        <p:grpSpPr>
          <a:xfrm>
            <a:off x="658812" y="1611312"/>
            <a:ext cx="4093725" cy="4168308"/>
            <a:chOff x="658812" y="2068512"/>
            <a:chExt cx="4093725" cy="4168308"/>
          </a:xfrm>
        </p:grpSpPr>
        <p:grpSp>
          <p:nvGrpSpPr>
            <p:cNvPr id="3629" name="Google Shape;3629;p91"/>
            <p:cNvGrpSpPr/>
            <p:nvPr/>
          </p:nvGrpSpPr>
          <p:grpSpPr>
            <a:xfrm>
              <a:off x="658812" y="2497137"/>
              <a:ext cx="4093725" cy="3739683"/>
              <a:chOff x="0" y="1828800"/>
              <a:chExt cx="4562666" cy="4169112"/>
            </a:xfrm>
          </p:grpSpPr>
          <p:pic>
            <p:nvPicPr>
              <p:cNvPr id="3630" name="Google Shape;3630;p91"/>
              <p:cNvPicPr preferRelativeResize="0"/>
              <p:nvPr/>
            </p:nvPicPr>
            <p:blipFill rotWithShape="1">
              <a:blip r:embed="rId3">
                <a:alphaModFix/>
              </a:blip>
              <a:srcRect/>
              <a:stretch/>
            </p:blipFill>
            <p:spPr>
              <a:xfrm>
                <a:off x="228600" y="1828800"/>
                <a:ext cx="4023119" cy="158734"/>
              </a:xfrm>
              <a:prstGeom prst="rect">
                <a:avLst/>
              </a:prstGeom>
              <a:noFill/>
              <a:ln>
                <a:noFill/>
              </a:ln>
            </p:spPr>
          </p:pic>
          <p:pic>
            <p:nvPicPr>
              <p:cNvPr id="3631" name="Google Shape;3631;p91"/>
              <p:cNvPicPr preferRelativeResize="0"/>
              <p:nvPr/>
            </p:nvPicPr>
            <p:blipFill rotWithShape="1">
              <a:blip r:embed="rId4">
                <a:alphaModFix/>
              </a:blip>
              <a:srcRect/>
              <a:stretch/>
            </p:blipFill>
            <p:spPr>
              <a:xfrm>
                <a:off x="0" y="2057400"/>
                <a:ext cx="4562666" cy="3940512"/>
              </a:xfrm>
              <a:prstGeom prst="rect">
                <a:avLst/>
              </a:prstGeom>
              <a:noFill/>
              <a:ln>
                <a:noFill/>
              </a:ln>
            </p:spPr>
          </p:pic>
        </p:grpSp>
        <p:sp>
          <p:nvSpPr>
            <p:cNvPr id="3632" name="Google Shape;3632;p91"/>
            <p:cNvSpPr txBox="1"/>
            <p:nvPr/>
          </p:nvSpPr>
          <p:spPr>
            <a:xfrm>
              <a:off x="722312" y="2068512"/>
              <a:ext cx="3943350" cy="304800"/>
            </a:xfrm>
            <a:prstGeom prst="rect">
              <a:avLst/>
            </a:prstGeom>
            <a:noFill/>
            <a:ln>
              <a:noFill/>
            </a:ln>
          </p:spPr>
          <p:txBody>
            <a:bodyPr spcFirstLastPara="1" wrap="square" lIns="92075" tIns="46025" rIns="92075" bIns="46025" anchor="ctr" anchorCtr="1">
              <a:noAutofit/>
            </a:bodyPr>
            <a:lstStyle/>
            <a:p>
              <a:pPr marL="0" marR="0" lvl="0" indent="0" algn="l" rtl="0">
                <a:lnSpc>
                  <a:spcPct val="100000"/>
                </a:lnSpc>
                <a:spcBef>
                  <a:spcPts val="0"/>
                </a:spcBef>
                <a:spcAft>
                  <a:spcPts val="0"/>
                </a:spcAft>
                <a:buClr>
                  <a:srgbClr val="1E582F"/>
                </a:buClr>
                <a:buFont typeface="Arial"/>
                <a:buNone/>
              </a:pPr>
              <a:r>
                <a:rPr lang="en-US" sz="1400" b="1" i="1" u="none">
                  <a:solidFill>
                    <a:srgbClr val="1E582F"/>
                  </a:solidFill>
                  <a:latin typeface="Arial"/>
                  <a:ea typeface="Arial"/>
                  <a:cs typeface="Arial"/>
                  <a:sym typeface="Arial"/>
                </a:rPr>
                <a:t>Aptitud para desarrollo residencial disperso</a:t>
              </a:r>
              <a:endParaRPr/>
            </a:p>
          </p:txBody>
        </p:sp>
      </p:grpSp>
      <p:grpSp>
        <p:nvGrpSpPr>
          <p:cNvPr id="3633" name="Google Shape;3633;p91"/>
          <p:cNvGrpSpPr/>
          <p:nvPr/>
        </p:nvGrpSpPr>
        <p:grpSpPr>
          <a:xfrm>
            <a:off x="4622800" y="1649412"/>
            <a:ext cx="4262437" cy="4179421"/>
            <a:chOff x="4622800" y="2106612"/>
            <a:chExt cx="4262437" cy="4179421"/>
          </a:xfrm>
        </p:grpSpPr>
        <p:grpSp>
          <p:nvGrpSpPr>
            <p:cNvPr id="3634" name="Google Shape;3634;p91"/>
            <p:cNvGrpSpPr/>
            <p:nvPr/>
          </p:nvGrpSpPr>
          <p:grpSpPr>
            <a:xfrm>
              <a:off x="4622800" y="2497137"/>
              <a:ext cx="4093725" cy="3788896"/>
              <a:chOff x="4419600" y="1828800"/>
              <a:chExt cx="4562666" cy="4223090"/>
            </a:xfrm>
          </p:grpSpPr>
          <p:pic>
            <p:nvPicPr>
              <p:cNvPr id="3635" name="Google Shape;3635;p91"/>
              <p:cNvPicPr preferRelativeResize="0"/>
              <p:nvPr/>
            </p:nvPicPr>
            <p:blipFill rotWithShape="1">
              <a:blip r:embed="rId5">
                <a:alphaModFix/>
              </a:blip>
              <a:srcRect/>
              <a:stretch/>
            </p:blipFill>
            <p:spPr>
              <a:xfrm>
                <a:off x="4419600" y="2112962"/>
                <a:ext cx="4562666" cy="3938928"/>
              </a:xfrm>
              <a:prstGeom prst="rect">
                <a:avLst/>
              </a:prstGeom>
              <a:noFill/>
              <a:ln>
                <a:noFill/>
              </a:ln>
            </p:spPr>
          </p:pic>
          <p:pic>
            <p:nvPicPr>
              <p:cNvPr id="3636" name="Google Shape;3636;p91"/>
              <p:cNvPicPr preferRelativeResize="0"/>
              <p:nvPr/>
            </p:nvPicPr>
            <p:blipFill rotWithShape="1">
              <a:blip r:embed="rId3">
                <a:alphaModFix/>
              </a:blip>
              <a:srcRect/>
              <a:stretch/>
            </p:blipFill>
            <p:spPr>
              <a:xfrm>
                <a:off x="4648200" y="1828800"/>
                <a:ext cx="4023119" cy="158734"/>
              </a:xfrm>
              <a:prstGeom prst="rect">
                <a:avLst/>
              </a:prstGeom>
              <a:noFill/>
              <a:ln>
                <a:noFill/>
              </a:ln>
            </p:spPr>
          </p:pic>
        </p:grpSp>
        <p:sp>
          <p:nvSpPr>
            <p:cNvPr id="3637" name="Google Shape;3637;p91"/>
            <p:cNvSpPr txBox="1"/>
            <p:nvPr/>
          </p:nvSpPr>
          <p:spPr>
            <a:xfrm>
              <a:off x="4805362" y="2106612"/>
              <a:ext cx="4079875" cy="304800"/>
            </a:xfrm>
            <a:prstGeom prst="rect">
              <a:avLst/>
            </a:prstGeom>
            <a:noFill/>
            <a:ln>
              <a:noFill/>
            </a:ln>
          </p:spPr>
          <p:txBody>
            <a:bodyPr spcFirstLastPara="1" wrap="square" lIns="92075" tIns="46025" rIns="92075" bIns="46025" anchor="ctr" anchorCtr="1">
              <a:noAutofit/>
            </a:bodyPr>
            <a:lstStyle/>
            <a:p>
              <a:pPr marL="0" marR="0" lvl="0" indent="0" algn="l" rtl="0">
                <a:lnSpc>
                  <a:spcPct val="100000"/>
                </a:lnSpc>
                <a:spcBef>
                  <a:spcPts val="0"/>
                </a:spcBef>
                <a:spcAft>
                  <a:spcPts val="0"/>
                </a:spcAft>
                <a:buClr>
                  <a:srgbClr val="1E582F"/>
                </a:buClr>
                <a:buFont typeface="Arial"/>
                <a:buNone/>
              </a:pPr>
              <a:r>
                <a:rPr lang="en-US" sz="1400" b="1" i="1" u="none">
                  <a:solidFill>
                    <a:srgbClr val="1E582F"/>
                  </a:solidFill>
                  <a:latin typeface="Arial"/>
                  <a:ea typeface="Arial"/>
                  <a:cs typeface="Arial"/>
                  <a:sym typeface="Arial"/>
                </a:rPr>
                <a:t>Aptitud para desarrollo residencial compacto</a:t>
              </a:r>
              <a:endParaRPr/>
            </a:p>
          </p:txBody>
        </p:sp>
      </p:grpSp>
      <p:sp>
        <p:nvSpPr>
          <p:cNvPr id="3638" name="Google Shape;3638;p91"/>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639" name="Google Shape;3639;p91"/>
          <p:cNvGrpSpPr/>
          <p:nvPr/>
        </p:nvGrpSpPr>
        <p:grpSpPr>
          <a:xfrm>
            <a:off x="784225" y="717550"/>
            <a:ext cx="7966075" cy="336550"/>
            <a:chOff x="784225" y="1581150"/>
            <a:chExt cx="7966075" cy="336550"/>
          </a:xfrm>
        </p:grpSpPr>
        <p:sp>
          <p:nvSpPr>
            <p:cNvPr id="3640" name="Google Shape;3640;p9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41" name="Google Shape;3641;p9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42" name="Google Shape;3642;p91"/>
            <p:cNvSpPr txBox="1"/>
            <p:nvPr/>
          </p:nvSpPr>
          <p:spPr>
            <a:xfrm>
              <a:off x="977900" y="1581150"/>
              <a:ext cx="12779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Resultados</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6"/>
        <p:cNvGrpSpPr/>
        <p:nvPr/>
      </p:nvGrpSpPr>
      <p:grpSpPr>
        <a:xfrm>
          <a:off x="0" y="0"/>
          <a:ext cx="0" cy="0"/>
          <a:chOff x="0" y="0"/>
          <a:chExt cx="0" cy="0"/>
        </a:xfrm>
      </p:grpSpPr>
      <p:grpSp>
        <p:nvGrpSpPr>
          <p:cNvPr id="3647" name="Google Shape;3647;p92"/>
          <p:cNvGrpSpPr/>
          <p:nvPr/>
        </p:nvGrpSpPr>
        <p:grpSpPr>
          <a:xfrm>
            <a:off x="490537" y="1433512"/>
            <a:ext cx="4158679" cy="4255513"/>
            <a:chOff x="490537" y="2017712"/>
            <a:chExt cx="4158679" cy="4255513"/>
          </a:xfrm>
        </p:grpSpPr>
        <p:sp>
          <p:nvSpPr>
            <p:cNvPr id="3648" name="Google Shape;3648;p92"/>
            <p:cNvSpPr txBox="1"/>
            <p:nvPr/>
          </p:nvSpPr>
          <p:spPr>
            <a:xfrm>
              <a:off x="808037" y="2017712"/>
              <a:ext cx="3492500" cy="304800"/>
            </a:xfrm>
            <a:prstGeom prst="rect">
              <a:avLst/>
            </a:prstGeom>
            <a:noFill/>
            <a:ln>
              <a:noFill/>
            </a:ln>
          </p:spPr>
          <p:txBody>
            <a:bodyPr spcFirstLastPara="1" wrap="square" lIns="92075" tIns="46025" rIns="92075" bIns="46025" anchor="ctr" anchorCtr="1">
              <a:noAutofit/>
            </a:bodyPr>
            <a:lstStyle/>
            <a:p>
              <a:pPr marL="0" marR="0" lvl="0" indent="0" algn="l" rtl="0">
                <a:lnSpc>
                  <a:spcPct val="100000"/>
                </a:lnSpc>
                <a:spcBef>
                  <a:spcPts val="0"/>
                </a:spcBef>
                <a:spcAft>
                  <a:spcPts val="0"/>
                </a:spcAft>
                <a:buClr>
                  <a:srgbClr val="1E582F"/>
                </a:buClr>
                <a:buFont typeface="Arial"/>
                <a:buNone/>
              </a:pPr>
              <a:r>
                <a:rPr lang="en-US" sz="1400" b="1" i="1" u="none">
                  <a:solidFill>
                    <a:srgbClr val="1E582F"/>
                  </a:solidFill>
                  <a:latin typeface="Arial"/>
                  <a:ea typeface="Arial"/>
                  <a:cs typeface="Arial"/>
                  <a:sym typeface="Arial"/>
                </a:rPr>
                <a:t>Aptitud para desarrollo industrial</a:t>
              </a:r>
              <a:endParaRPr/>
            </a:p>
          </p:txBody>
        </p:sp>
        <p:pic>
          <p:nvPicPr>
            <p:cNvPr id="3649" name="Google Shape;3649;p92"/>
            <p:cNvPicPr preferRelativeResize="0"/>
            <p:nvPr/>
          </p:nvPicPr>
          <p:blipFill rotWithShape="1">
            <a:blip r:embed="rId3">
              <a:alphaModFix/>
            </a:blip>
            <a:srcRect/>
            <a:stretch/>
          </p:blipFill>
          <p:spPr>
            <a:xfrm>
              <a:off x="700087" y="2473325"/>
              <a:ext cx="3675207" cy="144448"/>
            </a:xfrm>
            <a:prstGeom prst="rect">
              <a:avLst/>
            </a:prstGeom>
            <a:noFill/>
            <a:ln>
              <a:noFill/>
            </a:ln>
          </p:spPr>
        </p:pic>
        <p:pic>
          <p:nvPicPr>
            <p:cNvPr id="3650" name="Google Shape;3650;p92"/>
            <p:cNvPicPr preferRelativeResize="0"/>
            <p:nvPr/>
          </p:nvPicPr>
          <p:blipFill rotWithShape="1">
            <a:blip r:embed="rId4">
              <a:alphaModFix/>
            </a:blip>
            <a:srcRect/>
            <a:stretch/>
          </p:blipFill>
          <p:spPr>
            <a:xfrm>
              <a:off x="490537" y="2682875"/>
              <a:ext cx="4158679" cy="3590350"/>
            </a:xfrm>
            <a:prstGeom prst="rect">
              <a:avLst/>
            </a:prstGeom>
            <a:noFill/>
            <a:ln>
              <a:noFill/>
            </a:ln>
          </p:spPr>
        </p:pic>
      </p:grpSp>
      <p:grpSp>
        <p:nvGrpSpPr>
          <p:cNvPr id="3651" name="Google Shape;3651;p92"/>
          <p:cNvGrpSpPr/>
          <p:nvPr/>
        </p:nvGrpSpPr>
        <p:grpSpPr>
          <a:xfrm>
            <a:off x="4527550" y="1446212"/>
            <a:ext cx="4158679" cy="4242813"/>
            <a:chOff x="4527550" y="2030412"/>
            <a:chExt cx="4158679" cy="4242813"/>
          </a:xfrm>
        </p:grpSpPr>
        <p:sp>
          <p:nvSpPr>
            <p:cNvPr id="3652" name="Google Shape;3652;p92"/>
            <p:cNvSpPr txBox="1"/>
            <p:nvPr/>
          </p:nvSpPr>
          <p:spPr>
            <a:xfrm>
              <a:off x="4691062" y="2030412"/>
              <a:ext cx="3722687" cy="304800"/>
            </a:xfrm>
            <a:prstGeom prst="rect">
              <a:avLst/>
            </a:prstGeom>
            <a:noFill/>
            <a:ln>
              <a:noFill/>
            </a:ln>
          </p:spPr>
          <p:txBody>
            <a:bodyPr spcFirstLastPara="1" wrap="square" lIns="92075" tIns="46025" rIns="92075" bIns="46025" anchor="ctr" anchorCtr="1">
              <a:noAutofit/>
            </a:bodyPr>
            <a:lstStyle/>
            <a:p>
              <a:pPr marL="0" marR="0" lvl="0" indent="0" algn="l" rtl="0">
                <a:lnSpc>
                  <a:spcPct val="100000"/>
                </a:lnSpc>
                <a:spcBef>
                  <a:spcPts val="0"/>
                </a:spcBef>
                <a:spcAft>
                  <a:spcPts val="0"/>
                </a:spcAft>
                <a:buClr>
                  <a:srgbClr val="1E582F"/>
                </a:buClr>
                <a:buFont typeface="Arial"/>
                <a:buNone/>
              </a:pPr>
              <a:r>
                <a:rPr lang="en-US" sz="1400" b="1" i="1" u="none">
                  <a:solidFill>
                    <a:srgbClr val="1E582F"/>
                  </a:solidFill>
                  <a:latin typeface="Arial"/>
                  <a:ea typeface="Arial"/>
                  <a:cs typeface="Arial"/>
                  <a:sym typeface="Arial"/>
                </a:rPr>
                <a:t>Aptitud para desarrollo de oficinas</a:t>
              </a:r>
              <a:endParaRPr/>
            </a:p>
          </p:txBody>
        </p:sp>
        <p:pic>
          <p:nvPicPr>
            <p:cNvPr id="3653" name="Google Shape;3653;p92"/>
            <p:cNvPicPr preferRelativeResize="0"/>
            <p:nvPr/>
          </p:nvPicPr>
          <p:blipFill rotWithShape="1">
            <a:blip r:embed="rId3">
              <a:alphaModFix/>
            </a:blip>
            <a:srcRect/>
            <a:stretch/>
          </p:blipFill>
          <p:spPr>
            <a:xfrm>
              <a:off x="4737100" y="2473325"/>
              <a:ext cx="3675207" cy="144448"/>
            </a:xfrm>
            <a:prstGeom prst="rect">
              <a:avLst/>
            </a:prstGeom>
            <a:noFill/>
            <a:ln>
              <a:noFill/>
            </a:ln>
          </p:spPr>
        </p:pic>
        <p:pic>
          <p:nvPicPr>
            <p:cNvPr id="3654" name="Google Shape;3654;p92"/>
            <p:cNvPicPr preferRelativeResize="0"/>
            <p:nvPr/>
          </p:nvPicPr>
          <p:blipFill rotWithShape="1">
            <a:blip r:embed="rId5">
              <a:alphaModFix/>
            </a:blip>
            <a:srcRect/>
            <a:stretch/>
          </p:blipFill>
          <p:spPr>
            <a:xfrm>
              <a:off x="4527550" y="2682875"/>
              <a:ext cx="4158679" cy="3590350"/>
            </a:xfrm>
            <a:prstGeom prst="rect">
              <a:avLst/>
            </a:prstGeom>
            <a:noFill/>
            <a:ln>
              <a:noFill/>
            </a:ln>
          </p:spPr>
        </p:pic>
      </p:grpSp>
      <p:sp>
        <p:nvSpPr>
          <p:cNvPr id="3655" name="Google Shape;3655;p92"/>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656" name="Google Shape;3656;p92"/>
          <p:cNvGrpSpPr/>
          <p:nvPr/>
        </p:nvGrpSpPr>
        <p:grpSpPr>
          <a:xfrm>
            <a:off x="784225" y="717550"/>
            <a:ext cx="7966075" cy="336550"/>
            <a:chOff x="784225" y="1581150"/>
            <a:chExt cx="7966075" cy="336550"/>
          </a:xfrm>
        </p:grpSpPr>
        <p:sp>
          <p:nvSpPr>
            <p:cNvPr id="3657" name="Google Shape;3657;p92"/>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58" name="Google Shape;3658;p92"/>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59" name="Google Shape;3659;p92"/>
            <p:cNvSpPr txBox="1"/>
            <p:nvPr/>
          </p:nvSpPr>
          <p:spPr>
            <a:xfrm>
              <a:off x="977900" y="1581150"/>
              <a:ext cx="12779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Resultados</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grpSp>
        <p:nvGrpSpPr>
          <p:cNvPr id="279" name="Google Shape;279;p12"/>
          <p:cNvGrpSpPr/>
          <p:nvPr/>
        </p:nvGrpSpPr>
        <p:grpSpPr>
          <a:xfrm>
            <a:off x="1379537" y="1790700"/>
            <a:ext cx="6500812" cy="4768850"/>
            <a:chOff x="1392237" y="1663700"/>
            <a:chExt cx="6500812" cy="4768850"/>
          </a:xfrm>
        </p:grpSpPr>
        <p:sp>
          <p:nvSpPr>
            <p:cNvPr id="280" name="Google Shape;280;p12"/>
            <p:cNvSpPr/>
            <p:nvPr/>
          </p:nvSpPr>
          <p:spPr>
            <a:xfrm>
              <a:off x="1392237" y="1663700"/>
              <a:ext cx="6500812" cy="4768850"/>
            </a:xfrm>
            <a:prstGeom prst="rect">
              <a:avLst/>
            </a:prstGeom>
            <a:solidFill>
              <a:srgbClr val="CCDADE">
                <a:alpha val="49803"/>
              </a:srgbClr>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1" name="Google Shape;281;p12"/>
            <p:cNvSpPr txBox="1"/>
            <p:nvPr/>
          </p:nvSpPr>
          <p:spPr>
            <a:xfrm>
              <a:off x="1530350" y="5961062"/>
              <a:ext cx="299720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Sistema de apoyo a la decisión</a:t>
              </a:r>
              <a:endParaRPr/>
            </a:p>
          </p:txBody>
        </p:sp>
      </p:grpSp>
      <p:grpSp>
        <p:nvGrpSpPr>
          <p:cNvPr id="282" name="Google Shape;282;p12"/>
          <p:cNvGrpSpPr/>
          <p:nvPr/>
        </p:nvGrpSpPr>
        <p:grpSpPr>
          <a:xfrm>
            <a:off x="5160962" y="4795837"/>
            <a:ext cx="2343150" cy="1179512"/>
            <a:chOff x="5021262" y="4732337"/>
            <a:chExt cx="2343150" cy="1179512"/>
          </a:xfrm>
        </p:grpSpPr>
        <p:sp>
          <p:nvSpPr>
            <p:cNvPr id="283" name="Google Shape;283;p12"/>
            <p:cNvSpPr/>
            <p:nvPr/>
          </p:nvSpPr>
          <p:spPr>
            <a:xfrm>
              <a:off x="5021262" y="4732337"/>
              <a:ext cx="2343150" cy="1179512"/>
            </a:xfrm>
            <a:prstGeom prst="rect">
              <a:avLst/>
            </a:prstGeom>
            <a:solidFill>
              <a:srgbClr val="B5BBA3"/>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4" name="Google Shape;284;p12"/>
            <p:cNvSpPr txBox="1"/>
            <p:nvPr/>
          </p:nvSpPr>
          <p:spPr>
            <a:xfrm>
              <a:off x="5045075" y="5575300"/>
              <a:ext cx="137795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Modelización</a:t>
              </a:r>
              <a:endParaRPr/>
            </a:p>
          </p:txBody>
        </p:sp>
      </p:grpSp>
      <p:grpSp>
        <p:nvGrpSpPr>
          <p:cNvPr id="285" name="Google Shape;285;p12"/>
          <p:cNvGrpSpPr/>
          <p:nvPr/>
        </p:nvGrpSpPr>
        <p:grpSpPr>
          <a:xfrm>
            <a:off x="1743075" y="3390900"/>
            <a:ext cx="2819400" cy="2584450"/>
            <a:chOff x="1755775" y="3403600"/>
            <a:chExt cx="2819400" cy="2584450"/>
          </a:xfrm>
        </p:grpSpPr>
        <p:sp>
          <p:nvSpPr>
            <p:cNvPr id="286" name="Google Shape;286;p12"/>
            <p:cNvSpPr/>
            <p:nvPr/>
          </p:nvSpPr>
          <p:spPr>
            <a:xfrm>
              <a:off x="1755775" y="3403600"/>
              <a:ext cx="2819400" cy="2584450"/>
            </a:xfrm>
            <a:prstGeom prst="rect">
              <a:avLst/>
            </a:prstGeom>
            <a:solidFill>
              <a:srgbClr val="B5BBA3"/>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87" name="Google Shape;287;p12"/>
            <p:cNvSpPr txBox="1"/>
            <p:nvPr/>
          </p:nvSpPr>
          <p:spPr>
            <a:xfrm>
              <a:off x="1779587" y="5640387"/>
              <a:ext cx="668337"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500" b="1" i="0" u="none">
                  <a:solidFill>
                    <a:srgbClr val="1E582F"/>
                  </a:solidFill>
                  <a:latin typeface="Arial"/>
                  <a:ea typeface="Arial"/>
                  <a:cs typeface="Arial"/>
                  <a:sym typeface="Arial"/>
                </a:rPr>
                <a:t>S.I.G.</a:t>
              </a:r>
              <a:endParaRPr/>
            </a:p>
          </p:txBody>
        </p:sp>
      </p:grpSp>
      <p:sp>
        <p:nvSpPr>
          <p:cNvPr id="288" name="Google Shape;288;p12"/>
          <p:cNvSpPr txBox="1"/>
          <p:nvPr/>
        </p:nvSpPr>
        <p:spPr>
          <a:xfrm>
            <a:off x="5491162" y="2466975"/>
            <a:ext cx="1706562" cy="10064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Evaluación de la decisión: ciclo de gestión adaptativa</a:t>
            </a:r>
            <a:endParaRPr/>
          </a:p>
        </p:txBody>
      </p:sp>
      <p:grpSp>
        <p:nvGrpSpPr>
          <p:cNvPr id="289" name="Google Shape;289;p12"/>
          <p:cNvGrpSpPr/>
          <p:nvPr/>
        </p:nvGrpSpPr>
        <p:grpSpPr>
          <a:xfrm>
            <a:off x="2382837" y="1884362"/>
            <a:ext cx="1538287" cy="827088"/>
            <a:chOff x="2357437" y="2278062"/>
            <a:chExt cx="1538287" cy="827088"/>
          </a:xfrm>
        </p:grpSpPr>
        <p:sp>
          <p:nvSpPr>
            <p:cNvPr id="290" name="Google Shape;290;p12"/>
            <p:cNvSpPr txBox="1"/>
            <p:nvPr/>
          </p:nvSpPr>
          <p:spPr>
            <a:xfrm>
              <a:off x="2357437" y="2278062"/>
              <a:ext cx="153828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Identificación del problema</a:t>
              </a:r>
              <a:endParaRPr/>
            </a:p>
          </p:txBody>
        </p:sp>
        <p:cxnSp>
          <p:nvCxnSpPr>
            <p:cNvPr id="291" name="Google Shape;291;p12"/>
            <p:cNvCxnSpPr/>
            <p:nvPr/>
          </p:nvCxnSpPr>
          <p:spPr>
            <a:xfrm>
              <a:off x="3127375" y="2851150"/>
              <a:ext cx="0" cy="254000"/>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292" name="Google Shape;292;p12"/>
          <p:cNvGrpSpPr/>
          <p:nvPr/>
        </p:nvGrpSpPr>
        <p:grpSpPr>
          <a:xfrm>
            <a:off x="2382837" y="2759075"/>
            <a:ext cx="1538287" cy="841375"/>
            <a:chOff x="2357437" y="3152775"/>
            <a:chExt cx="1538287" cy="841375"/>
          </a:xfrm>
        </p:grpSpPr>
        <p:sp>
          <p:nvSpPr>
            <p:cNvPr id="293" name="Google Shape;293;p12"/>
            <p:cNvSpPr txBox="1"/>
            <p:nvPr/>
          </p:nvSpPr>
          <p:spPr>
            <a:xfrm>
              <a:off x="2357437" y="3152775"/>
              <a:ext cx="153828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Determinación de objetivos</a:t>
              </a:r>
              <a:endParaRPr/>
            </a:p>
          </p:txBody>
        </p:sp>
        <p:cxnSp>
          <p:nvCxnSpPr>
            <p:cNvPr id="294" name="Google Shape;294;p12"/>
            <p:cNvCxnSpPr/>
            <p:nvPr/>
          </p:nvCxnSpPr>
          <p:spPr>
            <a:xfrm>
              <a:off x="3127375" y="3740150"/>
              <a:ext cx="0" cy="254000"/>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295" name="Google Shape;295;p12"/>
          <p:cNvGrpSpPr/>
          <p:nvPr/>
        </p:nvGrpSpPr>
        <p:grpSpPr>
          <a:xfrm>
            <a:off x="1978025" y="3635375"/>
            <a:ext cx="2349500" cy="1273175"/>
            <a:chOff x="1952625" y="4029075"/>
            <a:chExt cx="2349500" cy="1273175"/>
          </a:xfrm>
        </p:grpSpPr>
        <p:sp>
          <p:nvSpPr>
            <p:cNvPr id="296" name="Google Shape;296;p12"/>
            <p:cNvSpPr txBox="1"/>
            <p:nvPr/>
          </p:nvSpPr>
          <p:spPr>
            <a:xfrm>
              <a:off x="1952625" y="4029075"/>
              <a:ext cx="2349500" cy="10064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Caracterización del medio natural, social, económico, legal, político, etc.</a:t>
              </a:r>
              <a:endParaRPr/>
            </a:p>
          </p:txBody>
        </p:sp>
        <p:cxnSp>
          <p:nvCxnSpPr>
            <p:cNvPr id="297" name="Google Shape;297;p12"/>
            <p:cNvCxnSpPr/>
            <p:nvPr/>
          </p:nvCxnSpPr>
          <p:spPr>
            <a:xfrm>
              <a:off x="3127375" y="5048250"/>
              <a:ext cx="0" cy="254000"/>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298" name="Google Shape;298;p12"/>
          <p:cNvGrpSpPr/>
          <p:nvPr/>
        </p:nvGrpSpPr>
        <p:grpSpPr>
          <a:xfrm>
            <a:off x="5667375" y="3495675"/>
            <a:ext cx="1354137" cy="979487"/>
            <a:chOff x="5641975" y="3889375"/>
            <a:chExt cx="1354137" cy="979487"/>
          </a:xfrm>
        </p:grpSpPr>
        <p:sp>
          <p:nvSpPr>
            <p:cNvPr id="299" name="Google Shape;299;p12"/>
            <p:cNvSpPr txBox="1"/>
            <p:nvPr/>
          </p:nvSpPr>
          <p:spPr>
            <a:xfrm>
              <a:off x="5641975" y="4319587"/>
              <a:ext cx="135413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Adopción de la decisión</a:t>
              </a:r>
              <a:endParaRPr/>
            </a:p>
          </p:txBody>
        </p:sp>
        <p:cxnSp>
          <p:nvCxnSpPr>
            <p:cNvPr id="300" name="Google Shape;300;p12"/>
            <p:cNvCxnSpPr/>
            <p:nvPr/>
          </p:nvCxnSpPr>
          <p:spPr>
            <a:xfrm rot="10800000">
              <a:off x="6318250" y="3889375"/>
              <a:ext cx="0" cy="371475"/>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301" name="Google Shape;301;p12"/>
          <p:cNvGrpSpPr/>
          <p:nvPr/>
        </p:nvGrpSpPr>
        <p:grpSpPr>
          <a:xfrm>
            <a:off x="3886200" y="2155825"/>
            <a:ext cx="2474912" cy="303212"/>
            <a:chOff x="3860800" y="2549525"/>
            <a:chExt cx="2474912" cy="303212"/>
          </a:xfrm>
        </p:grpSpPr>
        <p:cxnSp>
          <p:nvCxnSpPr>
            <p:cNvPr id="302" name="Google Shape;302;p12"/>
            <p:cNvCxnSpPr/>
            <p:nvPr/>
          </p:nvCxnSpPr>
          <p:spPr>
            <a:xfrm rot="10800000">
              <a:off x="6318250" y="2549525"/>
              <a:ext cx="0" cy="303212"/>
            </a:xfrm>
            <a:prstGeom prst="straightConnector1">
              <a:avLst/>
            </a:prstGeom>
            <a:noFill/>
            <a:ln w="28575" cap="flat" cmpd="sng">
              <a:solidFill>
                <a:srgbClr val="5F5F5F"/>
              </a:solidFill>
              <a:prstDash val="solid"/>
              <a:miter lim="800000"/>
              <a:headEnd type="none" w="sm" len="sm"/>
              <a:tailEnd type="none" w="sm" len="sm"/>
            </a:ln>
          </p:spPr>
        </p:cxnSp>
        <p:cxnSp>
          <p:nvCxnSpPr>
            <p:cNvPr id="303" name="Google Shape;303;p12"/>
            <p:cNvCxnSpPr/>
            <p:nvPr/>
          </p:nvCxnSpPr>
          <p:spPr>
            <a:xfrm rot="10800000">
              <a:off x="3860800" y="2549525"/>
              <a:ext cx="2474912" cy="0"/>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304" name="Google Shape;304;p12"/>
          <p:cNvGrpSpPr/>
          <p:nvPr/>
        </p:nvGrpSpPr>
        <p:grpSpPr>
          <a:xfrm>
            <a:off x="5575300" y="4510087"/>
            <a:ext cx="1538287" cy="968375"/>
            <a:chOff x="5549900" y="4903787"/>
            <a:chExt cx="1538287" cy="968375"/>
          </a:xfrm>
        </p:grpSpPr>
        <p:sp>
          <p:nvSpPr>
            <p:cNvPr id="305" name="Google Shape;305;p12"/>
            <p:cNvSpPr txBox="1"/>
            <p:nvPr/>
          </p:nvSpPr>
          <p:spPr>
            <a:xfrm>
              <a:off x="5549900" y="5322887"/>
              <a:ext cx="153828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Evaluación de alternativas</a:t>
              </a:r>
              <a:endParaRPr/>
            </a:p>
          </p:txBody>
        </p:sp>
        <p:cxnSp>
          <p:nvCxnSpPr>
            <p:cNvPr id="306" name="Google Shape;306;p12"/>
            <p:cNvCxnSpPr/>
            <p:nvPr/>
          </p:nvCxnSpPr>
          <p:spPr>
            <a:xfrm rot="10800000">
              <a:off x="6319837" y="4903787"/>
              <a:ext cx="0" cy="371475"/>
            </a:xfrm>
            <a:prstGeom prst="straightConnector1">
              <a:avLst/>
            </a:prstGeom>
            <a:noFill/>
            <a:ln w="28575" cap="flat" cmpd="sng">
              <a:solidFill>
                <a:srgbClr val="5F5F5F"/>
              </a:solidFill>
              <a:prstDash val="solid"/>
              <a:miter lim="800000"/>
              <a:headEnd type="none" w="sm" len="sm"/>
              <a:tailEnd type="triangle" w="med" len="med"/>
            </a:ln>
          </p:spPr>
        </p:cxnSp>
      </p:grpSp>
      <p:grpSp>
        <p:nvGrpSpPr>
          <p:cNvPr id="307" name="Google Shape;307;p12"/>
          <p:cNvGrpSpPr/>
          <p:nvPr/>
        </p:nvGrpSpPr>
        <p:grpSpPr>
          <a:xfrm>
            <a:off x="2382837" y="4929187"/>
            <a:ext cx="3089275" cy="549275"/>
            <a:chOff x="2357437" y="5322887"/>
            <a:chExt cx="3089275" cy="549275"/>
          </a:xfrm>
        </p:grpSpPr>
        <p:sp>
          <p:nvSpPr>
            <p:cNvPr id="308" name="Google Shape;308;p12"/>
            <p:cNvSpPr txBox="1"/>
            <p:nvPr/>
          </p:nvSpPr>
          <p:spPr>
            <a:xfrm>
              <a:off x="2357437" y="5322887"/>
              <a:ext cx="1538287" cy="549275"/>
            </a:xfrm>
            <a:prstGeom prst="rect">
              <a:avLst/>
            </a:prstGeom>
            <a:gradFill>
              <a:gsLst>
                <a:gs pos="0">
                  <a:srgbClr val="C6AC72"/>
                </a:gs>
                <a:gs pos="100000">
                  <a:srgbClr val="D5C3A1"/>
                </a:gs>
              </a:gsLst>
              <a:lin ang="5400000" scaled="0"/>
            </a:gradFill>
            <a:ln>
              <a:noFill/>
            </a:ln>
            <a:effectLst>
              <a:outerShdw blurRad="63500" dist="17960" dir="2700000">
                <a:schemeClr val="dk1"/>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1E582F"/>
                </a:buClr>
                <a:buFont typeface="Arial"/>
                <a:buNone/>
              </a:pPr>
              <a:r>
                <a:rPr lang="en-US" sz="1500" b="1" i="1" u="none">
                  <a:solidFill>
                    <a:srgbClr val="1E582F"/>
                  </a:solidFill>
                  <a:latin typeface="Arial"/>
                  <a:ea typeface="Arial"/>
                  <a:cs typeface="Arial"/>
                  <a:sym typeface="Arial"/>
                </a:rPr>
                <a:t>Integración de información</a:t>
              </a:r>
              <a:endParaRPr/>
            </a:p>
          </p:txBody>
        </p:sp>
        <p:cxnSp>
          <p:nvCxnSpPr>
            <p:cNvPr id="309" name="Google Shape;309;p12"/>
            <p:cNvCxnSpPr/>
            <p:nvPr/>
          </p:nvCxnSpPr>
          <p:spPr>
            <a:xfrm>
              <a:off x="3979862" y="5588000"/>
              <a:ext cx="1466850" cy="0"/>
            </a:xfrm>
            <a:prstGeom prst="straightConnector1">
              <a:avLst/>
            </a:prstGeom>
            <a:noFill/>
            <a:ln w="28575" cap="flat" cmpd="sng">
              <a:solidFill>
                <a:srgbClr val="5F5F5F"/>
              </a:solidFill>
              <a:prstDash val="solid"/>
              <a:miter lim="800000"/>
              <a:headEnd type="none" w="sm" len="sm"/>
              <a:tailEnd type="triangle" w="med" len="med"/>
            </a:ln>
          </p:spPr>
        </p:cxnSp>
      </p:grpSp>
      <p:sp>
        <p:nvSpPr>
          <p:cNvPr id="310" name="Google Shape;310;p12"/>
          <p:cNvSpPr txBox="1"/>
          <p:nvPr/>
        </p:nvSpPr>
        <p:spPr>
          <a:xfrm>
            <a:off x="1052512" y="146050"/>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Teoría de la decisión</a:t>
            </a:r>
            <a:endParaRPr/>
          </a:p>
        </p:txBody>
      </p:sp>
      <p:grpSp>
        <p:nvGrpSpPr>
          <p:cNvPr id="311" name="Google Shape;311;p12"/>
          <p:cNvGrpSpPr/>
          <p:nvPr/>
        </p:nvGrpSpPr>
        <p:grpSpPr>
          <a:xfrm>
            <a:off x="874712" y="877887"/>
            <a:ext cx="7966075" cy="609600"/>
            <a:chOff x="866775" y="1362075"/>
            <a:chExt cx="7966075" cy="609600"/>
          </a:xfrm>
        </p:grpSpPr>
        <p:sp>
          <p:nvSpPr>
            <p:cNvPr id="312" name="Google Shape;312;p12"/>
            <p:cNvSpPr/>
            <p:nvPr/>
          </p:nvSpPr>
          <p:spPr>
            <a:xfrm>
              <a:off x="1025525" y="1377950"/>
              <a:ext cx="7807325" cy="5826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3" name="Google Shape;313;p12"/>
            <p:cNvSpPr txBox="1"/>
            <p:nvPr/>
          </p:nvSpPr>
          <p:spPr>
            <a:xfrm>
              <a:off x="1127125" y="1362075"/>
              <a:ext cx="7597775"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Uno de los aspectos más interesantes que aporta esta teoría es un marco conceptual para abordar un problema determinado</a:t>
              </a:r>
              <a:endParaRPr/>
            </a:p>
          </p:txBody>
        </p:sp>
        <p:sp>
          <p:nvSpPr>
            <p:cNvPr id="314" name="Google Shape;314;p12"/>
            <p:cNvSpPr/>
            <p:nvPr/>
          </p:nvSpPr>
          <p:spPr>
            <a:xfrm rot="5400000">
              <a:off x="840581" y="1451768"/>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15" name="Google Shape;315;p12"/>
          <p:cNvGrpSpPr/>
          <p:nvPr/>
        </p:nvGrpSpPr>
        <p:grpSpPr>
          <a:xfrm>
            <a:off x="874712" y="144462"/>
            <a:ext cx="8047037" cy="1344613"/>
            <a:chOff x="844550" y="144462"/>
            <a:chExt cx="8047037" cy="1344613"/>
          </a:xfrm>
        </p:grpSpPr>
        <p:grpSp>
          <p:nvGrpSpPr>
            <p:cNvPr id="316" name="Google Shape;316;p12"/>
            <p:cNvGrpSpPr/>
            <p:nvPr/>
          </p:nvGrpSpPr>
          <p:grpSpPr>
            <a:xfrm>
              <a:off x="850900" y="144462"/>
              <a:ext cx="8040687" cy="549275"/>
              <a:chOff x="850900" y="144462"/>
              <a:chExt cx="8040687" cy="549275"/>
            </a:xfrm>
          </p:grpSpPr>
          <p:sp>
            <p:nvSpPr>
              <p:cNvPr id="317" name="Google Shape;317;p12"/>
              <p:cNvSpPr/>
              <p:nvPr/>
            </p:nvSpPr>
            <p:spPr>
              <a:xfrm>
                <a:off x="850900" y="203200"/>
                <a:ext cx="8040687" cy="476250"/>
              </a:xfrm>
              <a:prstGeom prst="roundRect">
                <a:avLst>
                  <a:gd name="adj" fmla="val 2232"/>
                </a:avLst>
              </a:prstGeom>
              <a:solidFill>
                <a:srgbClr val="BB9D5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18" name="Google Shape;318;p12"/>
              <p:cNvSpPr txBox="1"/>
              <p:nvPr/>
            </p:nvSpPr>
            <p:spPr>
              <a:xfrm>
                <a:off x="1052512" y="144462"/>
                <a:ext cx="764222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3000" b="1" i="1" u="none">
                    <a:solidFill>
                      <a:srgbClr val="1E582F"/>
                    </a:solidFill>
                    <a:latin typeface="Verdana"/>
                    <a:ea typeface="Verdana"/>
                    <a:cs typeface="Verdana"/>
                    <a:sym typeface="Verdana"/>
                  </a:rPr>
                  <a:t>Sistemas de apoyo a la decisión</a:t>
                </a:r>
                <a:endParaRPr/>
              </a:p>
            </p:txBody>
          </p:sp>
        </p:grpSp>
        <p:grpSp>
          <p:nvGrpSpPr>
            <p:cNvPr id="319" name="Google Shape;319;p12"/>
            <p:cNvGrpSpPr/>
            <p:nvPr/>
          </p:nvGrpSpPr>
          <p:grpSpPr>
            <a:xfrm>
              <a:off x="844550" y="877887"/>
              <a:ext cx="7966074" cy="611188"/>
              <a:chOff x="844550" y="900112"/>
              <a:chExt cx="7966074" cy="611188"/>
            </a:xfrm>
          </p:grpSpPr>
          <p:sp>
            <p:nvSpPr>
              <p:cNvPr id="320" name="Google Shape;320;p12"/>
              <p:cNvSpPr/>
              <p:nvPr/>
            </p:nvSpPr>
            <p:spPr>
              <a:xfrm>
                <a:off x="989012" y="949325"/>
                <a:ext cx="7821612" cy="561975"/>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21" name="Google Shape;321;p12"/>
              <p:cNvSpPr txBox="1"/>
              <p:nvPr/>
            </p:nvSpPr>
            <p:spPr>
              <a:xfrm>
                <a:off x="1090612" y="900112"/>
                <a:ext cx="7705725" cy="609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700" b="1" i="0" u="none">
                    <a:solidFill>
                      <a:srgbClr val="1E582F"/>
                    </a:solidFill>
                    <a:latin typeface="Arial"/>
                    <a:ea typeface="Arial"/>
                    <a:cs typeface="Arial"/>
                    <a:sym typeface="Arial"/>
                  </a:rPr>
                  <a:t>Combinan la metodología de análisis de la decisión y los procedimientos para el manejo de la información.</a:t>
                </a:r>
                <a:endParaRPr/>
              </a:p>
            </p:txBody>
          </p:sp>
          <p:sp>
            <p:nvSpPr>
              <p:cNvPr id="322" name="Google Shape;322;p12"/>
              <p:cNvSpPr/>
              <p:nvPr/>
            </p:nvSpPr>
            <p:spPr>
              <a:xfrm rot="5400000">
                <a:off x="818356" y="989806"/>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3"/>
        <p:cNvGrpSpPr/>
        <p:nvPr/>
      </p:nvGrpSpPr>
      <p:grpSpPr>
        <a:xfrm>
          <a:off x="0" y="0"/>
          <a:ext cx="0" cy="0"/>
          <a:chOff x="0" y="0"/>
          <a:chExt cx="0" cy="0"/>
        </a:xfrm>
      </p:grpSpPr>
      <p:grpSp>
        <p:nvGrpSpPr>
          <p:cNvPr id="3664" name="Google Shape;3664;p93"/>
          <p:cNvGrpSpPr/>
          <p:nvPr/>
        </p:nvGrpSpPr>
        <p:grpSpPr>
          <a:xfrm>
            <a:off x="869950" y="1746250"/>
            <a:ext cx="2471609" cy="1392726"/>
            <a:chOff x="869950" y="1847850"/>
            <a:chExt cx="2471609" cy="1392726"/>
          </a:xfrm>
        </p:grpSpPr>
        <p:sp>
          <p:nvSpPr>
            <p:cNvPr id="3665" name="Google Shape;3665;p93"/>
            <p:cNvSpPr txBox="1"/>
            <p:nvPr/>
          </p:nvSpPr>
          <p:spPr>
            <a:xfrm>
              <a:off x="869950" y="2078037"/>
              <a:ext cx="990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0" i="0" u="none">
                  <a:solidFill>
                    <a:srgbClr val="1E582F"/>
                  </a:solidFill>
                  <a:latin typeface="Arial"/>
                  <a:ea typeface="Arial"/>
                  <a:cs typeface="Arial"/>
                  <a:sym typeface="Arial"/>
                </a:rPr>
                <a:t>Aptitud residencial</a:t>
              </a:r>
              <a:endParaRPr/>
            </a:p>
          </p:txBody>
        </p:sp>
        <p:pic>
          <p:nvPicPr>
            <p:cNvPr id="3666" name="Google Shape;3666;p93"/>
            <p:cNvPicPr preferRelativeResize="0"/>
            <p:nvPr/>
          </p:nvPicPr>
          <p:blipFill rotWithShape="1">
            <a:blip r:embed="rId3">
              <a:alphaModFix/>
            </a:blip>
            <a:srcRect/>
            <a:stretch/>
          </p:blipFill>
          <p:spPr>
            <a:xfrm>
              <a:off x="1727200" y="1847850"/>
              <a:ext cx="1614359" cy="1392726"/>
            </a:xfrm>
            <a:prstGeom prst="rect">
              <a:avLst/>
            </a:prstGeom>
            <a:noFill/>
            <a:ln>
              <a:noFill/>
            </a:ln>
          </p:spPr>
        </p:pic>
      </p:grpSp>
      <p:grpSp>
        <p:nvGrpSpPr>
          <p:cNvPr id="3667" name="Google Shape;3667;p93"/>
          <p:cNvGrpSpPr/>
          <p:nvPr/>
        </p:nvGrpSpPr>
        <p:grpSpPr>
          <a:xfrm>
            <a:off x="869950" y="3346450"/>
            <a:ext cx="2444677" cy="1372129"/>
            <a:chOff x="869950" y="3448050"/>
            <a:chExt cx="2444677" cy="1372129"/>
          </a:xfrm>
        </p:grpSpPr>
        <p:sp>
          <p:nvSpPr>
            <p:cNvPr id="3668" name="Google Shape;3668;p93"/>
            <p:cNvSpPr txBox="1"/>
            <p:nvPr/>
          </p:nvSpPr>
          <p:spPr>
            <a:xfrm>
              <a:off x="869950" y="3602037"/>
              <a:ext cx="990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0" i="0" u="none">
                  <a:solidFill>
                    <a:srgbClr val="1E582F"/>
                  </a:solidFill>
                  <a:latin typeface="Arial"/>
                  <a:ea typeface="Arial"/>
                  <a:cs typeface="Arial"/>
                  <a:sym typeface="Arial"/>
                </a:rPr>
                <a:t>Aptitud industrial</a:t>
              </a:r>
              <a:endParaRPr/>
            </a:p>
          </p:txBody>
        </p:sp>
        <p:pic>
          <p:nvPicPr>
            <p:cNvPr id="3669" name="Google Shape;3669;p93"/>
            <p:cNvPicPr preferRelativeResize="0"/>
            <p:nvPr/>
          </p:nvPicPr>
          <p:blipFill rotWithShape="1">
            <a:blip r:embed="rId4">
              <a:alphaModFix/>
            </a:blip>
            <a:srcRect/>
            <a:stretch/>
          </p:blipFill>
          <p:spPr>
            <a:xfrm>
              <a:off x="1727200" y="3448050"/>
              <a:ext cx="1587427" cy="1372129"/>
            </a:xfrm>
            <a:prstGeom prst="rect">
              <a:avLst/>
            </a:prstGeom>
            <a:noFill/>
            <a:ln>
              <a:noFill/>
            </a:ln>
          </p:spPr>
        </p:pic>
      </p:grpSp>
      <p:grpSp>
        <p:nvGrpSpPr>
          <p:cNvPr id="3670" name="Google Shape;3670;p93"/>
          <p:cNvGrpSpPr/>
          <p:nvPr/>
        </p:nvGrpSpPr>
        <p:grpSpPr>
          <a:xfrm>
            <a:off x="869950" y="4946650"/>
            <a:ext cx="2520877" cy="1370544"/>
            <a:chOff x="869950" y="5048250"/>
            <a:chExt cx="2520877" cy="1370544"/>
          </a:xfrm>
        </p:grpSpPr>
        <p:sp>
          <p:nvSpPr>
            <p:cNvPr id="3671" name="Google Shape;3671;p93"/>
            <p:cNvSpPr txBox="1"/>
            <p:nvPr/>
          </p:nvSpPr>
          <p:spPr>
            <a:xfrm>
              <a:off x="869950" y="5354637"/>
              <a:ext cx="990600" cy="639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0" i="0" u="none">
                  <a:solidFill>
                    <a:srgbClr val="1E582F"/>
                  </a:solidFill>
                  <a:latin typeface="Arial"/>
                  <a:ea typeface="Arial"/>
                  <a:cs typeface="Arial"/>
                  <a:sym typeface="Arial"/>
                </a:rPr>
                <a:t>Aptitud viviendas individuales</a:t>
              </a:r>
              <a:endParaRPr/>
            </a:p>
          </p:txBody>
        </p:sp>
        <p:pic>
          <p:nvPicPr>
            <p:cNvPr id="3672" name="Google Shape;3672;p93"/>
            <p:cNvPicPr preferRelativeResize="0"/>
            <p:nvPr/>
          </p:nvPicPr>
          <p:blipFill rotWithShape="1">
            <a:blip r:embed="rId5">
              <a:alphaModFix/>
            </a:blip>
            <a:srcRect/>
            <a:stretch/>
          </p:blipFill>
          <p:spPr>
            <a:xfrm>
              <a:off x="1803400" y="5048250"/>
              <a:ext cx="1587427" cy="1370544"/>
            </a:xfrm>
            <a:prstGeom prst="rect">
              <a:avLst/>
            </a:prstGeom>
            <a:noFill/>
            <a:ln>
              <a:noFill/>
            </a:ln>
          </p:spPr>
        </p:pic>
      </p:grpSp>
      <p:sp>
        <p:nvSpPr>
          <p:cNvPr id="3673" name="Google Shape;3673;p93"/>
          <p:cNvSpPr txBox="1"/>
          <p:nvPr/>
        </p:nvSpPr>
        <p:spPr>
          <a:xfrm>
            <a:off x="1041400" y="1366837"/>
            <a:ext cx="19050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0" u="none">
                <a:solidFill>
                  <a:srgbClr val="1E582F"/>
                </a:solidFill>
                <a:latin typeface="Arial"/>
                <a:ea typeface="Arial"/>
                <a:cs typeface="Arial"/>
                <a:sym typeface="Arial"/>
              </a:rPr>
              <a:t>Aptitud parcial</a:t>
            </a:r>
            <a:endParaRPr/>
          </a:p>
        </p:txBody>
      </p:sp>
      <p:grpSp>
        <p:nvGrpSpPr>
          <p:cNvPr id="3674" name="Google Shape;3674;p93"/>
          <p:cNvGrpSpPr/>
          <p:nvPr/>
        </p:nvGrpSpPr>
        <p:grpSpPr>
          <a:xfrm>
            <a:off x="3560762" y="1381125"/>
            <a:ext cx="5086978" cy="4935702"/>
            <a:chOff x="3560762" y="1482725"/>
            <a:chExt cx="5086978" cy="4935702"/>
          </a:xfrm>
        </p:grpSpPr>
        <p:pic>
          <p:nvPicPr>
            <p:cNvPr id="3675" name="Google Shape;3675;p93"/>
            <p:cNvPicPr preferRelativeResize="0"/>
            <p:nvPr/>
          </p:nvPicPr>
          <p:blipFill rotWithShape="1">
            <a:blip r:embed="rId6">
              <a:alphaModFix/>
            </a:blip>
            <a:srcRect/>
            <a:stretch/>
          </p:blipFill>
          <p:spPr>
            <a:xfrm>
              <a:off x="3560762" y="1962150"/>
              <a:ext cx="5086978" cy="4456277"/>
            </a:xfrm>
            <a:prstGeom prst="rect">
              <a:avLst/>
            </a:prstGeom>
            <a:noFill/>
            <a:ln>
              <a:noFill/>
            </a:ln>
          </p:spPr>
        </p:pic>
        <p:sp>
          <p:nvSpPr>
            <p:cNvPr id="3676" name="Google Shape;3676;p93"/>
            <p:cNvSpPr txBox="1"/>
            <p:nvPr/>
          </p:nvSpPr>
          <p:spPr>
            <a:xfrm>
              <a:off x="4954587" y="1482725"/>
              <a:ext cx="23177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0" u="none">
                  <a:solidFill>
                    <a:srgbClr val="1E582F"/>
                  </a:solidFill>
                  <a:latin typeface="Arial"/>
                  <a:ea typeface="Arial"/>
                  <a:cs typeface="Arial"/>
                  <a:sym typeface="Arial"/>
                </a:rPr>
                <a:t>Resultado final</a:t>
              </a:r>
              <a:endParaRPr/>
            </a:p>
          </p:txBody>
        </p:sp>
      </p:grpSp>
      <p:sp>
        <p:nvSpPr>
          <p:cNvPr id="3677" name="Google Shape;3677;p93"/>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678" name="Google Shape;3678;p93"/>
          <p:cNvGrpSpPr/>
          <p:nvPr/>
        </p:nvGrpSpPr>
        <p:grpSpPr>
          <a:xfrm>
            <a:off x="784225" y="717550"/>
            <a:ext cx="7966075" cy="336550"/>
            <a:chOff x="784225" y="1581150"/>
            <a:chExt cx="7966075" cy="336550"/>
          </a:xfrm>
        </p:grpSpPr>
        <p:sp>
          <p:nvSpPr>
            <p:cNvPr id="3679" name="Google Shape;3679;p93"/>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80" name="Google Shape;3680;p93"/>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81" name="Google Shape;3681;p93"/>
            <p:cNvSpPr txBox="1"/>
            <p:nvPr/>
          </p:nvSpPr>
          <p:spPr>
            <a:xfrm>
              <a:off x="977900" y="1581150"/>
              <a:ext cx="127793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Resultados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85"/>
        <p:cNvGrpSpPr/>
        <p:nvPr/>
      </p:nvGrpSpPr>
      <p:grpSpPr>
        <a:xfrm>
          <a:off x="0" y="0"/>
          <a:ext cx="0" cy="0"/>
          <a:chOff x="0" y="0"/>
          <a:chExt cx="0" cy="0"/>
        </a:xfrm>
      </p:grpSpPr>
      <p:pic>
        <p:nvPicPr>
          <p:cNvPr id="3686" name="Google Shape;3686;p94"/>
          <p:cNvPicPr preferRelativeResize="0"/>
          <p:nvPr/>
        </p:nvPicPr>
        <p:blipFill rotWithShape="1">
          <a:blip r:embed="rId3">
            <a:alphaModFix/>
          </a:blip>
          <a:srcRect/>
          <a:stretch/>
        </p:blipFill>
        <p:spPr>
          <a:xfrm>
            <a:off x="1624012" y="1158875"/>
            <a:ext cx="5777436" cy="5392127"/>
          </a:xfrm>
          <a:prstGeom prst="rect">
            <a:avLst/>
          </a:prstGeom>
          <a:noFill/>
          <a:ln>
            <a:noFill/>
          </a:ln>
        </p:spPr>
      </p:pic>
      <p:sp>
        <p:nvSpPr>
          <p:cNvPr id="3687" name="Google Shape;3687;p94"/>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 Planificación desarrollo urbano</a:t>
            </a:r>
            <a:endParaRPr/>
          </a:p>
        </p:txBody>
      </p:sp>
      <p:grpSp>
        <p:nvGrpSpPr>
          <p:cNvPr id="3688" name="Google Shape;3688;p94"/>
          <p:cNvGrpSpPr/>
          <p:nvPr/>
        </p:nvGrpSpPr>
        <p:grpSpPr>
          <a:xfrm>
            <a:off x="784225" y="717550"/>
            <a:ext cx="7966075" cy="336550"/>
            <a:chOff x="784225" y="1581150"/>
            <a:chExt cx="7966075" cy="336550"/>
          </a:xfrm>
        </p:grpSpPr>
        <p:sp>
          <p:nvSpPr>
            <p:cNvPr id="3689" name="Google Shape;3689;p94"/>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90" name="Google Shape;3690;p94"/>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91" name="Google Shape;3691;p94"/>
            <p:cNvSpPr txBox="1"/>
            <p:nvPr/>
          </p:nvSpPr>
          <p:spPr>
            <a:xfrm>
              <a:off x="977900" y="1581150"/>
              <a:ext cx="45656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Resultados: predicción del desarrollo urbano</a:t>
              </a: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95"/>
        <p:cNvGrpSpPr/>
        <p:nvPr/>
      </p:nvGrpSpPr>
      <p:grpSpPr>
        <a:xfrm>
          <a:off x="0" y="0"/>
          <a:ext cx="0" cy="0"/>
          <a:chOff x="0" y="0"/>
          <a:chExt cx="0" cy="0"/>
        </a:xfrm>
      </p:grpSpPr>
      <p:sp>
        <p:nvSpPr>
          <p:cNvPr id="3696" name="Google Shape;3696;p95"/>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697" name="Google Shape;3697;p95"/>
          <p:cNvGrpSpPr/>
          <p:nvPr/>
        </p:nvGrpSpPr>
        <p:grpSpPr>
          <a:xfrm>
            <a:off x="784225" y="831850"/>
            <a:ext cx="7966075" cy="336550"/>
            <a:chOff x="784225" y="1581150"/>
            <a:chExt cx="7966075" cy="336550"/>
          </a:xfrm>
        </p:grpSpPr>
        <p:sp>
          <p:nvSpPr>
            <p:cNvPr id="3698" name="Google Shape;3698;p95"/>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699" name="Google Shape;3699;p95"/>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00" name="Google Shape;3700;p95"/>
            <p:cNvSpPr txBox="1"/>
            <p:nvPr/>
          </p:nvSpPr>
          <p:spPr>
            <a:xfrm>
              <a:off x="977900" y="1581150"/>
              <a:ext cx="26797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Consideraciones iniciales</a:t>
              </a:r>
              <a:endParaRPr/>
            </a:p>
          </p:txBody>
        </p:sp>
      </p:grpSp>
      <p:grpSp>
        <p:nvGrpSpPr>
          <p:cNvPr id="3701" name="Google Shape;3701;p95"/>
          <p:cNvGrpSpPr/>
          <p:nvPr/>
        </p:nvGrpSpPr>
        <p:grpSpPr>
          <a:xfrm>
            <a:off x="974725" y="1520825"/>
            <a:ext cx="7618413" cy="1069975"/>
            <a:chOff x="949325" y="1495425"/>
            <a:chExt cx="7618413" cy="1069975"/>
          </a:xfrm>
        </p:grpSpPr>
        <p:sp>
          <p:nvSpPr>
            <p:cNvPr id="3702" name="Google Shape;3702;p95"/>
            <p:cNvSpPr txBox="1"/>
            <p:nvPr/>
          </p:nvSpPr>
          <p:spPr>
            <a:xfrm>
              <a:off x="1017587" y="1495425"/>
              <a:ext cx="7550150"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Como hemos visto en la parte teórica, el análisis multicriterio suele hacerse en formato raster, por los motivos que ya hemos comentado. No es posible hacerlo de esta forma aquí, ya que no tenemos una aplicación informática que maneje este tipo de información.</a:t>
              </a:r>
              <a:endParaRPr/>
            </a:p>
          </p:txBody>
        </p:sp>
        <p:sp>
          <p:nvSpPr>
            <p:cNvPr id="3703" name="Google Shape;3703;p95"/>
            <p:cNvSpPr txBox="1"/>
            <p:nvPr/>
          </p:nvSpPr>
          <p:spPr>
            <a:xfrm rot="5400000">
              <a:off x="940593" y="163433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04" name="Google Shape;3704;p95"/>
          <p:cNvGrpSpPr/>
          <p:nvPr/>
        </p:nvGrpSpPr>
        <p:grpSpPr>
          <a:xfrm>
            <a:off x="974725" y="2928937"/>
            <a:ext cx="7618413" cy="825500"/>
            <a:chOff x="949325" y="2833687"/>
            <a:chExt cx="7618413" cy="825500"/>
          </a:xfrm>
        </p:grpSpPr>
        <p:sp>
          <p:nvSpPr>
            <p:cNvPr id="3705" name="Google Shape;3705;p95"/>
            <p:cNvSpPr txBox="1"/>
            <p:nvPr/>
          </p:nvSpPr>
          <p:spPr>
            <a:xfrm>
              <a:off x="1017587" y="2833687"/>
              <a:ext cx="7550150"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Se trata de un proceso relativamente complejo de abordar en su totalidad en un curso como éste. Es necesario tener un conocimiento avanzado de los SIG en general.</a:t>
              </a:r>
              <a:endParaRPr/>
            </a:p>
          </p:txBody>
        </p:sp>
        <p:sp>
          <p:nvSpPr>
            <p:cNvPr id="3706" name="Google Shape;3706;p95"/>
            <p:cNvSpPr txBox="1"/>
            <p:nvPr/>
          </p:nvSpPr>
          <p:spPr>
            <a:xfrm rot="5400000">
              <a:off x="940593" y="29583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07" name="Google Shape;3707;p95"/>
          <p:cNvGrpSpPr/>
          <p:nvPr/>
        </p:nvGrpSpPr>
        <p:grpSpPr>
          <a:xfrm>
            <a:off x="974725" y="4092575"/>
            <a:ext cx="7618413" cy="825500"/>
            <a:chOff x="949325" y="4067175"/>
            <a:chExt cx="7618413" cy="825500"/>
          </a:xfrm>
        </p:grpSpPr>
        <p:sp>
          <p:nvSpPr>
            <p:cNvPr id="3708" name="Google Shape;3708;p95"/>
            <p:cNvSpPr txBox="1"/>
            <p:nvPr/>
          </p:nvSpPr>
          <p:spPr>
            <a:xfrm>
              <a:off x="1017587" y="4067175"/>
              <a:ext cx="7550150" cy="825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Debido a lo anterior, lo fundamental no es aprender la “receta” de los procedimientos que iremos haciendo, sino comprender el funcionamiento del método.</a:t>
              </a:r>
              <a:endParaRPr/>
            </a:p>
          </p:txBody>
        </p:sp>
        <p:sp>
          <p:nvSpPr>
            <p:cNvPr id="3709" name="Google Shape;3709;p95"/>
            <p:cNvSpPr txBox="1"/>
            <p:nvPr/>
          </p:nvSpPr>
          <p:spPr>
            <a:xfrm rot="5400000">
              <a:off x="940593" y="41917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3"/>
        <p:cNvGrpSpPr/>
        <p:nvPr/>
      </p:nvGrpSpPr>
      <p:grpSpPr>
        <a:xfrm>
          <a:off x="0" y="0"/>
          <a:ext cx="0" cy="0"/>
          <a:chOff x="0" y="0"/>
          <a:chExt cx="0" cy="0"/>
        </a:xfrm>
      </p:grpSpPr>
      <p:sp>
        <p:nvSpPr>
          <p:cNvPr id="3714" name="Google Shape;3714;p96"/>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715" name="Google Shape;3715;p96"/>
          <p:cNvGrpSpPr/>
          <p:nvPr/>
        </p:nvGrpSpPr>
        <p:grpSpPr>
          <a:xfrm>
            <a:off x="1000125" y="1120775"/>
            <a:ext cx="7953375" cy="793750"/>
            <a:chOff x="1000125" y="1392237"/>
            <a:chExt cx="7953375" cy="793750"/>
          </a:xfrm>
        </p:grpSpPr>
        <p:sp>
          <p:nvSpPr>
            <p:cNvPr id="3716" name="Google Shape;3716;p96"/>
            <p:cNvSpPr/>
            <p:nvPr/>
          </p:nvSpPr>
          <p:spPr>
            <a:xfrm>
              <a:off x="1568450" y="1609725"/>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17" name="Google Shape;3717;p96"/>
            <p:cNvSpPr txBox="1"/>
            <p:nvPr/>
          </p:nvSpPr>
          <p:spPr>
            <a:xfrm>
              <a:off x="1549400" y="1614487"/>
              <a:ext cx="5468937"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Identificación clara del problema a  resolver</a:t>
              </a:r>
              <a:endParaRPr/>
            </a:p>
          </p:txBody>
        </p:sp>
        <p:sp>
          <p:nvSpPr>
            <p:cNvPr id="3718" name="Google Shape;3718;p96"/>
            <p:cNvSpPr txBox="1"/>
            <p:nvPr/>
          </p:nvSpPr>
          <p:spPr>
            <a:xfrm>
              <a:off x="1000125" y="1392237"/>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1</a:t>
              </a:r>
              <a:endParaRPr/>
            </a:p>
          </p:txBody>
        </p:sp>
      </p:grpSp>
      <p:grpSp>
        <p:nvGrpSpPr>
          <p:cNvPr id="3719" name="Google Shape;3719;p96"/>
          <p:cNvGrpSpPr/>
          <p:nvPr/>
        </p:nvGrpSpPr>
        <p:grpSpPr>
          <a:xfrm>
            <a:off x="1000125" y="1835150"/>
            <a:ext cx="7953375" cy="793750"/>
            <a:chOff x="1000125" y="2106612"/>
            <a:chExt cx="7953375" cy="793750"/>
          </a:xfrm>
        </p:grpSpPr>
        <p:sp>
          <p:nvSpPr>
            <p:cNvPr id="3720" name="Google Shape;3720;p96"/>
            <p:cNvSpPr/>
            <p:nvPr/>
          </p:nvSpPr>
          <p:spPr>
            <a:xfrm>
              <a:off x="1568450" y="2320925"/>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21" name="Google Shape;3721;p96"/>
            <p:cNvSpPr txBox="1"/>
            <p:nvPr/>
          </p:nvSpPr>
          <p:spPr>
            <a:xfrm>
              <a:off x="1000125" y="2106612"/>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2</a:t>
              </a:r>
              <a:endParaRPr/>
            </a:p>
          </p:txBody>
        </p:sp>
        <p:sp>
          <p:nvSpPr>
            <p:cNvPr id="3722" name="Google Shape;3722;p96"/>
            <p:cNvSpPr txBox="1"/>
            <p:nvPr/>
          </p:nvSpPr>
          <p:spPr>
            <a:xfrm>
              <a:off x="1549400" y="2286000"/>
              <a:ext cx="3498850"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Determinación de objetivos</a:t>
              </a:r>
              <a:endParaRPr/>
            </a:p>
          </p:txBody>
        </p:sp>
      </p:grpSp>
      <p:grpSp>
        <p:nvGrpSpPr>
          <p:cNvPr id="3723" name="Google Shape;3723;p96"/>
          <p:cNvGrpSpPr/>
          <p:nvPr/>
        </p:nvGrpSpPr>
        <p:grpSpPr>
          <a:xfrm>
            <a:off x="1000125" y="2449512"/>
            <a:ext cx="7953375" cy="793750"/>
            <a:chOff x="1000125" y="2720975"/>
            <a:chExt cx="7953375" cy="793750"/>
          </a:xfrm>
        </p:grpSpPr>
        <p:sp>
          <p:nvSpPr>
            <p:cNvPr id="3724" name="Google Shape;3724;p96"/>
            <p:cNvSpPr/>
            <p:nvPr/>
          </p:nvSpPr>
          <p:spPr>
            <a:xfrm>
              <a:off x="1568450" y="2959100"/>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25" name="Google Shape;3725;p96"/>
            <p:cNvSpPr txBox="1"/>
            <p:nvPr/>
          </p:nvSpPr>
          <p:spPr>
            <a:xfrm>
              <a:off x="1000125" y="2720975"/>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3</a:t>
              </a:r>
              <a:endParaRPr/>
            </a:p>
          </p:txBody>
        </p:sp>
        <p:sp>
          <p:nvSpPr>
            <p:cNvPr id="3726" name="Google Shape;3726;p96"/>
            <p:cNvSpPr txBox="1"/>
            <p:nvPr/>
          </p:nvSpPr>
          <p:spPr>
            <a:xfrm>
              <a:off x="1549400" y="2957512"/>
              <a:ext cx="4713287"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Generación de un modelo conceptual</a:t>
              </a:r>
              <a:endParaRPr/>
            </a:p>
          </p:txBody>
        </p:sp>
      </p:grpSp>
      <p:grpSp>
        <p:nvGrpSpPr>
          <p:cNvPr id="3727" name="Google Shape;3727;p96"/>
          <p:cNvGrpSpPr/>
          <p:nvPr/>
        </p:nvGrpSpPr>
        <p:grpSpPr>
          <a:xfrm>
            <a:off x="1000125" y="4864100"/>
            <a:ext cx="7953375" cy="793750"/>
            <a:chOff x="1000125" y="4949825"/>
            <a:chExt cx="7953375" cy="793750"/>
          </a:xfrm>
        </p:grpSpPr>
        <p:sp>
          <p:nvSpPr>
            <p:cNvPr id="3728" name="Google Shape;3728;p96"/>
            <p:cNvSpPr/>
            <p:nvPr/>
          </p:nvSpPr>
          <p:spPr>
            <a:xfrm>
              <a:off x="1568450" y="5164137"/>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29" name="Google Shape;3729;p96"/>
            <p:cNvSpPr txBox="1"/>
            <p:nvPr/>
          </p:nvSpPr>
          <p:spPr>
            <a:xfrm>
              <a:off x="1000125" y="4949825"/>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5</a:t>
              </a:r>
              <a:endParaRPr/>
            </a:p>
          </p:txBody>
        </p:sp>
        <p:sp>
          <p:nvSpPr>
            <p:cNvPr id="3730" name="Google Shape;3730;p96"/>
            <p:cNvSpPr txBox="1"/>
            <p:nvPr/>
          </p:nvSpPr>
          <p:spPr>
            <a:xfrm>
              <a:off x="1549400" y="5116512"/>
              <a:ext cx="3722687"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Integración de la información</a:t>
              </a:r>
              <a:endParaRPr/>
            </a:p>
          </p:txBody>
        </p:sp>
      </p:grpSp>
      <p:grpSp>
        <p:nvGrpSpPr>
          <p:cNvPr id="3731" name="Google Shape;3731;p96"/>
          <p:cNvGrpSpPr/>
          <p:nvPr/>
        </p:nvGrpSpPr>
        <p:grpSpPr>
          <a:xfrm>
            <a:off x="1000125" y="3149600"/>
            <a:ext cx="8064500" cy="793750"/>
            <a:chOff x="1000125" y="3421062"/>
            <a:chExt cx="8064500" cy="793750"/>
          </a:xfrm>
        </p:grpSpPr>
        <p:sp>
          <p:nvSpPr>
            <p:cNvPr id="3732" name="Google Shape;3732;p96"/>
            <p:cNvSpPr/>
            <p:nvPr/>
          </p:nvSpPr>
          <p:spPr>
            <a:xfrm>
              <a:off x="1568450" y="3640137"/>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33" name="Google Shape;3733;p96"/>
            <p:cNvSpPr txBox="1"/>
            <p:nvPr/>
          </p:nvSpPr>
          <p:spPr>
            <a:xfrm>
              <a:off x="1000125" y="3421062"/>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4</a:t>
              </a:r>
              <a:endParaRPr/>
            </a:p>
          </p:txBody>
        </p:sp>
        <p:sp>
          <p:nvSpPr>
            <p:cNvPr id="3734" name="Google Shape;3734;p96"/>
            <p:cNvSpPr txBox="1"/>
            <p:nvPr/>
          </p:nvSpPr>
          <p:spPr>
            <a:xfrm>
              <a:off x="1549400" y="3629025"/>
              <a:ext cx="7515225"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Recopilación de la información y adaptación para el análisis </a:t>
              </a:r>
              <a:endParaRPr/>
            </a:p>
          </p:txBody>
        </p:sp>
      </p:grpSp>
      <p:grpSp>
        <p:nvGrpSpPr>
          <p:cNvPr id="3735" name="Google Shape;3735;p96"/>
          <p:cNvGrpSpPr/>
          <p:nvPr/>
        </p:nvGrpSpPr>
        <p:grpSpPr>
          <a:xfrm>
            <a:off x="784225" y="831850"/>
            <a:ext cx="7966075" cy="336550"/>
            <a:chOff x="784225" y="1581150"/>
            <a:chExt cx="7966075" cy="336550"/>
          </a:xfrm>
        </p:grpSpPr>
        <p:sp>
          <p:nvSpPr>
            <p:cNvPr id="3736" name="Google Shape;3736;p96"/>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37" name="Google Shape;3737;p96"/>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38" name="Google Shape;3738;p96"/>
            <p:cNvSpPr txBox="1"/>
            <p:nvPr/>
          </p:nvSpPr>
          <p:spPr>
            <a:xfrm>
              <a:off x="977900" y="1581150"/>
              <a:ext cx="84931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Etapas</a:t>
              </a:r>
              <a:endParaRPr/>
            </a:p>
          </p:txBody>
        </p:sp>
      </p:grpSp>
      <p:grpSp>
        <p:nvGrpSpPr>
          <p:cNvPr id="3739" name="Google Shape;3739;p96"/>
          <p:cNvGrpSpPr/>
          <p:nvPr/>
        </p:nvGrpSpPr>
        <p:grpSpPr>
          <a:xfrm>
            <a:off x="1614487" y="3862387"/>
            <a:ext cx="5405438" cy="336550"/>
            <a:chOff x="1614487" y="4205287"/>
            <a:chExt cx="5405438" cy="336550"/>
          </a:xfrm>
        </p:grpSpPr>
        <p:sp>
          <p:nvSpPr>
            <p:cNvPr id="3740" name="Google Shape;3740;p96"/>
            <p:cNvSpPr txBox="1"/>
            <p:nvPr/>
          </p:nvSpPr>
          <p:spPr>
            <a:xfrm>
              <a:off x="1714500" y="4205287"/>
              <a:ext cx="53054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Establecimiento de criterios: factores y restricciones</a:t>
              </a:r>
              <a:endParaRPr/>
            </a:p>
          </p:txBody>
        </p:sp>
        <p:sp>
          <p:nvSpPr>
            <p:cNvPr id="3741" name="Google Shape;3741;p96"/>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42" name="Google Shape;3742;p96"/>
          <p:cNvGrpSpPr/>
          <p:nvPr/>
        </p:nvGrpSpPr>
        <p:grpSpPr>
          <a:xfrm>
            <a:off x="1614487" y="4240212"/>
            <a:ext cx="2982913" cy="336550"/>
            <a:chOff x="1643062" y="4584700"/>
            <a:chExt cx="2982913" cy="336550"/>
          </a:xfrm>
        </p:grpSpPr>
        <p:sp>
          <p:nvSpPr>
            <p:cNvPr id="3743" name="Google Shape;3743;p96"/>
            <p:cNvSpPr txBox="1"/>
            <p:nvPr/>
          </p:nvSpPr>
          <p:spPr>
            <a:xfrm>
              <a:off x="1743075" y="4584700"/>
              <a:ext cx="28829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Estandarización de factores</a:t>
              </a:r>
              <a:endParaRPr/>
            </a:p>
          </p:txBody>
        </p:sp>
        <p:sp>
          <p:nvSpPr>
            <p:cNvPr id="3744" name="Google Shape;3744;p96"/>
            <p:cNvSpPr txBox="1"/>
            <p:nvPr/>
          </p:nvSpPr>
          <p:spPr>
            <a:xfrm rot="5400000">
              <a:off x="1634331" y="4742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45" name="Google Shape;3745;p96"/>
          <p:cNvGrpSpPr/>
          <p:nvPr/>
        </p:nvGrpSpPr>
        <p:grpSpPr>
          <a:xfrm>
            <a:off x="1614487" y="4619625"/>
            <a:ext cx="4384674" cy="336550"/>
            <a:chOff x="1643062" y="4962525"/>
            <a:chExt cx="4384674" cy="336550"/>
          </a:xfrm>
        </p:grpSpPr>
        <p:sp>
          <p:nvSpPr>
            <p:cNvPr id="3746" name="Google Shape;3746;p96"/>
            <p:cNvSpPr txBox="1"/>
            <p:nvPr/>
          </p:nvSpPr>
          <p:spPr>
            <a:xfrm>
              <a:off x="1743075" y="4962525"/>
              <a:ext cx="4284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Determinación de los pesos entre factores</a:t>
              </a:r>
              <a:endParaRPr/>
            </a:p>
          </p:txBody>
        </p:sp>
        <p:sp>
          <p:nvSpPr>
            <p:cNvPr id="3747" name="Google Shape;3747;p96"/>
            <p:cNvSpPr txBox="1"/>
            <p:nvPr/>
          </p:nvSpPr>
          <p:spPr>
            <a:xfrm rot="5400000">
              <a:off x="1634331" y="51204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48" name="Google Shape;3748;p96"/>
          <p:cNvGrpSpPr/>
          <p:nvPr/>
        </p:nvGrpSpPr>
        <p:grpSpPr>
          <a:xfrm>
            <a:off x="1000125" y="5559425"/>
            <a:ext cx="7953375" cy="793750"/>
            <a:chOff x="1000125" y="4949825"/>
            <a:chExt cx="7953375" cy="793750"/>
          </a:xfrm>
        </p:grpSpPr>
        <p:sp>
          <p:nvSpPr>
            <p:cNvPr id="3749" name="Google Shape;3749;p96"/>
            <p:cNvSpPr/>
            <p:nvPr/>
          </p:nvSpPr>
          <p:spPr>
            <a:xfrm>
              <a:off x="1568450" y="5164137"/>
              <a:ext cx="7385050" cy="43656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50" name="Google Shape;3750;p96"/>
            <p:cNvSpPr txBox="1"/>
            <p:nvPr/>
          </p:nvSpPr>
          <p:spPr>
            <a:xfrm>
              <a:off x="1000125" y="4949825"/>
              <a:ext cx="415925" cy="793750"/>
            </a:xfrm>
            <a:prstGeom prst="rect">
              <a:avLst/>
            </a:prstGeom>
            <a:noFill/>
            <a:ln>
              <a:noFill/>
            </a:ln>
            <a:effectLst>
              <a:outerShdw blurRad="63500" dist="35921" dir="2700000">
                <a:srgbClr val="1E582F"/>
              </a:outerShdw>
            </a:effectLst>
          </p:spPr>
          <p:txBody>
            <a:bodyPr spcFirstLastPara="1" wrap="square" lIns="31975" tIns="15975" rIns="31975" bIns="15975" anchor="t" anchorCtr="0">
              <a:noAutofit/>
            </a:bodyPr>
            <a:lstStyle/>
            <a:p>
              <a:pPr marL="0" marR="0" lvl="0" indent="0" algn="l" rtl="0">
                <a:lnSpc>
                  <a:spcPct val="100000"/>
                </a:lnSpc>
                <a:spcBef>
                  <a:spcPts val="0"/>
                </a:spcBef>
                <a:spcAft>
                  <a:spcPts val="0"/>
                </a:spcAft>
                <a:buClr>
                  <a:srgbClr val="D0BC88"/>
                </a:buClr>
                <a:buFont typeface="Arial"/>
                <a:buNone/>
              </a:pPr>
              <a:r>
                <a:rPr lang="en-US" sz="5000" b="1" i="1" u="none">
                  <a:solidFill>
                    <a:srgbClr val="D0BC88"/>
                  </a:solidFill>
                  <a:latin typeface="Arial"/>
                  <a:ea typeface="Arial"/>
                  <a:cs typeface="Arial"/>
                  <a:sym typeface="Arial"/>
                </a:rPr>
                <a:t>6</a:t>
              </a:r>
              <a:endParaRPr/>
            </a:p>
          </p:txBody>
        </p:sp>
        <p:sp>
          <p:nvSpPr>
            <p:cNvPr id="3751" name="Google Shape;3751;p96"/>
            <p:cNvSpPr txBox="1"/>
            <p:nvPr/>
          </p:nvSpPr>
          <p:spPr>
            <a:xfrm>
              <a:off x="1549400" y="5116512"/>
              <a:ext cx="3314700" cy="396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2000" b="1" i="1" u="none">
                  <a:solidFill>
                    <a:srgbClr val="1E582F"/>
                  </a:solidFill>
                  <a:latin typeface="Arial"/>
                  <a:ea typeface="Arial"/>
                  <a:cs typeface="Arial"/>
                  <a:sym typeface="Arial"/>
                </a:rPr>
                <a:t>Análisis de los resultados</a:t>
              </a: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5"/>
        <p:cNvGrpSpPr/>
        <p:nvPr/>
      </p:nvGrpSpPr>
      <p:grpSpPr>
        <a:xfrm>
          <a:off x="0" y="0"/>
          <a:ext cx="0" cy="0"/>
          <a:chOff x="0" y="0"/>
          <a:chExt cx="0" cy="0"/>
        </a:xfrm>
      </p:grpSpPr>
      <p:sp>
        <p:nvSpPr>
          <p:cNvPr id="3756" name="Google Shape;3756;p97"/>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757" name="Google Shape;3757;p97"/>
          <p:cNvGrpSpPr/>
          <p:nvPr/>
        </p:nvGrpSpPr>
        <p:grpSpPr>
          <a:xfrm>
            <a:off x="784225" y="831850"/>
            <a:ext cx="7966075" cy="336550"/>
            <a:chOff x="784225" y="1581150"/>
            <a:chExt cx="7966075" cy="336550"/>
          </a:xfrm>
        </p:grpSpPr>
        <p:sp>
          <p:nvSpPr>
            <p:cNvPr id="3758" name="Google Shape;3758;p9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59" name="Google Shape;3759;p9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60" name="Google Shape;3760;p97"/>
            <p:cNvSpPr txBox="1"/>
            <p:nvPr/>
          </p:nvSpPr>
          <p:spPr>
            <a:xfrm>
              <a:off x="977900" y="1581150"/>
              <a:ext cx="41306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1.- Identificación del problema a resolver</a:t>
              </a:r>
              <a:endParaRPr/>
            </a:p>
          </p:txBody>
        </p:sp>
      </p:grpSp>
      <p:grpSp>
        <p:nvGrpSpPr>
          <p:cNvPr id="3761" name="Google Shape;3761;p97"/>
          <p:cNvGrpSpPr/>
          <p:nvPr/>
        </p:nvGrpSpPr>
        <p:grpSpPr>
          <a:xfrm>
            <a:off x="1071563" y="1409700"/>
            <a:ext cx="7542212" cy="1803400"/>
            <a:chOff x="1071563" y="1409700"/>
            <a:chExt cx="7542212" cy="1803400"/>
          </a:xfrm>
        </p:grpSpPr>
        <p:sp>
          <p:nvSpPr>
            <p:cNvPr id="3762" name="Google Shape;3762;p97"/>
            <p:cNvSpPr txBox="1"/>
            <p:nvPr/>
          </p:nvSpPr>
          <p:spPr>
            <a:xfrm>
              <a:off x="1231900" y="1409700"/>
              <a:ext cx="7381875" cy="18034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Podemos suponer que una de las conclusiones del plan estratégico provincial es que es necesaria la creación de varios polígonos industriales. El problema se plantea a la hora de decidir la ubicación de dichos polígonos. El suelo potencialmente industrial debe reunir una serie de características socioeconómicas y biofísicas que condicionen su aptitud para este uso. Se trata de identificar estos factores, espacializarlos en un SIG e integrarlos mediante un análisis multicriterio. </a:t>
              </a:r>
              <a:endParaRPr/>
            </a:p>
          </p:txBody>
        </p:sp>
        <p:sp>
          <p:nvSpPr>
            <p:cNvPr id="3763" name="Google Shape;3763;p97"/>
            <p:cNvSpPr txBox="1"/>
            <p:nvPr/>
          </p:nvSpPr>
          <p:spPr>
            <a:xfrm rot="5400000">
              <a:off x="1062831" y="1551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64" name="Google Shape;3764;p97"/>
          <p:cNvGrpSpPr/>
          <p:nvPr/>
        </p:nvGrpSpPr>
        <p:grpSpPr>
          <a:xfrm>
            <a:off x="784225" y="3548062"/>
            <a:ext cx="7966075" cy="336550"/>
            <a:chOff x="784225" y="1581150"/>
            <a:chExt cx="7966075" cy="336550"/>
          </a:xfrm>
        </p:grpSpPr>
        <p:sp>
          <p:nvSpPr>
            <p:cNvPr id="3765" name="Google Shape;3765;p97"/>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66" name="Google Shape;3766;p97"/>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67" name="Google Shape;3767;p97"/>
            <p:cNvSpPr txBox="1"/>
            <p:nvPr/>
          </p:nvSpPr>
          <p:spPr>
            <a:xfrm>
              <a:off x="977900" y="1581150"/>
              <a:ext cx="140652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2.- Objetivos</a:t>
              </a:r>
              <a:endParaRPr/>
            </a:p>
          </p:txBody>
        </p:sp>
      </p:grpSp>
      <p:grpSp>
        <p:nvGrpSpPr>
          <p:cNvPr id="3768" name="Google Shape;3768;p97"/>
          <p:cNvGrpSpPr/>
          <p:nvPr/>
        </p:nvGrpSpPr>
        <p:grpSpPr>
          <a:xfrm>
            <a:off x="1071563" y="4211637"/>
            <a:ext cx="7448550" cy="947737"/>
            <a:chOff x="1071563" y="4211637"/>
            <a:chExt cx="7448550" cy="947737"/>
          </a:xfrm>
        </p:grpSpPr>
        <p:sp>
          <p:nvSpPr>
            <p:cNvPr id="3769" name="Google Shape;3769;p97"/>
            <p:cNvSpPr txBox="1"/>
            <p:nvPr/>
          </p:nvSpPr>
          <p:spPr>
            <a:xfrm>
              <a:off x="1231900" y="4211637"/>
              <a:ext cx="7288212" cy="9477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El objetivo es generar un mapa que asigne a cada punto del territorio su aptitud para albergar un uso industrial.</a:t>
              </a:r>
              <a:endParaRPr/>
            </a:p>
            <a:p>
              <a:pPr marL="0" marR="0" lvl="0" indent="0" algn="l" rtl="0">
                <a:lnSpc>
                  <a:spcPct val="100000"/>
                </a:lnSpc>
                <a:spcBef>
                  <a:spcPts val="0"/>
                </a:spcBef>
                <a:spcAft>
                  <a:spcPts val="0"/>
                </a:spcAft>
                <a:buNone/>
              </a:pPr>
              <a:endParaRPr sz="1600" b="0" i="1" u="none">
                <a:solidFill>
                  <a:srgbClr val="1E582F"/>
                </a:solidFill>
                <a:latin typeface="Arial"/>
                <a:ea typeface="Arial"/>
                <a:cs typeface="Arial"/>
                <a:sym typeface="Arial"/>
              </a:endParaRPr>
            </a:p>
          </p:txBody>
        </p:sp>
        <p:sp>
          <p:nvSpPr>
            <p:cNvPr id="3770" name="Google Shape;3770;p97"/>
            <p:cNvSpPr txBox="1"/>
            <p:nvPr/>
          </p:nvSpPr>
          <p:spPr>
            <a:xfrm rot="5400000">
              <a:off x="1062831" y="43346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74"/>
        <p:cNvGrpSpPr/>
        <p:nvPr/>
      </p:nvGrpSpPr>
      <p:grpSpPr>
        <a:xfrm>
          <a:off x="0" y="0"/>
          <a:ext cx="0" cy="0"/>
          <a:chOff x="0" y="0"/>
          <a:chExt cx="0" cy="0"/>
        </a:xfrm>
      </p:grpSpPr>
      <p:sp>
        <p:nvSpPr>
          <p:cNvPr id="3775" name="Google Shape;3775;p98"/>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776" name="Google Shape;3776;p98"/>
          <p:cNvGrpSpPr/>
          <p:nvPr/>
        </p:nvGrpSpPr>
        <p:grpSpPr>
          <a:xfrm>
            <a:off x="784225" y="831850"/>
            <a:ext cx="7966075" cy="336550"/>
            <a:chOff x="784225" y="1581150"/>
            <a:chExt cx="7966075" cy="336550"/>
          </a:xfrm>
        </p:grpSpPr>
        <p:sp>
          <p:nvSpPr>
            <p:cNvPr id="3777" name="Google Shape;3777;p98"/>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78" name="Google Shape;3778;p98"/>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779" name="Google Shape;3779;p98"/>
            <p:cNvSpPr txBox="1"/>
            <p:nvPr/>
          </p:nvSpPr>
          <p:spPr>
            <a:xfrm>
              <a:off x="977900" y="1581150"/>
              <a:ext cx="41036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3.- Generación de un modelo conceptual</a:t>
              </a:r>
              <a:endParaRPr/>
            </a:p>
          </p:txBody>
        </p:sp>
      </p:grpSp>
      <p:grpSp>
        <p:nvGrpSpPr>
          <p:cNvPr id="3780" name="Google Shape;3780;p98"/>
          <p:cNvGrpSpPr/>
          <p:nvPr/>
        </p:nvGrpSpPr>
        <p:grpSpPr>
          <a:xfrm>
            <a:off x="1071563" y="1333500"/>
            <a:ext cx="7542212" cy="1314450"/>
            <a:chOff x="1071563" y="1409700"/>
            <a:chExt cx="7542212" cy="1314450"/>
          </a:xfrm>
        </p:grpSpPr>
        <p:sp>
          <p:nvSpPr>
            <p:cNvPr id="3781" name="Google Shape;3781;p98"/>
            <p:cNvSpPr txBox="1"/>
            <p:nvPr/>
          </p:nvSpPr>
          <p:spPr>
            <a:xfrm>
              <a:off x="1231900" y="1409700"/>
              <a:ext cx="7381875" cy="13144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Una de las conclusiones del plan estratégico podría ser la caracterización de aquellos lugares susceptibles de sostener un uso industrial. Mediante los distintos procedimientos puestos en marcha en el plan estratégico se determina que los suelos que albergan uso industrial deben de reunir las siguientes características:</a:t>
              </a:r>
              <a:endParaRPr/>
            </a:p>
          </p:txBody>
        </p:sp>
        <p:sp>
          <p:nvSpPr>
            <p:cNvPr id="3782" name="Google Shape;3782;p98"/>
            <p:cNvSpPr txBox="1"/>
            <p:nvPr/>
          </p:nvSpPr>
          <p:spPr>
            <a:xfrm rot="5400000">
              <a:off x="1062831" y="15517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83" name="Google Shape;3783;p98"/>
          <p:cNvGrpSpPr/>
          <p:nvPr/>
        </p:nvGrpSpPr>
        <p:grpSpPr>
          <a:xfrm>
            <a:off x="1376363" y="2895600"/>
            <a:ext cx="7542212" cy="336550"/>
            <a:chOff x="1071563" y="2654300"/>
            <a:chExt cx="7542212" cy="336550"/>
          </a:xfrm>
        </p:grpSpPr>
        <p:sp>
          <p:nvSpPr>
            <p:cNvPr id="3784" name="Google Shape;3784;p98"/>
            <p:cNvSpPr txBox="1"/>
            <p:nvPr/>
          </p:nvSpPr>
          <p:spPr>
            <a:xfrm>
              <a:off x="1231900" y="2654300"/>
              <a:ext cx="7381875" cy="3365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Deben de estar en municipios con alta actividad industrial</a:t>
              </a:r>
              <a:endParaRPr/>
            </a:p>
          </p:txBody>
        </p:sp>
        <p:sp>
          <p:nvSpPr>
            <p:cNvPr id="3785" name="Google Shape;3785;p98"/>
            <p:cNvSpPr txBox="1"/>
            <p:nvPr/>
          </p:nvSpPr>
          <p:spPr>
            <a:xfrm rot="5400000">
              <a:off x="1062831" y="27963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86" name="Google Shape;3786;p98"/>
          <p:cNvGrpSpPr/>
          <p:nvPr/>
        </p:nvGrpSpPr>
        <p:grpSpPr>
          <a:xfrm>
            <a:off x="1376363" y="3248025"/>
            <a:ext cx="7542212" cy="336550"/>
            <a:chOff x="1071563" y="2970212"/>
            <a:chExt cx="7542212" cy="336550"/>
          </a:xfrm>
        </p:grpSpPr>
        <p:sp>
          <p:nvSpPr>
            <p:cNvPr id="3787" name="Google Shape;3787;p98"/>
            <p:cNvSpPr txBox="1"/>
            <p:nvPr/>
          </p:nvSpPr>
          <p:spPr>
            <a:xfrm>
              <a:off x="1231900" y="2970212"/>
              <a:ext cx="7381875" cy="3365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Deben de estar en municipios con alto volumen poblacional</a:t>
              </a:r>
              <a:endParaRPr/>
            </a:p>
          </p:txBody>
        </p:sp>
        <p:sp>
          <p:nvSpPr>
            <p:cNvPr id="3788" name="Google Shape;3788;p98"/>
            <p:cNvSpPr txBox="1"/>
            <p:nvPr/>
          </p:nvSpPr>
          <p:spPr>
            <a:xfrm rot="5400000">
              <a:off x="1062831" y="311229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89" name="Google Shape;3789;p98"/>
          <p:cNvGrpSpPr/>
          <p:nvPr/>
        </p:nvGrpSpPr>
        <p:grpSpPr>
          <a:xfrm>
            <a:off x="1376363" y="3602037"/>
            <a:ext cx="7542212" cy="336550"/>
            <a:chOff x="1071563" y="3497262"/>
            <a:chExt cx="7542212" cy="336550"/>
          </a:xfrm>
        </p:grpSpPr>
        <p:sp>
          <p:nvSpPr>
            <p:cNvPr id="3790" name="Google Shape;3790;p98"/>
            <p:cNvSpPr txBox="1"/>
            <p:nvPr/>
          </p:nvSpPr>
          <p:spPr>
            <a:xfrm>
              <a:off x="1231900" y="3497262"/>
              <a:ext cx="7381875" cy="3365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Deben de estar en municipios con un nivel de renta elevado</a:t>
              </a:r>
              <a:endParaRPr/>
            </a:p>
          </p:txBody>
        </p:sp>
        <p:sp>
          <p:nvSpPr>
            <p:cNvPr id="3791" name="Google Shape;3791;p98"/>
            <p:cNvSpPr txBox="1"/>
            <p:nvPr/>
          </p:nvSpPr>
          <p:spPr>
            <a:xfrm rot="5400000">
              <a:off x="1062831" y="36393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92" name="Google Shape;3792;p98"/>
          <p:cNvGrpSpPr/>
          <p:nvPr/>
        </p:nvGrpSpPr>
        <p:grpSpPr>
          <a:xfrm>
            <a:off x="1376363" y="3954462"/>
            <a:ext cx="7542212" cy="336550"/>
            <a:chOff x="1071563" y="3875087"/>
            <a:chExt cx="7542212" cy="336550"/>
          </a:xfrm>
        </p:grpSpPr>
        <p:sp>
          <p:nvSpPr>
            <p:cNvPr id="3793" name="Google Shape;3793;p98"/>
            <p:cNvSpPr txBox="1"/>
            <p:nvPr/>
          </p:nvSpPr>
          <p:spPr>
            <a:xfrm>
              <a:off x="1231900" y="3875087"/>
              <a:ext cx="7381875" cy="3365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Deben de estar en municipios con alto porcentaje de ocupación industrial</a:t>
              </a:r>
              <a:endParaRPr/>
            </a:p>
          </p:txBody>
        </p:sp>
        <p:sp>
          <p:nvSpPr>
            <p:cNvPr id="3794" name="Google Shape;3794;p98"/>
            <p:cNvSpPr txBox="1"/>
            <p:nvPr/>
          </p:nvSpPr>
          <p:spPr>
            <a:xfrm rot="5400000">
              <a:off x="1062831" y="40171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95" name="Google Shape;3795;p98"/>
          <p:cNvGrpSpPr/>
          <p:nvPr/>
        </p:nvGrpSpPr>
        <p:grpSpPr>
          <a:xfrm>
            <a:off x="1376363" y="4308475"/>
            <a:ext cx="7542212" cy="336550"/>
            <a:chOff x="1071563" y="4630737"/>
            <a:chExt cx="7542212" cy="336550"/>
          </a:xfrm>
        </p:grpSpPr>
        <p:sp>
          <p:nvSpPr>
            <p:cNvPr id="3796" name="Google Shape;3796;p98"/>
            <p:cNvSpPr txBox="1"/>
            <p:nvPr/>
          </p:nvSpPr>
          <p:spPr>
            <a:xfrm>
              <a:off x="1231900" y="4630737"/>
              <a:ext cx="7381875" cy="3365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Deben de estar cerca de vías de comunicación</a:t>
              </a:r>
              <a:endParaRPr/>
            </a:p>
          </p:txBody>
        </p:sp>
        <p:sp>
          <p:nvSpPr>
            <p:cNvPr id="3797" name="Google Shape;3797;p98"/>
            <p:cNvSpPr txBox="1"/>
            <p:nvPr/>
          </p:nvSpPr>
          <p:spPr>
            <a:xfrm rot="5400000">
              <a:off x="1062831" y="477281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798" name="Google Shape;3798;p98"/>
          <p:cNvGrpSpPr/>
          <p:nvPr/>
        </p:nvGrpSpPr>
        <p:grpSpPr>
          <a:xfrm>
            <a:off x="1376363" y="4660900"/>
            <a:ext cx="7542212" cy="336550"/>
            <a:chOff x="1071563" y="4994275"/>
            <a:chExt cx="7542212" cy="336550"/>
          </a:xfrm>
        </p:grpSpPr>
        <p:sp>
          <p:nvSpPr>
            <p:cNvPr id="3799" name="Google Shape;3799;p98"/>
            <p:cNvSpPr txBox="1"/>
            <p:nvPr/>
          </p:nvSpPr>
          <p:spPr>
            <a:xfrm>
              <a:off x="1231900" y="4994275"/>
              <a:ext cx="7381875" cy="3365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Deben de estar cerca de cursos fluviales</a:t>
              </a:r>
              <a:endParaRPr/>
            </a:p>
          </p:txBody>
        </p:sp>
        <p:sp>
          <p:nvSpPr>
            <p:cNvPr id="3800" name="Google Shape;3800;p98"/>
            <p:cNvSpPr txBox="1"/>
            <p:nvPr/>
          </p:nvSpPr>
          <p:spPr>
            <a:xfrm rot="5400000">
              <a:off x="1062831" y="51363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01" name="Google Shape;3801;p98"/>
          <p:cNvGrpSpPr/>
          <p:nvPr/>
        </p:nvGrpSpPr>
        <p:grpSpPr>
          <a:xfrm>
            <a:off x="1376363" y="5014912"/>
            <a:ext cx="7542212" cy="336550"/>
            <a:chOff x="1071563" y="5334000"/>
            <a:chExt cx="7542212" cy="336550"/>
          </a:xfrm>
        </p:grpSpPr>
        <p:sp>
          <p:nvSpPr>
            <p:cNvPr id="3802" name="Google Shape;3802;p98"/>
            <p:cNvSpPr txBox="1"/>
            <p:nvPr/>
          </p:nvSpPr>
          <p:spPr>
            <a:xfrm>
              <a:off x="1231900" y="5334000"/>
              <a:ext cx="7381875" cy="3365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Deben de estar lejos (pero no mucho) de núcleos urbanos</a:t>
              </a:r>
              <a:endParaRPr/>
            </a:p>
          </p:txBody>
        </p:sp>
        <p:sp>
          <p:nvSpPr>
            <p:cNvPr id="3803" name="Google Shape;3803;p98"/>
            <p:cNvSpPr txBox="1"/>
            <p:nvPr/>
          </p:nvSpPr>
          <p:spPr>
            <a:xfrm rot="5400000">
              <a:off x="1062831" y="54760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04" name="Google Shape;3804;p98"/>
          <p:cNvGrpSpPr/>
          <p:nvPr/>
        </p:nvGrpSpPr>
        <p:grpSpPr>
          <a:xfrm>
            <a:off x="1376363" y="5368925"/>
            <a:ext cx="7542212" cy="336550"/>
            <a:chOff x="1071563" y="5699125"/>
            <a:chExt cx="7542212" cy="336550"/>
          </a:xfrm>
        </p:grpSpPr>
        <p:sp>
          <p:nvSpPr>
            <p:cNvPr id="3805" name="Google Shape;3805;p98"/>
            <p:cNvSpPr txBox="1"/>
            <p:nvPr/>
          </p:nvSpPr>
          <p:spPr>
            <a:xfrm>
              <a:off x="1231900" y="5699125"/>
              <a:ext cx="7381875" cy="33655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Deben de estar lejos de espacios naturales protegidos</a:t>
              </a:r>
              <a:endParaRPr/>
            </a:p>
          </p:txBody>
        </p:sp>
        <p:sp>
          <p:nvSpPr>
            <p:cNvPr id="3806" name="Google Shape;3806;p98"/>
            <p:cNvSpPr txBox="1"/>
            <p:nvPr/>
          </p:nvSpPr>
          <p:spPr>
            <a:xfrm rot="5400000">
              <a:off x="1062831" y="58412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0"/>
        <p:cNvGrpSpPr/>
        <p:nvPr/>
      </p:nvGrpSpPr>
      <p:grpSpPr>
        <a:xfrm>
          <a:off x="0" y="0"/>
          <a:ext cx="0" cy="0"/>
          <a:chOff x="0" y="0"/>
          <a:chExt cx="0" cy="0"/>
        </a:xfrm>
      </p:grpSpPr>
      <p:sp>
        <p:nvSpPr>
          <p:cNvPr id="3811" name="Google Shape;3811;p99"/>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812" name="Google Shape;3812;p99"/>
          <p:cNvGrpSpPr/>
          <p:nvPr/>
        </p:nvGrpSpPr>
        <p:grpSpPr>
          <a:xfrm>
            <a:off x="784225" y="831850"/>
            <a:ext cx="7966075" cy="336550"/>
            <a:chOff x="784225" y="1581150"/>
            <a:chExt cx="7966075" cy="336550"/>
          </a:xfrm>
        </p:grpSpPr>
        <p:sp>
          <p:nvSpPr>
            <p:cNvPr id="3813" name="Google Shape;3813;p99"/>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814" name="Google Shape;3814;p99"/>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815" name="Google Shape;3815;p99"/>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3816" name="Google Shape;3816;p99"/>
          <p:cNvGrpSpPr/>
          <p:nvPr/>
        </p:nvGrpSpPr>
        <p:grpSpPr>
          <a:xfrm>
            <a:off x="979487" y="1335087"/>
            <a:ext cx="2997200" cy="336550"/>
            <a:chOff x="1614487" y="4205287"/>
            <a:chExt cx="2997200" cy="336550"/>
          </a:xfrm>
        </p:grpSpPr>
        <p:sp>
          <p:nvSpPr>
            <p:cNvPr id="3817" name="Google Shape;3817;p99"/>
            <p:cNvSpPr txBox="1"/>
            <p:nvPr/>
          </p:nvSpPr>
          <p:spPr>
            <a:xfrm>
              <a:off x="1714500" y="4205287"/>
              <a:ext cx="2897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Establecimiento de criterios</a:t>
              </a:r>
              <a:endParaRPr/>
            </a:p>
          </p:txBody>
        </p:sp>
        <p:sp>
          <p:nvSpPr>
            <p:cNvPr id="3818" name="Google Shape;3818;p99"/>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19" name="Google Shape;3819;p99"/>
          <p:cNvGrpSpPr/>
          <p:nvPr/>
        </p:nvGrpSpPr>
        <p:grpSpPr>
          <a:xfrm>
            <a:off x="1009650" y="4678362"/>
            <a:ext cx="4475163" cy="336550"/>
            <a:chOff x="1643062" y="4584700"/>
            <a:chExt cx="4475163" cy="336550"/>
          </a:xfrm>
        </p:grpSpPr>
        <p:sp>
          <p:nvSpPr>
            <p:cNvPr id="3820" name="Google Shape;3820;p99"/>
            <p:cNvSpPr txBox="1"/>
            <p:nvPr/>
          </p:nvSpPr>
          <p:spPr>
            <a:xfrm>
              <a:off x="1743075" y="4584700"/>
              <a:ext cx="43751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Estandarización de factores: rango de 0 a 1</a:t>
              </a:r>
              <a:endParaRPr/>
            </a:p>
          </p:txBody>
        </p:sp>
        <p:sp>
          <p:nvSpPr>
            <p:cNvPr id="3821" name="Google Shape;3821;p99"/>
            <p:cNvSpPr txBox="1"/>
            <p:nvPr/>
          </p:nvSpPr>
          <p:spPr>
            <a:xfrm rot="5400000">
              <a:off x="1634331" y="4742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22" name="Google Shape;3822;p99"/>
          <p:cNvGrpSpPr/>
          <p:nvPr/>
        </p:nvGrpSpPr>
        <p:grpSpPr>
          <a:xfrm>
            <a:off x="1022350" y="5360987"/>
            <a:ext cx="7596188" cy="625475"/>
            <a:chOff x="903287" y="5368925"/>
            <a:chExt cx="7596188" cy="625475"/>
          </a:xfrm>
        </p:grpSpPr>
        <p:grpSp>
          <p:nvGrpSpPr>
            <p:cNvPr id="3823" name="Google Shape;3823;p99"/>
            <p:cNvGrpSpPr/>
            <p:nvPr/>
          </p:nvGrpSpPr>
          <p:grpSpPr>
            <a:xfrm>
              <a:off x="903287" y="5368925"/>
              <a:ext cx="4384674" cy="336550"/>
              <a:chOff x="1643062" y="4962525"/>
              <a:chExt cx="4384674" cy="336550"/>
            </a:xfrm>
          </p:grpSpPr>
          <p:sp>
            <p:nvSpPr>
              <p:cNvPr id="3824" name="Google Shape;3824;p99"/>
              <p:cNvSpPr txBox="1"/>
              <p:nvPr/>
            </p:nvSpPr>
            <p:spPr>
              <a:xfrm>
                <a:off x="1743075" y="4962525"/>
                <a:ext cx="42846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Determinación de los pesos entre factores</a:t>
                </a:r>
                <a:endParaRPr/>
              </a:p>
            </p:txBody>
          </p:sp>
          <p:sp>
            <p:nvSpPr>
              <p:cNvPr id="3825" name="Google Shape;3825;p99"/>
              <p:cNvSpPr txBox="1"/>
              <p:nvPr/>
            </p:nvSpPr>
            <p:spPr>
              <a:xfrm rot="5400000">
                <a:off x="1634331" y="5120481"/>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826" name="Google Shape;3826;p99"/>
            <p:cNvSpPr txBox="1"/>
            <p:nvPr/>
          </p:nvSpPr>
          <p:spPr>
            <a:xfrm>
              <a:off x="1320800" y="5657850"/>
              <a:ext cx="7178675"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Es la fase determinante del análisis multicriterio</a:t>
              </a:r>
              <a:endParaRPr/>
            </a:p>
          </p:txBody>
        </p:sp>
      </p:grpSp>
      <p:grpSp>
        <p:nvGrpSpPr>
          <p:cNvPr id="3827" name="Google Shape;3827;p99"/>
          <p:cNvGrpSpPr/>
          <p:nvPr/>
        </p:nvGrpSpPr>
        <p:grpSpPr>
          <a:xfrm>
            <a:off x="1230313" y="1725612"/>
            <a:ext cx="4838699" cy="1082675"/>
            <a:chOff x="1230313" y="1725612"/>
            <a:chExt cx="4838699" cy="1082675"/>
          </a:xfrm>
        </p:grpSpPr>
        <p:grpSp>
          <p:nvGrpSpPr>
            <p:cNvPr id="3828" name="Google Shape;3828;p99"/>
            <p:cNvGrpSpPr/>
            <p:nvPr/>
          </p:nvGrpSpPr>
          <p:grpSpPr>
            <a:xfrm>
              <a:off x="1230313" y="2025650"/>
              <a:ext cx="1854200" cy="336550"/>
              <a:chOff x="1230313" y="1962150"/>
              <a:chExt cx="1854200" cy="336550"/>
            </a:xfrm>
          </p:grpSpPr>
          <p:sp>
            <p:nvSpPr>
              <p:cNvPr id="3829" name="Google Shape;3829;p99"/>
              <p:cNvSpPr txBox="1"/>
              <p:nvPr/>
            </p:nvSpPr>
            <p:spPr>
              <a:xfrm>
                <a:off x="1330325" y="1962150"/>
                <a:ext cx="17541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0" u="none">
                    <a:solidFill>
                      <a:srgbClr val="1E582F"/>
                    </a:solidFill>
                    <a:latin typeface="Arial"/>
                    <a:ea typeface="Arial"/>
                    <a:cs typeface="Arial"/>
                    <a:sym typeface="Arial"/>
                  </a:rPr>
                  <a:t>Municipalizados</a:t>
                </a:r>
                <a:endParaRPr/>
              </a:p>
            </p:txBody>
          </p:sp>
          <p:sp>
            <p:nvSpPr>
              <p:cNvPr id="3830" name="Google Shape;3830;p99"/>
              <p:cNvSpPr txBox="1"/>
              <p:nvPr/>
            </p:nvSpPr>
            <p:spPr>
              <a:xfrm rot="5400000">
                <a:off x="1221581" y="212010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831" name="Google Shape;3831;p99"/>
            <p:cNvSpPr txBox="1"/>
            <p:nvPr/>
          </p:nvSpPr>
          <p:spPr>
            <a:xfrm>
              <a:off x="3092450" y="1725612"/>
              <a:ext cx="2976562" cy="10699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Actividad industrial</a:t>
              </a:r>
              <a:endParaRPr/>
            </a:p>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Volumen de población</a:t>
              </a:r>
              <a:endParaRPr/>
            </a:p>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Nivel de renta</a:t>
              </a:r>
              <a:endParaRPr/>
            </a:p>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Ocupación sector secundario</a:t>
              </a:r>
              <a:endParaRPr/>
            </a:p>
          </p:txBody>
        </p:sp>
        <p:cxnSp>
          <p:nvCxnSpPr>
            <p:cNvPr id="3832" name="Google Shape;3832;p99"/>
            <p:cNvCxnSpPr/>
            <p:nvPr/>
          </p:nvCxnSpPr>
          <p:spPr>
            <a:xfrm>
              <a:off x="3059112" y="1735137"/>
              <a:ext cx="0" cy="1073150"/>
            </a:xfrm>
            <a:prstGeom prst="straightConnector1">
              <a:avLst/>
            </a:prstGeom>
            <a:noFill/>
            <a:ln w="38100" cap="flat" cmpd="sng">
              <a:solidFill>
                <a:srgbClr val="BEA05C"/>
              </a:solidFill>
              <a:prstDash val="solid"/>
              <a:miter lim="800000"/>
              <a:headEnd type="none" w="sm" len="sm"/>
              <a:tailEnd type="none" w="sm" len="sm"/>
            </a:ln>
          </p:spPr>
        </p:cxnSp>
      </p:grpSp>
      <p:grpSp>
        <p:nvGrpSpPr>
          <p:cNvPr id="3833" name="Google Shape;3833;p99"/>
          <p:cNvGrpSpPr/>
          <p:nvPr/>
        </p:nvGrpSpPr>
        <p:grpSpPr>
          <a:xfrm>
            <a:off x="1230312" y="2871787"/>
            <a:ext cx="4868863" cy="336550"/>
            <a:chOff x="1643062" y="4584700"/>
            <a:chExt cx="4868863" cy="336550"/>
          </a:xfrm>
        </p:grpSpPr>
        <p:sp>
          <p:nvSpPr>
            <p:cNvPr id="3834" name="Google Shape;3834;p99"/>
            <p:cNvSpPr txBox="1"/>
            <p:nvPr/>
          </p:nvSpPr>
          <p:spPr>
            <a:xfrm>
              <a:off x="1743075" y="4584700"/>
              <a:ext cx="47688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0" u="none">
                  <a:solidFill>
                    <a:srgbClr val="1E582F"/>
                  </a:solidFill>
                  <a:latin typeface="Arial"/>
                  <a:ea typeface="Arial"/>
                  <a:cs typeface="Arial"/>
                  <a:sym typeface="Arial"/>
                </a:rPr>
                <a:t>Aptitud según cercanía a vías de comunicación</a:t>
              </a:r>
              <a:endParaRPr/>
            </a:p>
          </p:txBody>
        </p:sp>
        <p:sp>
          <p:nvSpPr>
            <p:cNvPr id="3835" name="Google Shape;3835;p99"/>
            <p:cNvSpPr txBox="1"/>
            <p:nvPr/>
          </p:nvSpPr>
          <p:spPr>
            <a:xfrm rot="5400000">
              <a:off x="1634331" y="4742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36" name="Google Shape;3836;p99"/>
          <p:cNvGrpSpPr/>
          <p:nvPr/>
        </p:nvGrpSpPr>
        <p:grpSpPr>
          <a:xfrm>
            <a:off x="1230312" y="3271837"/>
            <a:ext cx="4246563" cy="336550"/>
            <a:chOff x="1643062" y="4584700"/>
            <a:chExt cx="4246563" cy="336550"/>
          </a:xfrm>
        </p:grpSpPr>
        <p:sp>
          <p:nvSpPr>
            <p:cNvPr id="3837" name="Google Shape;3837;p99"/>
            <p:cNvSpPr txBox="1"/>
            <p:nvPr/>
          </p:nvSpPr>
          <p:spPr>
            <a:xfrm>
              <a:off x="1743075" y="4584700"/>
              <a:ext cx="41465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0" u="none">
                  <a:solidFill>
                    <a:srgbClr val="1E582F"/>
                  </a:solidFill>
                  <a:latin typeface="Arial"/>
                  <a:ea typeface="Arial"/>
                  <a:cs typeface="Arial"/>
                  <a:sym typeface="Arial"/>
                </a:rPr>
                <a:t>Aptitud según cercanía a cursos de agua</a:t>
              </a:r>
              <a:endParaRPr/>
            </a:p>
          </p:txBody>
        </p:sp>
        <p:sp>
          <p:nvSpPr>
            <p:cNvPr id="3838" name="Google Shape;3838;p99"/>
            <p:cNvSpPr txBox="1"/>
            <p:nvPr/>
          </p:nvSpPr>
          <p:spPr>
            <a:xfrm rot="5400000">
              <a:off x="1634331" y="4742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39" name="Google Shape;3839;p99"/>
          <p:cNvGrpSpPr/>
          <p:nvPr/>
        </p:nvGrpSpPr>
        <p:grpSpPr>
          <a:xfrm>
            <a:off x="1230312" y="3671887"/>
            <a:ext cx="4381499" cy="336550"/>
            <a:chOff x="1643062" y="4584700"/>
            <a:chExt cx="4381499" cy="336550"/>
          </a:xfrm>
        </p:grpSpPr>
        <p:sp>
          <p:nvSpPr>
            <p:cNvPr id="3840" name="Google Shape;3840;p99"/>
            <p:cNvSpPr txBox="1"/>
            <p:nvPr/>
          </p:nvSpPr>
          <p:spPr>
            <a:xfrm>
              <a:off x="1743075" y="4584700"/>
              <a:ext cx="42814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0" u="none">
                  <a:solidFill>
                    <a:srgbClr val="1E582F"/>
                  </a:solidFill>
                  <a:latin typeface="Arial"/>
                  <a:ea typeface="Arial"/>
                  <a:cs typeface="Arial"/>
                  <a:sym typeface="Arial"/>
                </a:rPr>
                <a:t>Aptitud según cercanía a núcleos urbanos</a:t>
              </a:r>
              <a:endParaRPr/>
            </a:p>
          </p:txBody>
        </p:sp>
        <p:sp>
          <p:nvSpPr>
            <p:cNvPr id="3841" name="Google Shape;3841;p99"/>
            <p:cNvSpPr txBox="1"/>
            <p:nvPr/>
          </p:nvSpPr>
          <p:spPr>
            <a:xfrm rot="5400000">
              <a:off x="1634331" y="4742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nvGrpSpPr>
          <p:cNvPr id="3842" name="Google Shape;3842;p99"/>
          <p:cNvGrpSpPr/>
          <p:nvPr/>
        </p:nvGrpSpPr>
        <p:grpSpPr>
          <a:xfrm>
            <a:off x="1230312" y="4071937"/>
            <a:ext cx="4562475" cy="336550"/>
            <a:chOff x="1643062" y="4584700"/>
            <a:chExt cx="4562475" cy="336550"/>
          </a:xfrm>
        </p:grpSpPr>
        <p:sp>
          <p:nvSpPr>
            <p:cNvPr id="3843" name="Google Shape;3843;p99"/>
            <p:cNvSpPr txBox="1"/>
            <p:nvPr/>
          </p:nvSpPr>
          <p:spPr>
            <a:xfrm>
              <a:off x="1743075" y="4584700"/>
              <a:ext cx="4462462"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0" u="none">
                  <a:solidFill>
                    <a:srgbClr val="1E582F"/>
                  </a:solidFill>
                  <a:latin typeface="Arial"/>
                  <a:ea typeface="Arial"/>
                  <a:cs typeface="Arial"/>
                  <a:sym typeface="Arial"/>
                </a:rPr>
                <a:t>Aptitud según cercanía espacios protegidos</a:t>
              </a:r>
              <a:endParaRPr/>
            </a:p>
          </p:txBody>
        </p:sp>
        <p:sp>
          <p:nvSpPr>
            <p:cNvPr id="3844" name="Google Shape;3844;p99"/>
            <p:cNvSpPr txBox="1"/>
            <p:nvPr/>
          </p:nvSpPr>
          <p:spPr>
            <a:xfrm rot="5400000">
              <a:off x="1634331" y="4742656"/>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8"/>
        <p:cNvGrpSpPr/>
        <p:nvPr/>
      </p:nvGrpSpPr>
      <p:grpSpPr>
        <a:xfrm>
          <a:off x="0" y="0"/>
          <a:ext cx="0" cy="0"/>
          <a:chOff x="0" y="0"/>
          <a:chExt cx="0" cy="0"/>
        </a:xfrm>
      </p:grpSpPr>
      <p:sp>
        <p:nvSpPr>
          <p:cNvPr id="3849" name="Google Shape;3849;p100"/>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850" name="Google Shape;3850;p100"/>
          <p:cNvGrpSpPr/>
          <p:nvPr/>
        </p:nvGrpSpPr>
        <p:grpSpPr>
          <a:xfrm>
            <a:off x="784225" y="831850"/>
            <a:ext cx="7966075" cy="336550"/>
            <a:chOff x="784225" y="1581150"/>
            <a:chExt cx="7966075" cy="336550"/>
          </a:xfrm>
        </p:grpSpPr>
        <p:sp>
          <p:nvSpPr>
            <p:cNvPr id="3851" name="Google Shape;3851;p100"/>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852" name="Google Shape;3852;p100"/>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853" name="Google Shape;3853;p100"/>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3854" name="Google Shape;3854;p100"/>
          <p:cNvGrpSpPr/>
          <p:nvPr/>
        </p:nvGrpSpPr>
        <p:grpSpPr>
          <a:xfrm>
            <a:off x="979487" y="1263650"/>
            <a:ext cx="3560762" cy="336550"/>
            <a:chOff x="1614487" y="4205287"/>
            <a:chExt cx="3560762" cy="336550"/>
          </a:xfrm>
        </p:grpSpPr>
        <p:sp>
          <p:nvSpPr>
            <p:cNvPr id="3855" name="Google Shape;3855;p100"/>
            <p:cNvSpPr txBox="1"/>
            <p:nvPr/>
          </p:nvSpPr>
          <p:spPr>
            <a:xfrm>
              <a:off x="1714500" y="4205287"/>
              <a:ext cx="34607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actividad industrial</a:t>
              </a:r>
              <a:endParaRPr/>
            </a:p>
          </p:txBody>
        </p:sp>
        <p:sp>
          <p:nvSpPr>
            <p:cNvPr id="3856" name="Google Shape;3856;p100"/>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cxnSp>
        <p:nvCxnSpPr>
          <p:cNvPr id="3857" name="Google Shape;3857;p100"/>
          <p:cNvCxnSpPr/>
          <p:nvPr/>
        </p:nvCxnSpPr>
        <p:spPr>
          <a:xfrm>
            <a:off x="4489450" y="3532187"/>
            <a:ext cx="871537" cy="0"/>
          </a:xfrm>
          <a:prstGeom prst="straightConnector1">
            <a:avLst/>
          </a:prstGeom>
          <a:noFill/>
          <a:ln w="127000" cap="flat" cmpd="sng">
            <a:solidFill>
              <a:srgbClr val="BEA05C"/>
            </a:solidFill>
            <a:prstDash val="solid"/>
            <a:miter lim="800000"/>
            <a:headEnd type="none" w="sm" len="sm"/>
            <a:tailEnd type="triangle" w="med" len="med"/>
          </a:ln>
        </p:spPr>
      </p:cxnSp>
      <p:grpSp>
        <p:nvGrpSpPr>
          <p:cNvPr id="3858" name="Google Shape;3858;p100"/>
          <p:cNvGrpSpPr/>
          <p:nvPr/>
        </p:nvGrpSpPr>
        <p:grpSpPr>
          <a:xfrm>
            <a:off x="1122362" y="2371725"/>
            <a:ext cx="3315736" cy="2849562"/>
            <a:chOff x="1122362" y="2371725"/>
            <a:chExt cx="3315736" cy="2849562"/>
          </a:xfrm>
        </p:grpSpPr>
        <p:pic>
          <p:nvPicPr>
            <p:cNvPr id="3859" name="Google Shape;3859;p100"/>
            <p:cNvPicPr preferRelativeResize="0"/>
            <p:nvPr/>
          </p:nvPicPr>
          <p:blipFill rotWithShape="1">
            <a:blip r:embed="rId3">
              <a:alphaModFix/>
            </a:blip>
            <a:srcRect l="25390" t="20832" r="3319" b="10937"/>
            <a:stretch/>
          </p:blipFill>
          <p:spPr>
            <a:xfrm>
              <a:off x="1122362" y="2371725"/>
              <a:ext cx="3315736" cy="2380610"/>
            </a:xfrm>
            <a:prstGeom prst="rect">
              <a:avLst/>
            </a:prstGeom>
            <a:noFill/>
            <a:ln>
              <a:noFill/>
            </a:ln>
          </p:spPr>
        </p:pic>
        <p:sp>
          <p:nvSpPr>
            <p:cNvPr id="3860" name="Google Shape;3860;p100"/>
            <p:cNvSpPr txBox="1"/>
            <p:nvPr/>
          </p:nvSpPr>
          <p:spPr>
            <a:xfrm>
              <a:off x="1535112" y="4884737"/>
              <a:ext cx="2071687"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Actividad industrial</a:t>
              </a:r>
              <a:endParaRPr/>
            </a:p>
          </p:txBody>
        </p:sp>
        <p:pic>
          <p:nvPicPr>
            <p:cNvPr id="3861" name="Google Shape;3861;p100"/>
            <p:cNvPicPr preferRelativeResize="0"/>
            <p:nvPr/>
          </p:nvPicPr>
          <p:blipFill rotWithShape="1">
            <a:blip r:embed="rId4">
              <a:alphaModFix/>
            </a:blip>
            <a:srcRect l="2799" t="28558" r="88346" b="62500"/>
            <a:stretch/>
          </p:blipFill>
          <p:spPr>
            <a:xfrm>
              <a:off x="3454400" y="4010025"/>
              <a:ext cx="862218" cy="653004"/>
            </a:xfrm>
            <a:prstGeom prst="rect">
              <a:avLst/>
            </a:prstGeom>
            <a:noFill/>
            <a:ln>
              <a:noFill/>
            </a:ln>
          </p:spPr>
        </p:pic>
      </p:grpSp>
      <p:grpSp>
        <p:nvGrpSpPr>
          <p:cNvPr id="3862" name="Google Shape;3862;p100"/>
          <p:cNvGrpSpPr/>
          <p:nvPr/>
        </p:nvGrpSpPr>
        <p:grpSpPr>
          <a:xfrm>
            <a:off x="5357812" y="2371725"/>
            <a:ext cx="3460750" cy="2849562"/>
            <a:chOff x="5357812" y="2371725"/>
            <a:chExt cx="3460750" cy="2849562"/>
          </a:xfrm>
        </p:grpSpPr>
        <p:grpSp>
          <p:nvGrpSpPr>
            <p:cNvPr id="3863" name="Google Shape;3863;p100"/>
            <p:cNvGrpSpPr/>
            <p:nvPr/>
          </p:nvGrpSpPr>
          <p:grpSpPr>
            <a:xfrm>
              <a:off x="5448300" y="2371725"/>
              <a:ext cx="3306227" cy="2402799"/>
              <a:chOff x="5448300" y="2371725"/>
              <a:chExt cx="3306227" cy="2402799"/>
            </a:xfrm>
          </p:grpSpPr>
          <p:pic>
            <p:nvPicPr>
              <p:cNvPr id="3864" name="Google Shape;3864;p100"/>
              <p:cNvPicPr preferRelativeResize="0"/>
              <p:nvPr/>
            </p:nvPicPr>
            <p:blipFill rotWithShape="1">
              <a:blip r:embed="rId5">
                <a:alphaModFix/>
              </a:blip>
              <a:srcRect l="26334" t="20442" r="2814" b="10916"/>
              <a:stretch/>
            </p:blipFill>
            <p:spPr>
              <a:xfrm>
                <a:off x="5448300" y="2371725"/>
                <a:ext cx="3306227" cy="2402799"/>
              </a:xfrm>
              <a:prstGeom prst="rect">
                <a:avLst/>
              </a:prstGeom>
              <a:noFill/>
              <a:ln>
                <a:noFill/>
              </a:ln>
            </p:spPr>
          </p:pic>
          <p:pic>
            <p:nvPicPr>
              <p:cNvPr id="3865" name="Google Shape;3865;p100"/>
              <p:cNvPicPr preferRelativeResize="0"/>
              <p:nvPr/>
            </p:nvPicPr>
            <p:blipFill rotWithShape="1">
              <a:blip r:embed="rId5">
                <a:alphaModFix/>
              </a:blip>
              <a:srcRect l="2539" t="28385" r="87727" b="61219"/>
              <a:stretch/>
            </p:blipFill>
            <p:spPr>
              <a:xfrm>
                <a:off x="7778750" y="4038600"/>
                <a:ext cx="881238" cy="705307"/>
              </a:xfrm>
              <a:prstGeom prst="rect">
                <a:avLst/>
              </a:prstGeom>
              <a:noFill/>
              <a:ln>
                <a:noFill/>
              </a:ln>
            </p:spPr>
          </p:pic>
        </p:grpSp>
        <p:sp>
          <p:nvSpPr>
            <p:cNvPr id="3866" name="Google Shape;3866;p100"/>
            <p:cNvSpPr txBox="1"/>
            <p:nvPr/>
          </p:nvSpPr>
          <p:spPr>
            <a:xfrm>
              <a:off x="5357812" y="4884737"/>
              <a:ext cx="34607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actividad industrial</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70"/>
        <p:cNvGrpSpPr/>
        <p:nvPr/>
      </p:nvGrpSpPr>
      <p:grpSpPr>
        <a:xfrm>
          <a:off x="0" y="0"/>
          <a:ext cx="0" cy="0"/>
          <a:chOff x="0" y="0"/>
          <a:chExt cx="0" cy="0"/>
        </a:xfrm>
      </p:grpSpPr>
      <p:sp>
        <p:nvSpPr>
          <p:cNvPr id="3871" name="Google Shape;3871;p101"/>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872" name="Google Shape;3872;p101"/>
          <p:cNvGrpSpPr/>
          <p:nvPr/>
        </p:nvGrpSpPr>
        <p:grpSpPr>
          <a:xfrm>
            <a:off x="784225" y="831850"/>
            <a:ext cx="7966075" cy="336550"/>
            <a:chOff x="784225" y="1581150"/>
            <a:chExt cx="7966075" cy="336550"/>
          </a:xfrm>
        </p:grpSpPr>
        <p:sp>
          <p:nvSpPr>
            <p:cNvPr id="3873" name="Google Shape;3873;p101"/>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874" name="Google Shape;3874;p101"/>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875" name="Google Shape;3875;p101"/>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3876" name="Google Shape;3876;p101"/>
          <p:cNvGrpSpPr/>
          <p:nvPr/>
        </p:nvGrpSpPr>
        <p:grpSpPr>
          <a:xfrm>
            <a:off x="979487" y="1263650"/>
            <a:ext cx="3560762" cy="336550"/>
            <a:chOff x="1614487" y="4205287"/>
            <a:chExt cx="3560762" cy="336550"/>
          </a:xfrm>
        </p:grpSpPr>
        <p:sp>
          <p:nvSpPr>
            <p:cNvPr id="3877" name="Google Shape;3877;p101"/>
            <p:cNvSpPr txBox="1"/>
            <p:nvPr/>
          </p:nvSpPr>
          <p:spPr>
            <a:xfrm>
              <a:off x="1714500" y="4205287"/>
              <a:ext cx="34607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actividad industrial</a:t>
              </a:r>
              <a:endParaRPr/>
            </a:p>
          </p:txBody>
        </p:sp>
        <p:sp>
          <p:nvSpPr>
            <p:cNvPr id="3878" name="Google Shape;3878;p101"/>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879" name="Google Shape;3879;p101"/>
          <p:cNvSpPr/>
          <p:nvPr/>
        </p:nvSpPr>
        <p:spPr>
          <a:xfrm>
            <a:off x="4846637" y="3467100"/>
            <a:ext cx="1701800" cy="1828800"/>
          </a:xfrm>
          <a:custGeom>
            <a:avLst/>
            <a:gdLst/>
            <a:ahLst/>
            <a:cxnLst/>
            <a:rect l="l" t="t" r="r" b="b"/>
            <a:pathLst>
              <a:path w="120000" h="120000" extrusionOk="0">
                <a:moveTo>
                  <a:pt x="120000" y="120000"/>
                </a:moveTo>
                <a:lnTo>
                  <a:pt x="30447" y="120000"/>
                </a:lnTo>
                <a:lnTo>
                  <a:pt x="0" y="94166"/>
                </a:lnTo>
                <a:lnTo>
                  <a:pt x="0" y="0"/>
                </a:lnTo>
              </a:path>
            </a:pathLst>
          </a:custGeom>
          <a:noFill/>
          <a:ln w="381000" cap="flat" cmpd="sng">
            <a:solidFill>
              <a:srgbClr val="D0BA8A"/>
            </a:solidFill>
            <a:prstDash val="solid"/>
            <a:miter lim="800000"/>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nvGrpSpPr>
          <p:cNvPr id="3880" name="Google Shape;3880;p101"/>
          <p:cNvGrpSpPr/>
          <p:nvPr/>
        </p:nvGrpSpPr>
        <p:grpSpPr>
          <a:xfrm>
            <a:off x="3649662" y="1787525"/>
            <a:ext cx="2363788" cy="2271712"/>
            <a:chOff x="3649662" y="1787525"/>
            <a:chExt cx="2363788" cy="2271712"/>
          </a:xfrm>
        </p:grpSpPr>
        <p:grpSp>
          <p:nvGrpSpPr>
            <p:cNvPr id="3881" name="Google Shape;3881;p101"/>
            <p:cNvGrpSpPr/>
            <p:nvPr/>
          </p:nvGrpSpPr>
          <p:grpSpPr>
            <a:xfrm>
              <a:off x="3649662" y="1787525"/>
              <a:ext cx="2363788" cy="2271712"/>
              <a:chOff x="3332162" y="1787525"/>
              <a:chExt cx="2363788" cy="2271712"/>
            </a:xfrm>
          </p:grpSpPr>
          <p:pic>
            <p:nvPicPr>
              <p:cNvPr id="3882" name="Google Shape;3882;p101"/>
              <p:cNvPicPr preferRelativeResize="0"/>
              <p:nvPr/>
            </p:nvPicPr>
            <p:blipFill rotWithShape="1">
              <a:blip r:embed="rId3">
                <a:alphaModFix/>
              </a:blip>
              <a:srcRect l="21484" t="19010" r="2539" b="7811"/>
              <a:stretch/>
            </p:blipFill>
            <p:spPr>
              <a:xfrm>
                <a:off x="3332162" y="1787525"/>
                <a:ext cx="2295022" cy="1659453"/>
              </a:xfrm>
              <a:prstGeom prst="rect">
                <a:avLst/>
              </a:prstGeom>
              <a:noFill/>
              <a:ln>
                <a:noFill/>
              </a:ln>
            </p:spPr>
          </p:pic>
          <p:sp>
            <p:nvSpPr>
              <p:cNvPr id="3883" name="Google Shape;3883;p101"/>
              <p:cNvSpPr txBox="1"/>
              <p:nvPr/>
            </p:nvSpPr>
            <p:spPr>
              <a:xfrm>
                <a:off x="3409950" y="3570287"/>
                <a:ext cx="2286000" cy="488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Aptitud según actividad industrial</a:t>
                </a:r>
                <a:endParaRPr/>
              </a:p>
            </p:txBody>
          </p:sp>
          <p:grpSp>
            <p:nvGrpSpPr>
              <p:cNvPr id="3884" name="Google Shape;3884;p101"/>
              <p:cNvGrpSpPr/>
              <p:nvPr/>
            </p:nvGrpSpPr>
            <p:grpSpPr>
              <a:xfrm>
                <a:off x="5002212" y="2814637"/>
                <a:ext cx="550863" cy="581025"/>
                <a:chOff x="4291012" y="5659437"/>
                <a:chExt cx="550863" cy="581025"/>
              </a:xfrm>
            </p:grpSpPr>
            <p:pic>
              <p:nvPicPr>
                <p:cNvPr id="3885" name="Google Shape;3885;p101"/>
                <p:cNvPicPr preferRelativeResize="0"/>
                <p:nvPr/>
              </p:nvPicPr>
              <p:blipFill rotWithShape="1">
                <a:blip r:embed="rId4">
                  <a:alphaModFix/>
                </a:blip>
                <a:srcRect l="2832" t="32550" r="94255" b="59918"/>
                <a:stretch/>
              </p:blipFill>
              <p:spPr>
                <a:xfrm>
                  <a:off x="4291012" y="5683250"/>
                  <a:ext cx="283707" cy="549981"/>
                </a:xfrm>
                <a:prstGeom prst="rect">
                  <a:avLst/>
                </a:prstGeom>
                <a:noFill/>
                <a:ln>
                  <a:noFill/>
                </a:ln>
              </p:spPr>
            </p:pic>
            <p:sp>
              <p:nvSpPr>
                <p:cNvPr id="3886" name="Google Shape;3886;p101"/>
                <p:cNvSpPr txBox="1"/>
                <p:nvPr/>
              </p:nvSpPr>
              <p:spPr>
                <a:xfrm>
                  <a:off x="4518025" y="5659437"/>
                  <a:ext cx="2540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0</a:t>
                  </a:r>
                  <a:endParaRPr/>
                </a:p>
              </p:txBody>
            </p:sp>
            <p:sp>
              <p:nvSpPr>
                <p:cNvPr id="3887" name="Google Shape;3887;p101"/>
                <p:cNvSpPr txBox="1"/>
                <p:nvPr/>
              </p:nvSpPr>
              <p:spPr>
                <a:xfrm>
                  <a:off x="4518025" y="5995987"/>
                  <a:ext cx="32385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000" b="1" i="0" u="none">
                      <a:solidFill>
                        <a:srgbClr val="1E582F"/>
                      </a:solidFill>
                      <a:latin typeface="Arial"/>
                      <a:ea typeface="Arial"/>
                      <a:cs typeface="Arial"/>
                      <a:sym typeface="Arial"/>
                    </a:rPr>
                    <a:t>10</a:t>
                  </a:r>
                  <a:endParaRPr/>
                </a:p>
              </p:txBody>
            </p:sp>
          </p:grpSp>
        </p:grpSp>
        <p:grpSp>
          <p:nvGrpSpPr>
            <p:cNvPr id="3888" name="Google Shape;3888;p101"/>
            <p:cNvGrpSpPr/>
            <p:nvPr/>
          </p:nvGrpSpPr>
          <p:grpSpPr>
            <a:xfrm>
              <a:off x="3649662" y="1787525"/>
              <a:ext cx="2291852" cy="1654698"/>
              <a:chOff x="5448300" y="2371725"/>
              <a:chExt cx="3306227" cy="2402799"/>
            </a:xfrm>
          </p:grpSpPr>
          <p:pic>
            <p:nvPicPr>
              <p:cNvPr id="3889" name="Google Shape;3889;p101"/>
              <p:cNvPicPr preferRelativeResize="0"/>
              <p:nvPr/>
            </p:nvPicPr>
            <p:blipFill rotWithShape="1">
              <a:blip r:embed="rId5">
                <a:alphaModFix/>
              </a:blip>
              <a:srcRect l="26334" t="20442" r="2814" b="10916"/>
              <a:stretch/>
            </p:blipFill>
            <p:spPr>
              <a:xfrm>
                <a:off x="5448300" y="2371725"/>
                <a:ext cx="3306227" cy="2402799"/>
              </a:xfrm>
              <a:prstGeom prst="rect">
                <a:avLst/>
              </a:prstGeom>
              <a:noFill/>
              <a:ln>
                <a:noFill/>
              </a:ln>
            </p:spPr>
          </p:pic>
          <p:pic>
            <p:nvPicPr>
              <p:cNvPr id="3890" name="Google Shape;3890;p101"/>
              <p:cNvPicPr preferRelativeResize="0"/>
              <p:nvPr/>
            </p:nvPicPr>
            <p:blipFill rotWithShape="1">
              <a:blip r:embed="rId5">
                <a:alphaModFix/>
              </a:blip>
              <a:srcRect l="2539" t="28385" r="87727" b="61219"/>
              <a:stretch/>
            </p:blipFill>
            <p:spPr>
              <a:xfrm>
                <a:off x="7778750" y="4038600"/>
                <a:ext cx="881238" cy="705307"/>
              </a:xfrm>
              <a:prstGeom prst="rect">
                <a:avLst/>
              </a:prstGeom>
              <a:noFill/>
              <a:ln>
                <a:noFill/>
              </a:ln>
            </p:spPr>
          </p:pic>
        </p:grpSp>
      </p:grpSp>
      <p:grpSp>
        <p:nvGrpSpPr>
          <p:cNvPr id="3891" name="Google Shape;3891;p101"/>
          <p:cNvGrpSpPr/>
          <p:nvPr/>
        </p:nvGrpSpPr>
        <p:grpSpPr>
          <a:xfrm>
            <a:off x="6065837" y="3927475"/>
            <a:ext cx="2364760" cy="2054224"/>
            <a:chOff x="6065837" y="3927475"/>
            <a:chExt cx="2364760" cy="2054224"/>
          </a:xfrm>
        </p:grpSpPr>
        <p:sp>
          <p:nvSpPr>
            <p:cNvPr id="3892" name="Google Shape;3892;p101"/>
            <p:cNvSpPr txBox="1"/>
            <p:nvPr/>
          </p:nvSpPr>
          <p:spPr>
            <a:xfrm>
              <a:off x="6386512" y="5691187"/>
              <a:ext cx="1722437" cy="2905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300" b="1" i="1" u="none">
                  <a:solidFill>
                    <a:srgbClr val="1E582F"/>
                  </a:solidFill>
                  <a:latin typeface="Arial"/>
                  <a:ea typeface="Arial"/>
                  <a:cs typeface="Arial"/>
                  <a:sym typeface="Arial"/>
                </a:rPr>
                <a:t>Actividad industrial</a:t>
              </a:r>
              <a:endParaRPr/>
            </a:p>
          </p:txBody>
        </p:sp>
        <p:grpSp>
          <p:nvGrpSpPr>
            <p:cNvPr id="3893" name="Google Shape;3893;p101"/>
            <p:cNvGrpSpPr/>
            <p:nvPr/>
          </p:nvGrpSpPr>
          <p:grpSpPr>
            <a:xfrm>
              <a:off x="6065837" y="3927475"/>
              <a:ext cx="2364760" cy="1645188"/>
              <a:chOff x="1122362" y="2371725"/>
              <a:chExt cx="3315736" cy="2380610"/>
            </a:xfrm>
          </p:grpSpPr>
          <p:pic>
            <p:nvPicPr>
              <p:cNvPr id="3894" name="Google Shape;3894;p101"/>
              <p:cNvPicPr preferRelativeResize="0"/>
              <p:nvPr/>
            </p:nvPicPr>
            <p:blipFill rotWithShape="1">
              <a:blip r:embed="rId6">
                <a:alphaModFix/>
              </a:blip>
              <a:srcRect l="25390" t="20832" r="3319" b="10937"/>
              <a:stretch/>
            </p:blipFill>
            <p:spPr>
              <a:xfrm>
                <a:off x="1122362" y="2371725"/>
                <a:ext cx="3315736" cy="2380610"/>
              </a:xfrm>
              <a:prstGeom prst="rect">
                <a:avLst/>
              </a:prstGeom>
              <a:noFill/>
              <a:ln>
                <a:noFill/>
              </a:ln>
            </p:spPr>
          </p:pic>
          <p:pic>
            <p:nvPicPr>
              <p:cNvPr id="3895" name="Google Shape;3895;p101"/>
              <p:cNvPicPr preferRelativeResize="0"/>
              <p:nvPr/>
            </p:nvPicPr>
            <p:blipFill rotWithShape="1">
              <a:blip r:embed="rId7">
                <a:alphaModFix/>
              </a:blip>
              <a:srcRect l="2799" t="28558" r="88346" b="62500"/>
              <a:stretch/>
            </p:blipFill>
            <p:spPr>
              <a:xfrm>
                <a:off x="3454400" y="4010025"/>
                <a:ext cx="862218" cy="653004"/>
              </a:xfrm>
              <a:prstGeom prst="rect">
                <a:avLst/>
              </a:prstGeom>
              <a:noFill/>
              <a:ln>
                <a:noFill/>
              </a:ln>
            </p:spPr>
          </p:pic>
        </p:grpSp>
      </p:grpSp>
      <p:grpSp>
        <p:nvGrpSpPr>
          <p:cNvPr id="3896" name="Google Shape;3896;p101"/>
          <p:cNvGrpSpPr/>
          <p:nvPr/>
        </p:nvGrpSpPr>
        <p:grpSpPr>
          <a:xfrm>
            <a:off x="6078537" y="1735137"/>
            <a:ext cx="2381250" cy="1773238"/>
            <a:chOff x="6078537" y="1735137"/>
            <a:chExt cx="2381250" cy="1773238"/>
          </a:xfrm>
        </p:grpSpPr>
        <p:sp>
          <p:nvSpPr>
            <p:cNvPr id="3897" name="Google Shape;3897;p101"/>
            <p:cNvSpPr txBox="1"/>
            <p:nvPr/>
          </p:nvSpPr>
          <p:spPr>
            <a:xfrm>
              <a:off x="6156325" y="1735137"/>
              <a:ext cx="2303462"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200" b="1" i="0" u="none">
                  <a:solidFill>
                    <a:srgbClr val="1E582F"/>
                  </a:solidFill>
                  <a:latin typeface="Arial"/>
                  <a:ea typeface="Arial"/>
                  <a:cs typeface="Arial"/>
                  <a:sym typeface="Arial"/>
                </a:rPr>
                <a:t>Función de pertenencia lineal y creciente</a:t>
              </a:r>
              <a:endParaRPr/>
            </a:p>
          </p:txBody>
        </p:sp>
        <p:grpSp>
          <p:nvGrpSpPr>
            <p:cNvPr id="3898" name="Google Shape;3898;p101"/>
            <p:cNvGrpSpPr/>
            <p:nvPr/>
          </p:nvGrpSpPr>
          <p:grpSpPr>
            <a:xfrm>
              <a:off x="6078537" y="2225674"/>
              <a:ext cx="2012950" cy="1282701"/>
              <a:chOff x="5761037" y="2225674"/>
              <a:chExt cx="2012950" cy="1282701"/>
            </a:xfrm>
          </p:grpSpPr>
          <p:sp>
            <p:nvSpPr>
              <p:cNvPr id="3899" name="Google Shape;3899;p101"/>
              <p:cNvSpPr/>
              <p:nvPr/>
            </p:nvSpPr>
            <p:spPr>
              <a:xfrm rot="-5400000" flipH="1">
                <a:off x="5498306" y="2696368"/>
                <a:ext cx="1060450" cy="119062"/>
              </a:xfrm>
              <a:prstGeom prst="parallelogram">
                <a:avLst>
                  <a:gd name="adj" fmla="val 1824"/>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00" name="Google Shape;3900;p101"/>
              <p:cNvSpPr/>
              <p:nvPr/>
            </p:nvSpPr>
            <p:spPr>
              <a:xfrm>
                <a:off x="5927725" y="3187700"/>
                <a:ext cx="1846262" cy="104775"/>
              </a:xfrm>
              <a:prstGeom prst="parallelogram">
                <a:avLst>
                  <a:gd name="adj" fmla="val 3312"/>
                </a:avLst>
              </a:prstGeom>
              <a:solidFill>
                <a:srgbClr val="959E7C">
                  <a:alpha val="49803"/>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cxnSp>
            <p:nvCxnSpPr>
              <p:cNvPr id="3901" name="Google Shape;3901;p101"/>
              <p:cNvCxnSpPr/>
              <p:nvPr/>
            </p:nvCxnSpPr>
            <p:spPr>
              <a:xfrm>
                <a:off x="5953125" y="3294062"/>
                <a:ext cx="1509712" cy="1587"/>
              </a:xfrm>
              <a:prstGeom prst="straightConnector1">
                <a:avLst/>
              </a:prstGeom>
              <a:solidFill>
                <a:srgbClr val="FFFFFF"/>
              </a:solidFill>
              <a:ln w="9525" cap="flat" cmpd="sng">
                <a:solidFill>
                  <a:srgbClr val="000000"/>
                </a:solidFill>
                <a:prstDash val="solid"/>
                <a:miter lim="800000"/>
                <a:headEnd type="none" w="sm" len="sm"/>
                <a:tailEnd type="none" w="sm" len="sm"/>
              </a:ln>
            </p:spPr>
          </p:cxnSp>
          <p:cxnSp>
            <p:nvCxnSpPr>
              <p:cNvPr id="3902" name="Google Shape;3902;p101"/>
              <p:cNvCxnSpPr/>
              <p:nvPr/>
            </p:nvCxnSpPr>
            <p:spPr>
              <a:xfrm>
                <a:off x="5954712" y="2332037"/>
                <a:ext cx="1587" cy="958850"/>
              </a:xfrm>
              <a:prstGeom prst="straightConnector1">
                <a:avLst/>
              </a:prstGeom>
              <a:solidFill>
                <a:srgbClr val="FFFFFF"/>
              </a:solidFill>
              <a:ln w="9525" cap="flat" cmpd="sng">
                <a:solidFill>
                  <a:srgbClr val="000000"/>
                </a:solidFill>
                <a:prstDash val="solid"/>
                <a:miter lim="800000"/>
                <a:headEnd type="none" w="sm" len="sm"/>
                <a:tailEnd type="none" w="sm" len="sm"/>
              </a:ln>
            </p:spPr>
          </p:cxnSp>
          <p:sp>
            <p:nvSpPr>
              <p:cNvPr id="3903" name="Google Shape;3903;p101"/>
              <p:cNvSpPr txBox="1"/>
              <p:nvPr/>
            </p:nvSpPr>
            <p:spPr>
              <a:xfrm>
                <a:off x="5830887" y="3205162"/>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0</a:t>
                </a:r>
                <a:endParaRPr/>
              </a:p>
            </p:txBody>
          </p:sp>
          <p:sp>
            <p:nvSpPr>
              <p:cNvPr id="3904" name="Google Shape;3904;p101"/>
              <p:cNvSpPr txBox="1"/>
              <p:nvPr/>
            </p:nvSpPr>
            <p:spPr>
              <a:xfrm>
                <a:off x="5946775" y="3355975"/>
                <a:ext cx="762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Times New Roman"/>
                  <a:buNone/>
                </a:pPr>
                <a:r>
                  <a:rPr lang="en-US" sz="1000" b="1" i="0" u="none">
                    <a:solidFill>
                      <a:srgbClr val="9D803F"/>
                    </a:solidFill>
                    <a:latin typeface="Times New Roman"/>
                    <a:ea typeface="Times New Roman"/>
                    <a:cs typeface="Times New Roman"/>
                    <a:sym typeface="Times New Roman"/>
                  </a:rPr>
                  <a:t>0</a:t>
                </a:r>
                <a:endParaRPr/>
              </a:p>
            </p:txBody>
          </p:sp>
          <p:sp>
            <p:nvSpPr>
              <p:cNvPr id="3905" name="Google Shape;3905;p101"/>
              <p:cNvSpPr txBox="1"/>
              <p:nvPr/>
            </p:nvSpPr>
            <p:spPr>
              <a:xfrm>
                <a:off x="7332662" y="3355975"/>
                <a:ext cx="27940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1200</a:t>
                </a:r>
                <a:endParaRPr/>
              </a:p>
            </p:txBody>
          </p:sp>
          <p:sp>
            <p:nvSpPr>
              <p:cNvPr id="3906" name="Google Shape;3906;p101"/>
              <p:cNvSpPr txBox="1"/>
              <p:nvPr/>
            </p:nvSpPr>
            <p:spPr>
              <a:xfrm>
                <a:off x="5761037" y="2332037"/>
                <a:ext cx="69850" cy="15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D803F"/>
                  </a:buClr>
                  <a:buFont typeface="Arial"/>
                  <a:buNone/>
                </a:pPr>
                <a:r>
                  <a:rPr lang="en-US" sz="1000" b="1" i="0" u="none">
                    <a:solidFill>
                      <a:srgbClr val="9D803F"/>
                    </a:solidFill>
                    <a:latin typeface="Arial"/>
                    <a:ea typeface="Arial"/>
                    <a:cs typeface="Arial"/>
                    <a:sym typeface="Arial"/>
                  </a:rPr>
                  <a:t>1</a:t>
                </a:r>
                <a:endParaRPr/>
              </a:p>
            </p:txBody>
          </p:sp>
          <p:sp>
            <p:nvSpPr>
              <p:cNvPr id="3907" name="Google Shape;3907;p101"/>
              <p:cNvSpPr/>
              <p:nvPr/>
            </p:nvSpPr>
            <p:spPr>
              <a:xfrm rot="8880000">
                <a:off x="5913437" y="2738437"/>
                <a:ext cx="1668462" cy="88900"/>
              </a:xfrm>
              <a:prstGeom prst="rect">
                <a:avLst/>
              </a:prstGeom>
              <a:gradFill>
                <a:gsLst>
                  <a:gs pos="0">
                    <a:srgbClr val="57C757"/>
                  </a:gs>
                  <a:gs pos="100000">
                    <a:srgbClr val="FF3300"/>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grpSp>
      <p:grpSp>
        <p:nvGrpSpPr>
          <p:cNvPr id="3908" name="Google Shape;3908;p101"/>
          <p:cNvGrpSpPr/>
          <p:nvPr/>
        </p:nvGrpSpPr>
        <p:grpSpPr>
          <a:xfrm>
            <a:off x="901700" y="4394200"/>
            <a:ext cx="4014787" cy="1314450"/>
            <a:chOff x="1206500" y="4394200"/>
            <a:chExt cx="4014787" cy="1314450"/>
          </a:xfrm>
        </p:grpSpPr>
        <p:cxnSp>
          <p:nvCxnSpPr>
            <p:cNvPr id="3909" name="Google Shape;3909;p101"/>
            <p:cNvCxnSpPr/>
            <p:nvPr/>
          </p:nvCxnSpPr>
          <p:spPr>
            <a:xfrm>
              <a:off x="3749675" y="5035550"/>
              <a:ext cx="1471612" cy="0"/>
            </a:xfrm>
            <a:prstGeom prst="straightConnector1">
              <a:avLst/>
            </a:prstGeom>
            <a:noFill/>
            <a:ln w="76200" cap="flat" cmpd="sng">
              <a:solidFill>
                <a:srgbClr val="D0BA8A"/>
              </a:solidFill>
              <a:prstDash val="solid"/>
              <a:miter lim="800000"/>
              <a:headEnd type="none" w="sm" len="sm"/>
              <a:tailEnd type="none" w="sm" len="sm"/>
            </a:ln>
          </p:spPr>
        </p:cxnSp>
        <p:sp>
          <p:nvSpPr>
            <p:cNvPr id="3910" name="Google Shape;3910;p101"/>
            <p:cNvSpPr txBox="1"/>
            <p:nvPr/>
          </p:nvSpPr>
          <p:spPr>
            <a:xfrm>
              <a:off x="1206500" y="4394200"/>
              <a:ext cx="2679700" cy="1314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En este caso la aplicación de la función de pertenencia consiste sólo en ajustar la leyenda al rango de 0 a 1.</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14"/>
        <p:cNvGrpSpPr/>
        <p:nvPr/>
      </p:nvGrpSpPr>
      <p:grpSpPr>
        <a:xfrm>
          <a:off x="0" y="0"/>
          <a:ext cx="0" cy="0"/>
          <a:chOff x="0" y="0"/>
          <a:chExt cx="0" cy="0"/>
        </a:xfrm>
      </p:grpSpPr>
      <p:sp>
        <p:nvSpPr>
          <p:cNvPr id="3915" name="Google Shape;3915;p102"/>
          <p:cNvSpPr txBox="1"/>
          <p:nvPr/>
        </p:nvSpPr>
        <p:spPr>
          <a:xfrm>
            <a:off x="909637" y="174625"/>
            <a:ext cx="7888287" cy="412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Verdana"/>
              <a:buNone/>
            </a:pPr>
            <a:r>
              <a:rPr lang="en-US" sz="2100" b="1" i="1" u="none">
                <a:solidFill>
                  <a:srgbClr val="1E582F"/>
                </a:solidFill>
                <a:latin typeface="Verdana"/>
                <a:ea typeface="Verdana"/>
                <a:cs typeface="Verdana"/>
                <a:sym typeface="Verdana"/>
              </a:rPr>
              <a:t>Caso III: Simulación de un análisis EMC</a:t>
            </a:r>
            <a:endParaRPr/>
          </a:p>
        </p:txBody>
      </p:sp>
      <p:grpSp>
        <p:nvGrpSpPr>
          <p:cNvPr id="3916" name="Google Shape;3916;p102"/>
          <p:cNvGrpSpPr/>
          <p:nvPr/>
        </p:nvGrpSpPr>
        <p:grpSpPr>
          <a:xfrm>
            <a:off x="784225" y="831850"/>
            <a:ext cx="7966075" cy="336550"/>
            <a:chOff x="784225" y="1581150"/>
            <a:chExt cx="7966075" cy="336550"/>
          </a:xfrm>
        </p:grpSpPr>
        <p:sp>
          <p:nvSpPr>
            <p:cNvPr id="3917" name="Google Shape;3917;p102"/>
            <p:cNvSpPr/>
            <p:nvPr/>
          </p:nvSpPr>
          <p:spPr>
            <a:xfrm>
              <a:off x="942975" y="1603375"/>
              <a:ext cx="7807325" cy="290512"/>
            </a:xfrm>
            <a:prstGeom prst="roundRect">
              <a:avLst>
                <a:gd name="adj" fmla="val 1687"/>
              </a:avLst>
            </a:prstGeom>
            <a:solidFill>
              <a:srgbClr val="D0BA8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18" name="Google Shape;3918;p102"/>
            <p:cNvSpPr/>
            <p:nvPr/>
          </p:nvSpPr>
          <p:spPr>
            <a:xfrm rot="5400000">
              <a:off x="758031" y="1620043"/>
              <a:ext cx="255587" cy="203200"/>
            </a:xfrm>
            <a:prstGeom prst="triangle">
              <a:avLst>
                <a:gd name="adj" fmla="val 50000"/>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3919" name="Google Shape;3919;p102"/>
            <p:cNvSpPr txBox="1"/>
            <p:nvPr/>
          </p:nvSpPr>
          <p:spPr>
            <a:xfrm>
              <a:off x="977900" y="1581150"/>
              <a:ext cx="629920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4.- Recopilación de la información y adaptación para el análisis</a:t>
              </a:r>
              <a:endParaRPr/>
            </a:p>
          </p:txBody>
        </p:sp>
      </p:grpSp>
      <p:grpSp>
        <p:nvGrpSpPr>
          <p:cNvPr id="3920" name="Google Shape;3920;p102"/>
          <p:cNvGrpSpPr/>
          <p:nvPr/>
        </p:nvGrpSpPr>
        <p:grpSpPr>
          <a:xfrm>
            <a:off x="979487" y="1263650"/>
            <a:ext cx="3560762" cy="336550"/>
            <a:chOff x="1614487" y="4205287"/>
            <a:chExt cx="3560762" cy="336550"/>
          </a:xfrm>
        </p:grpSpPr>
        <p:sp>
          <p:nvSpPr>
            <p:cNvPr id="3921" name="Google Shape;3921;p102"/>
            <p:cNvSpPr txBox="1"/>
            <p:nvPr/>
          </p:nvSpPr>
          <p:spPr>
            <a:xfrm>
              <a:off x="1714500" y="4205287"/>
              <a:ext cx="3460750" cy="336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1" i="1" u="none">
                  <a:solidFill>
                    <a:srgbClr val="1E582F"/>
                  </a:solidFill>
                  <a:latin typeface="Arial"/>
                  <a:ea typeface="Arial"/>
                  <a:cs typeface="Arial"/>
                  <a:sym typeface="Arial"/>
                </a:rPr>
                <a:t>Aptitud según actividad industrial</a:t>
              </a:r>
              <a:endParaRPr/>
            </a:p>
          </p:txBody>
        </p:sp>
        <p:sp>
          <p:nvSpPr>
            <p:cNvPr id="3922" name="Google Shape;3922;p102"/>
            <p:cNvSpPr txBox="1"/>
            <p:nvPr/>
          </p:nvSpPr>
          <p:spPr>
            <a:xfrm rot="5400000">
              <a:off x="1605756" y="4363243"/>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sp>
        <p:nvSpPr>
          <p:cNvPr id="3923" name="Google Shape;3923;p102"/>
          <p:cNvSpPr txBox="1"/>
          <p:nvPr/>
        </p:nvSpPr>
        <p:spPr>
          <a:xfrm>
            <a:off x="1103312" y="1725612"/>
            <a:ext cx="2867025"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Mostrar la tabla de atributos y empezar la edición</a:t>
            </a:r>
            <a:endParaRPr/>
          </a:p>
        </p:txBody>
      </p:sp>
      <p:pic>
        <p:nvPicPr>
          <p:cNvPr id="3924" name="Google Shape;3924;p102"/>
          <p:cNvPicPr preferRelativeResize="0"/>
          <p:nvPr/>
        </p:nvPicPr>
        <p:blipFill rotWithShape="1">
          <a:blip r:embed="rId3">
            <a:alphaModFix/>
          </a:blip>
          <a:srcRect r="77799" b="54766"/>
          <a:stretch/>
        </p:blipFill>
        <p:spPr>
          <a:xfrm>
            <a:off x="1203325" y="2465387"/>
            <a:ext cx="2057278" cy="3142975"/>
          </a:xfrm>
          <a:prstGeom prst="rect">
            <a:avLst/>
          </a:prstGeom>
          <a:noFill/>
          <a:ln>
            <a:noFill/>
          </a:ln>
        </p:spPr>
      </p:pic>
      <p:pic>
        <p:nvPicPr>
          <p:cNvPr id="3925" name="Google Shape;3925;p102"/>
          <p:cNvPicPr preferRelativeResize="0"/>
          <p:nvPr/>
        </p:nvPicPr>
        <p:blipFill rotWithShape="1">
          <a:blip r:embed="rId4">
            <a:alphaModFix/>
          </a:blip>
          <a:srcRect r="81022" b="60916"/>
          <a:stretch/>
        </p:blipFill>
        <p:spPr>
          <a:xfrm>
            <a:off x="4203700" y="2820987"/>
            <a:ext cx="1848063" cy="2854513"/>
          </a:xfrm>
          <a:prstGeom prst="rect">
            <a:avLst/>
          </a:prstGeom>
          <a:noFill/>
          <a:ln>
            <a:noFill/>
          </a:ln>
        </p:spPr>
      </p:pic>
      <p:grpSp>
        <p:nvGrpSpPr>
          <p:cNvPr id="3926" name="Google Shape;3926;p102"/>
          <p:cNvGrpSpPr/>
          <p:nvPr/>
        </p:nvGrpSpPr>
        <p:grpSpPr>
          <a:xfrm>
            <a:off x="4170363" y="1725612"/>
            <a:ext cx="4398962" cy="581025"/>
            <a:chOff x="3929063" y="1662112"/>
            <a:chExt cx="4398962" cy="581025"/>
          </a:xfrm>
        </p:grpSpPr>
        <p:sp>
          <p:nvSpPr>
            <p:cNvPr id="3927" name="Google Shape;3927;p102"/>
            <p:cNvSpPr txBox="1"/>
            <p:nvPr/>
          </p:nvSpPr>
          <p:spPr>
            <a:xfrm>
              <a:off x="4029075" y="1662112"/>
              <a:ext cx="4298950" cy="581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E582F"/>
                </a:buClr>
                <a:buFont typeface="Arial"/>
                <a:buNone/>
              </a:pPr>
              <a:r>
                <a:rPr lang="en-US" sz="1600" b="0" i="1" u="none">
                  <a:solidFill>
                    <a:srgbClr val="1E582F"/>
                  </a:solidFill>
                  <a:latin typeface="Arial"/>
                  <a:ea typeface="Arial"/>
                  <a:cs typeface="Arial"/>
                  <a:sym typeface="Arial"/>
                </a:rPr>
                <a:t>Añadir campo numérico con 2 decimales, llamado </a:t>
              </a:r>
              <a:r>
                <a:rPr lang="en-US" sz="1600" b="1" i="1" u="none">
                  <a:solidFill>
                    <a:srgbClr val="1E582F"/>
                  </a:solidFill>
                  <a:latin typeface="Arial"/>
                  <a:ea typeface="Arial"/>
                  <a:cs typeface="Arial"/>
                  <a:sym typeface="Arial"/>
                </a:rPr>
                <a:t>apt_indus</a:t>
              </a:r>
              <a:endParaRPr/>
            </a:p>
          </p:txBody>
        </p:sp>
        <p:sp>
          <p:nvSpPr>
            <p:cNvPr id="3928" name="Google Shape;3928;p102"/>
            <p:cNvSpPr txBox="1"/>
            <p:nvPr/>
          </p:nvSpPr>
          <p:spPr>
            <a:xfrm rot="5400000">
              <a:off x="3920331" y="1820068"/>
              <a:ext cx="82550" cy="65087"/>
            </a:xfrm>
            <a:prstGeom prst="rect">
              <a:avLst/>
            </a:prstGeom>
            <a:solidFill>
              <a:srgbClr val="BB9D57"/>
            </a:solidFill>
            <a:ln>
              <a:noFill/>
            </a:ln>
            <a:effectLst>
              <a:outerShdw blurRad="63500" dist="17960" dir="2700000">
                <a:schemeClr val="dk1"/>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grpSp>
      <p:pic>
        <p:nvPicPr>
          <p:cNvPr id="3929" name="Google Shape;3929;p102"/>
          <p:cNvPicPr preferRelativeResize="0"/>
          <p:nvPr/>
        </p:nvPicPr>
        <p:blipFill rotWithShape="1">
          <a:blip r:embed="rId5">
            <a:alphaModFix/>
          </a:blip>
          <a:srcRect l="24870" t="15863" r="44774" b="64517"/>
          <a:stretch/>
        </p:blipFill>
        <p:spPr>
          <a:xfrm>
            <a:off x="6126162" y="2820987"/>
            <a:ext cx="2586655" cy="1253703"/>
          </a:xfrm>
          <a:prstGeom prst="rect">
            <a:avLst/>
          </a:prstGeom>
          <a:noFill/>
          <a:ln>
            <a:noFill/>
          </a:ln>
        </p:spPr>
      </p:pic>
      <p:pic>
        <p:nvPicPr>
          <p:cNvPr id="3930" name="Google Shape;3930;p102"/>
          <p:cNvPicPr preferRelativeResize="0"/>
          <p:nvPr/>
        </p:nvPicPr>
        <p:blipFill rotWithShape="1">
          <a:blip r:embed="rId6">
            <a:alphaModFix/>
          </a:blip>
          <a:srcRect r="71777" b="70248"/>
          <a:stretch/>
        </p:blipFill>
        <p:spPr>
          <a:xfrm>
            <a:off x="6172200" y="4403725"/>
            <a:ext cx="2429743" cy="19209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seño predeterminado">
  <a:themeElements>
    <a:clrScheme name="Diseño predeterminado">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9264</Words>
  <Application>Microsoft Macintosh PowerPoint</Application>
  <PresentationFormat>On-screen Show (4:3)</PresentationFormat>
  <Paragraphs>1370</Paragraphs>
  <Slides>129</Slides>
  <Notes>129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129</vt:i4>
      </vt:variant>
    </vt:vector>
  </HeadingPairs>
  <TitlesOfParts>
    <vt:vector size="133" baseType="lpstr">
      <vt:lpstr>Arial</vt:lpstr>
      <vt:lpstr>Times New Roman</vt:lpstr>
      <vt:lpstr>Verdana</vt:lpstr>
      <vt:lpstr>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Francisco Javier Bonet García</cp:lastModifiedBy>
  <cp:revision>1</cp:revision>
  <dcterms:modified xsi:type="dcterms:W3CDTF">2022-03-18T19:58:45Z</dcterms:modified>
</cp:coreProperties>
</file>